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4.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notesSlides/notesSlide5.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notesSlides/notesSlide6.xml" ContentType="application/vnd.openxmlformats-officedocument.presentationml.notesSlide+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notesSlides/notesSlide7.xml" ContentType="application/vnd.openxmlformats-officedocument.presentationml.notesSlide+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notesSlides/notesSlide10.xml" ContentType="application/vnd.openxmlformats-officedocument.presentationml.notesSlide+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notesSlides/notesSlide11.xml" ContentType="application/vnd.openxmlformats-officedocument.presentationml.notesSlide+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notesSlides/notesSlide12.xml" ContentType="application/vnd.openxmlformats-officedocument.presentationml.notesSlide+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notesSlides/notesSlide13.xml" ContentType="application/vnd.openxmlformats-officedocument.presentationml.notesSlide+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0" r:id="rId2"/>
    <p:sldMasterId id="2147483653" r:id="rId3"/>
  </p:sldMasterIdLst>
  <p:notesMasterIdLst>
    <p:notesMasterId r:id="rId103"/>
  </p:notesMasterIdLst>
  <p:sldIdLst>
    <p:sldId id="388" r:id="rId4"/>
    <p:sldId id="321" r:id="rId5"/>
    <p:sldId id="304" r:id="rId6"/>
    <p:sldId id="265" r:id="rId7"/>
    <p:sldId id="570" r:id="rId8"/>
    <p:sldId id="568" r:id="rId9"/>
    <p:sldId id="569" r:id="rId10"/>
    <p:sldId id="571" r:id="rId11"/>
    <p:sldId id="572" r:id="rId12"/>
    <p:sldId id="324" r:id="rId13"/>
    <p:sldId id="518" r:id="rId14"/>
    <p:sldId id="573" r:id="rId15"/>
    <p:sldId id="574" r:id="rId16"/>
    <p:sldId id="575" r:id="rId17"/>
    <p:sldId id="576" r:id="rId18"/>
    <p:sldId id="577" r:id="rId19"/>
    <p:sldId id="578" r:id="rId20"/>
    <p:sldId id="520" r:id="rId21"/>
    <p:sldId id="579" r:id="rId22"/>
    <p:sldId id="580" r:id="rId23"/>
    <p:sldId id="581" r:id="rId24"/>
    <p:sldId id="583" r:id="rId25"/>
    <p:sldId id="582" r:id="rId26"/>
    <p:sldId id="584" r:id="rId27"/>
    <p:sldId id="586" r:id="rId28"/>
    <p:sldId id="585" r:id="rId29"/>
    <p:sldId id="587" r:id="rId30"/>
    <p:sldId id="588" r:id="rId31"/>
    <p:sldId id="471" r:id="rId32"/>
    <p:sldId id="522" r:id="rId33"/>
    <p:sldId id="589" r:id="rId34"/>
    <p:sldId id="590" r:id="rId35"/>
    <p:sldId id="591" r:id="rId36"/>
    <p:sldId id="592" r:id="rId37"/>
    <p:sldId id="593" r:id="rId38"/>
    <p:sldId id="594" r:id="rId39"/>
    <p:sldId id="596" r:id="rId40"/>
    <p:sldId id="519" r:id="rId41"/>
    <p:sldId id="597" r:id="rId42"/>
    <p:sldId id="598" r:id="rId43"/>
    <p:sldId id="599" r:id="rId44"/>
    <p:sldId id="600" r:id="rId45"/>
    <p:sldId id="601" r:id="rId46"/>
    <p:sldId id="602" r:id="rId47"/>
    <p:sldId id="603" r:id="rId48"/>
    <p:sldId id="604" r:id="rId49"/>
    <p:sldId id="523" r:id="rId50"/>
    <p:sldId id="605" r:id="rId51"/>
    <p:sldId id="606" r:id="rId52"/>
    <p:sldId id="607" r:id="rId53"/>
    <p:sldId id="608" r:id="rId54"/>
    <p:sldId id="609" r:id="rId55"/>
    <p:sldId id="610" r:id="rId56"/>
    <p:sldId id="611" r:id="rId57"/>
    <p:sldId id="638" r:id="rId58"/>
    <p:sldId id="635" r:id="rId59"/>
    <p:sldId id="636" r:id="rId60"/>
    <p:sldId id="637" r:id="rId61"/>
    <p:sldId id="616" r:id="rId62"/>
    <p:sldId id="612" r:id="rId63"/>
    <p:sldId id="617" r:id="rId64"/>
    <p:sldId id="618" r:id="rId65"/>
    <p:sldId id="619" r:id="rId66"/>
    <p:sldId id="620" r:id="rId67"/>
    <p:sldId id="621" r:id="rId68"/>
    <p:sldId id="622" r:id="rId69"/>
    <p:sldId id="623" r:id="rId70"/>
    <p:sldId id="624" r:id="rId71"/>
    <p:sldId id="625" r:id="rId72"/>
    <p:sldId id="626" r:id="rId73"/>
    <p:sldId id="627" r:id="rId74"/>
    <p:sldId id="628" r:id="rId75"/>
    <p:sldId id="629" r:id="rId76"/>
    <p:sldId id="630" r:id="rId77"/>
    <p:sldId id="631" r:id="rId78"/>
    <p:sldId id="632" r:id="rId79"/>
    <p:sldId id="633" r:id="rId80"/>
    <p:sldId id="634" r:id="rId81"/>
    <p:sldId id="524" r:id="rId82"/>
    <p:sldId id="639" r:id="rId83"/>
    <p:sldId id="640" r:id="rId84"/>
    <p:sldId id="641" r:id="rId85"/>
    <p:sldId id="642" r:id="rId86"/>
    <p:sldId id="643" r:id="rId87"/>
    <p:sldId id="644" r:id="rId88"/>
    <p:sldId id="645" r:id="rId89"/>
    <p:sldId id="646" r:id="rId90"/>
    <p:sldId id="647" r:id="rId91"/>
    <p:sldId id="525" r:id="rId92"/>
    <p:sldId id="649" r:id="rId93"/>
    <p:sldId id="650" r:id="rId94"/>
    <p:sldId id="648" r:id="rId95"/>
    <p:sldId id="652" r:id="rId96"/>
    <p:sldId id="653" r:id="rId97"/>
    <p:sldId id="651" r:id="rId98"/>
    <p:sldId id="654" r:id="rId99"/>
    <p:sldId id="655" r:id="rId100"/>
    <p:sldId id="656" r:id="rId101"/>
    <p:sldId id="517" r:id="rId10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橘子 设计" initials="橘子"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99"/>
    <a:srgbClr val="F0BD64"/>
    <a:srgbClr val="F2C340"/>
    <a:srgbClr val="FF9900"/>
    <a:srgbClr val="FF9933"/>
    <a:srgbClr val="33CCCC"/>
    <a:srgbClr val="9CC425"/>
    <a:srgbClr val="333333"/>
    <a:srgbClr val="1C4C4F"/>
    <a:srgbClr val="17484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horzBarState="maximized">
    <p:restoredLeft sz="21192" autoAdjust="0"/>
    <p:restoredTop sz="94660"/>
  </p:normalViewPr>
  <p:slideViewPr>
    <p:cSldViewPr snapToGrid="0">
      <p:cViewPr varScale="1">
        <p:scale>
          <a:sx n="111" d="100"/>
          <a:sy n="111" d="100"/>
        </p:scale>
        <p:origin x="-222" y="-7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84" Type="http://schemas.openxmlformats.org/officeDocument/2006/relationships/slide" Target="slides/slide81.xml"/><Relationship Id="rId89" Type="http://schemas.openxmlformats.org/officeDocument/2006/relationships/slide" Target="slides/slide86.xml"/><Relationship Id="rId7" Type="http://schemas.openxmlformats.org/officeDocument/2006/relationships/slide" Target="slides/slide4.xml"/><Relationship Id="rId71" Type="http://schemas.openxmlformats.org/officeDocument/2006/relationships/slide" Target="slides/slide68.xml"/><Relationship Id="rId92" Type="http://schemas.openxmlformats.org/officeDocument/2006/relationships/slide" Target="slides/slide89.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07" Type="http://schemas.openxmlformats.org/officeDocument/2006/relationships/theme" Target="theme/theme1.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slide" Target="slides/slide63.xml"/><Relationship Id="rId74" Type="http://schemas.openxmlformats.org/officeDocument/2006/relationships/slide" Target="slides/slide71.xml"/><Relationship Id="rId79" Type="http://schemas.openxmlformats.org/officeDocument/2006/relationships/slide" Target="slides/slide76.xml"/><Relationship Id="rId87" Type="http://schemas.openxmlformats.org/officeDocument/2006/relationships/slide" Target="slides/slide84.xml"/><Relationship Id="rId102" Type="http://schemas.openxmlformats.org/officeDocument/2006/relationships/slide" Target="slides/slide99.xml"/><Relationship Id="rId5" Type="http://schemas.openxmlformats.org/officeDocument/2006/relationships/slide" Target="slides/slide2.xml"/><Relationship Id="rId61" Type="http://schemas.openxmlformats.org/officeDocument/2006/relationships/slide" Target="slides/slide58.xml"/><Relationship Id="rId82" Type="http://schemas.openxmlformats.org/officeDocument/2006/relationships/slide" Target="slides/slide79.xml"/><Relationship Id="rId90" Type="http://schemas.openxmlformats.org/officeDocument/2006/relationships/slide" Target="slides/slide87.xml"/><Relationship Id="rId95" Type="http://schemas.openxmlformats.org/officeDocument/2006/relationships/slide" Target="slides/slide92.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slide" Target="slides/slide66.xml"/><Relationship Id="rId77" Type="http://schemas.openxmlformats.org/officeDocument/2006/relationships/slide" Target="slides/slide74.xml"/><Relationship Id="rId100" Type="http://schemas.openxmlformats.org/officeDocument/2006/relationships/slide" Target="slides/slide97.xml"/><Relationship Id="rId105" Type="http://schemas.openxmlformats.org/officeDocument/2006/relationships/presProps" Target="presProps.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80" Type="http://schemas.openxmlformats.org/officeDocument/2006/relationships/slide" Target="slides/slide77.xml"/><Relationship Id="rId85" Type="http://schemas.openxmlformats.org/officeDocument/2006/relationships/slide" Target="slides/slide82.xml"/><Relationship Id="rId93" Type="http://schemas.openxmlformats.org/officeDocument/2006/relationships/slide" Target="slides/slide90.xml"/><Relationship Id="rId98" Type="http://schemas.openxmlformats.org/officeDocument/2006/relationships/slide" Target="slides/slide9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103" Type="http://schemas.openxmlformats.org/officeDocument/2006/relationships/notesMaster" Target="notesMasters/notesMaster1.xml"/><Relationship Id="rId108" Type="http://schemas.openxmlformats.org/officeDocument/2006/relationships/tableStyles" Target="tableStyles.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slide" Target="slides/slide72.xml"/><Relationship Id="rId83" Type="http://schemas.openxmlformats.org/officeDocument/2006/relationships/slide" Target="slides/slide80.xml"/><Relationship Id="rId88" Type="http://schemas.openxmlformats.org/officeDocument/2006/relationships/slide" Target="slides/slide85.xml"/><Relationship Id="rId91" Type="http://schemas.openxmlformats.org/officeDocument/2006/relationships/slide" Target="slides/slide88.xml"/><Relationship Id="rId96" Type="http://schemas.openxmlformats.org/officeDocument/2006/relationships/slide" Target="slides/slide93.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6" Type="http://schemas.openxmlformats.org/officeDocument/2006/relationships/viewProps" Target="viewProps.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slide" Target="slides/slide75.xml"/><Relationship Id="rId81" Type="http://schemas.openxmlformats.org/officeDocument/2006/relationships/slide" Target="slides/slide78.xml"/><Relationship Id="rId86" Type="http://schemas.openxmlformats.org/officeDocument/2006/relationships/slide" Target="slides/slide83.xml"/><Relationship Id="rId94" Type="http://schemas.openxmlformats.org/officeDocument/2006/relationships/slide" Target="slides/slide91.xml"/><Relationship Id="rId99" Type="http://schemas.openxmlformats.org/officeDocument/2006/relationships/slide" Target="slides/slide96.xml"/><Relationship Id="rId101" Type="http://schemas.openxmlformats.org/officeDocument/2006/relationships/slide" Target="slides/slide98.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slide" Target="slides/slide73.xml"/><Relationship Id="rId97" Type="http://schemas.openxmlformats.org/officeDocument/2006/relationships/slide" Target="slides/slide94.xml"/><Relationship Id="rId104" Type="http://schemas.openxmlformats.org/officeDocument/2006/relationships/commentAuthors" Target="commentAuthors.xml"/></Relationships>
</file>

<file path=ppt/drawings/_rels/vmlDrawing1.vml.rels><?xml version="1.0" encoding="UTF-8" standalone="yes"?>
<Relationships xmlns="http://schemas.openxmlformats.org/package/2006/relationships"><Relationship Id="rId8" Type="http://schemas.openxmlformats.org/officeDocument/2006/relationships/image" Target="../media/image10.wmf"/><Relationship Id="rId13" Type="http://schemas.openxmlformats.org/officeDocument/2006/relationships/image" Target="../media/image15.wmf"/><Relationship Id="rId3" Type="http://schemas.openxmlformats.org/officeDocument/2006/relationships/image" Target="../media/image5.wmf"/><Relationship Id="rId7" Type="http://schemas.openxmlformats.org/officeDocument/2006/relationships/image" Target="../media/image9.wmf"/><Relationship Id="rId12" Type="http://schemas.openxmlformats.org/officeDocument/2006/relationships/image" Target="../media/image14.wmf"/><Relationship Id="rId2" Type="http://schemas.openxmlformats.org/officeDocument/2006/relationships/image" Target="../media/image4.wmf"/><Relationship Id="rId16" Type="http://schemas.openxmlformats.org/officeDocument/2006/relationships/image" Target="../media/image18.wmf"/><Relationship Id="rId1" Type="http://schemas.openxmlformats.org/officeDocument/2006/relationships/image" Target="../media/image3.wmf"/><Relationship Id="rId6" Type="http://schemas.openxmlformats.org/officeDocument/2006/relationships/image" Target="../media/image8.wmf"/><Relationship Id="rId11" Type="http://schemas.openxmlformats.org/officeDocument/2006/relationships/image" Target="../media/image13.wmf"/><Relationship Id="rId5" Type="http://schemas.openxmlformats.org/officeDocument/2006/relationships/image" Target="../media/image7.wmf"/><Relationship Id="rId15" Type="http://schemas.openxmlformats.org/officeDocument/2006/relationships/image" Target="../media/image17.wmf"/><Relationship Id="rId10" Type="http://schemas.openxmlformats.org/officeDocument/2006/relationships/image" Target="../media/image12.wmf"/><Relationship Id="rId4" Type="http://schemas.openxmlformats.org/officeDocument/2006/relationships/image" Target="../media/image6.wmf"/><Relationship Id="rId9" Type="http://schemas.openxmlformats.org/officeDocument/2006/relationships/image" Target="../media/image11.wmf"/><Relationship Id="rId14" Type="http://schemas.openxmlformats.org/officeDocument/2006/relationships/image" Target="../media/image16.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42.wmf"/><Relationship Id="rId2" Type="http://schemas.openxmlformats.org/officeDocument/2006/relationships/image" Target="../media/image41.wmf"/><Relationship Id="rId1" Type="http://schemas.openxmlformats.org/officeDocument/2006/relationships/image" Target="../media/image40.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45.wmf"/><Relationship Id="rId2" Type="http://schemas.openxmlformats.org/officeDocument/2006/relationships/image" Target="../media/image44.wmf"/><Relationship Id="rId1" Type="http://schemas.openxmlformats.org/officeDocument/2006/relationships/image" Target="../media/image43.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48.wmf"/><Relationship Id="rId1" Type="http://schemas.openxmlformats.org/officeDocument/2006/relationships/image" Target="../media/image47.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50.wmf"/><Relationship Id="rId1" Type="http://schemas.openxmlformats.org/officeDocument/2006/relationships/image" Target="../media/image49.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51.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52.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55.wmf"/><Relationship Id="rId2" Type="http://schemas.openxmlformats.org/officeDocument/2006/relationships/image" Target="../media/image54.wmf"/><Relationship Id="rId1" Type="http://schemas.openxmlformats.org/officeDocument/2006/relationships/image" Target="../media/image53.wmf"/><Relationship Id="rId4" Type="http://schemas.openxmlformats.org/officeDocument/2006/relationships/image" Target="../media/image56.w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58.wmf"/><Relationship Id="rId1" Type="http://schemas.openxmlformats.org/officeDocument/2006/relationships/image" Target="../media/image57.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59.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61.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image" Target="../media/image17.wmf"/><Relationship Id="rId4" Type="http://schemas.openxmlformats.org/officeDocument/2006/relationships/image" Target="../media/image22.w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63.wmf"/><Relationship Id="rId1" Type="http://schemas.openxmlformats.org/officeDocument/2006/relationships/image" Target="../media/image62.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66.wmf"/><Relationship Id="rId2" Type="http://schemas.openxmlformats.org/officeDocument/2006/relationships/image" Target="../media/image65.wmf"/><Relationship Id="rId1" Type="http://schemas.openxmlformats.org/officeDocument/2006/relationships/image" Target="../media/image64.wmf"/><Relationship Id="rId4" Type="http://schemas.openxmlformats.org/officeDocument/2006/relationships/image" Target="../media/image67.wmf"/></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69.wmf"/><Relationship Id="rId1" Type="http://schemas.openxmlformats.org/officeDocument/2006/relationships/image" Target="../media/image68.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70.wmf"/></Relationships>
</file>

<file path=ppt/drawings/_rels/vmlDrawing24.vml.rels><?xml version="1.0" encoding="UTF-8" standalone="yes"?>
<Relationships xmlns="http://schemas.openxmlformats.org/package/2006/relationships"><Relationship Id="rId2" Type="http://schemas.openxmlformats.org/officeDocument/2006/relationships/image" Target="../media/image73.wmf"/><Relationship Id="rId1" Type="http://schemas.openxmlformats.org/officeDocument/2006/relationships/image" Target="../media/image72.wmf"/></Relationships>
</file>

<file path=ppt/drawings/_rels/vmlDrawing25.vml.rels><?xml version="1.0" encoding="UTF-8" standalone="yes"?>
<Relationships xmlns="http://schemas.openxmlformats.org/package/2006/relationships"><Relationship Id="rId2" Type="http://schemas.openxmlformats.org/officeDocument/2006/relationships/image" Target="../media/image75.wmf"/><Relationship Id="rId1" Type="http://schemas.openxmlformats.org/officeDocument/2006/relationships/image" Target="../media/image74.wmf"/></Relationships>
</file>

<file path=ppt/drawings/_rels/vmlDrawing26.vml.rels><?xml version="1.0" encoding="UTF-8" standalone="yes"?>
<Relationships xmlns="http://schemas.openxmlformats.org/package/2006/relationships"><Relationship Id="rId2" Type="http://schemas.openxmlformats.org/officeDocument/2006/relationships/image" Target="../media/image77.wmf"/><Relationship Id="rId1" Type="http://schemas.openxmlformats.org/officeDocument/2006/relationships/image" Target="../media/image76.w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80.wmf"/><Relationship Id="rId2" Type="http://schemas.openxmlformats.org/officeDocument/2006/relationships/image" Target="../media/image79.wmf"/><Relationship Id="rId1" Type="http://schemas.openxmlformats.org/officeDocument/2006/relationships/image" Target="../media/image78.w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83.wmf"/><Relationship Id="rId2" Type="http://schemas.openxmlformats.org/officeDocument/2006/relationships/image" Target="../media/image82.wmf"/><Relationship Id="rId1" Type="http://schemas.openxmlformats.org/officeDocument/2006/relationships/image" Target="../media/image81.wmf"/></Relationships>
</file>

<file path=ppt/drawings/_rels/vmlDrawing29.vml.rels><?xml version="1.0" encoding="UTF-8" standalone="yes"?>
<Relationships xmlns="http://schemas.openxmlformats.org/package/2006/relationships"><Relationship Id="rId2" Type="http://schemas.openxmlformats.org/officeDocument/2006/relationships/image" Target="../media/image85.wmf"/><Relationship Id="rId1" Type="http://schemas.openxmlformats.org/officeDocument/2006/relationships/image" Target="../media/image84.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image" Target="../media/image23.wmf"/><Relationship Id="rId5" Type="http://schemas.openxmlformats.org/officeDocument/2006/relationships/image" Target="../media/image27.wmf"/><Relationship Id="rId4" Type="http://schemas.openxmlformats.org/officeDocument/2006/relationships/image" Target="../media/image26.wmf"/></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88.wmf"/><Relationship Id="rId2" Type="http://schemas.openxmlformats.org/officeDocument/2006/relationships/image" Target="../media/image87.wmf"/><Relationship Id="rId1" Type="http://schemas.openxmlformats.org/officeDocument/2006/relationships/image" Target="../media/image86.w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89.w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91.wmf"/></Relationships>
</file>

<file path=ppt/drawings/_rels/vmlDrawing33.vml.rels><?xml version="1.0" encoding="UTF-8" standalone="yes"?>
<Relationships xmlns="http://schemas.openxmlformats.org/package/2006/relationships"><Relationship Id="rId2" Type="http://schemas.openxmlformats.org/officeDocument/2006/relationships/image" Target="../media/image93.wmf"/><Relationship Id="rId1" Type="http://schemas.openxmlformats.org/officeDocument/2006/relationships/image" Target="../media/image92.wmf"/></Relationships>
</file>

<file path=ppt/drawings/_rels/vmlDrawing34.vml.rels><?xml version="1.0" encoding="UTF-8" standalone="yes"?>
<Relationships xmlns="http://schemas.openxmlformats.org/package/2006/relationships"><Relationship Id="rId2" Type="http://schemas.openxmlformats.org/officeDocument/2006/relationships/image" Target="../media/image95.wmf"/><Relationship Id="rId1" Type="http://schemas.openxmlformats.org/officeDocument/2006/relationships/image" Target="../media/image94.wmf"/></Relationships>
</file>

<file path=ppt/drawings/_rels/vmlDrawing35.vml.rels><?xml version="1.0" encoding="UTF-8" standalone="yes"?>
<Relationships xmlns="http://schemas.openxmlformats.org/package/2006/relationships"><Relationship Id="rId2" Type="http://schemas.openxmlformats.org/officeDocument/2006/relationships/image" Target="../media/image97.wmf"/><Relationship Id="rId1" Type="http://schemas.openxmlformats.org/officeDocument/2006/relationships/image" Target="../media/image96.wmf"/></Relationships>
</file>

<file path=ppt/drawings/_rels/vmlDrawing36.vml.rels><?xml version="1.0" encoding="UTF-8" standalone="yes"?>
<Relationships xmlns="http://schemas.openxmlformats.org/package/2006/relationships"><Relationship Id="rId3" Type="http://schemas.openxmlformats.org/officeDocument/2006/relationships/image" Target="../media/image100.wmf"/><Relationship Id="rId2" Type="http://schemas.openxmlformats.org/officeDocument/2006/relationships/image" Target="../media/image99.wmf"/><Relationship Id="rId1" Type="http://schemas.openxmlformats.org/officeDocument/2006/relationships/image" Target="../media/image98.w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101.wmf"/></Relationships>
</file>

<file path=ppt/drawings/_rels/vmlDrawing38.vml.rels><?xml version="1.0" encoding="UTF-8" standalone="yes"?>
<Relationships xmlns="http://schemas.openxmlformats.org/package/2006/relationships"><Relationship Id="rId2" Type="http://schemas.openxmlformats.org/officeDocument/2006/relationships/image" Target="../media/image89.wmf"/><Relationship Id="rId1" Type="http://schemas.openxmlformats.org/officeDocument/2006/relationships/image" Target="../media/image102.wmf"/></Relationships>
</file>

<file path=ppt/drawings/_rels/vmlDrawing39.vml.rels><?xml version="1.0" encoding="UTF-8" standalone="yes"?>
<Relationships xmlns="http://schemas.openxmlformats.org/package/2006/relationships"><Relationship Id="rId2" Type="http://schemas.openxmlformats.org/officeDocument/2006/relationships/image" Target="../media/image104.wmf"/><Relationship Id="rId1" Type="http://schemas.openxmlformats.org/officeDocument/2006/relationships/image" Target="../media/image103.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image" Target="../media/image29.wmf"/><Relationship Id="rId1" Type="http://schemas.openxmlformats.org/officeDocument/2006/relationships/image" Target="../media/image28.wmf"/></Relationships>
</file>

<file path=ppt/drawings/_rels/vmlDrawing40.vml.rels><?xml version="1.0" encoding="UTF-8" standalone="yes"?>
<Relationships xmlns="http://schemas.openxmlformats.org/package/2006/relationships"><Relationship Id="rId3" Type="http://schemas.openxmlformats.org/officeDocument/2006/relationships/image" Target="../media/image107.wmf"/><Relationship Id="rId2" Type="http://schemas.openxmlformats.org/officeDocument/2006/relationships/image" Target="../media/image106.wmf"/><Relationship Id="rId1" Type="http://schemas.openxmlformats.org/officeDocument/2006/relationships/image" Target="../media/image105.wmf"/></Relationships>
</file>

<file path=ppt/drawings/_rels/vmlDrawing41.vml.rels><?xml version="1.0" encoding="UTF-8" standalone="yes"?>
<Relationships xmlns="http://schemas.openxmlformats.org/package/2006/relationships"><Relationship Id="rId2" Type="http://schemas.openxmlformats.org/officeDocument/2006/relationships/image" Target="../media/image109.wmf"/><Relationship Id="rId1" Type="http://schemas.openxmlformats.org/officeDocument/2006/relationships/image" Target="../media/image108.wmf"/></Relationships>
</file>

<file path=ppt/drawings/_rels/vmlDrawing42.vml.rels><?xml version="1.0" encoding="UTF-8" standalone="yes"?>
<Relationships xmlns="http://schemas.openxmlformats.org/package/2006/relationships"><Relationship Id="rId3" Type="http://schemas.openxmlformats.org/officeDocument/2006/relationships/image" Target="../media/image112.wmf"/><Relationship Id="rId2" Type="http://schemas.openxmlformats.org/officeDocument/2006/relationships/image" Target="../media/image111.wmf"/><Relationship Id="rId1" Type="http://schemas.openxmlformats.org/officeDocument/2006/relationships/image" Target="../media/image110.wmf"/></Relationships>
</file>

<file path=ppt/drawings/_rels/vmlDrawing43.vml.rels><?xml version="1.0" encoding="UTF-8" standalone="yes"?>
<Relationships xmlns="http://schemas.openxmlformats.org/package/2006/relationships"><Relationship Id="rId2" Type="http://schemas.openxmlformats.org/officeDocument/2006/relationships/image" Target="../media/image114.wmf"/><Relationship Id="rId1" Type="http://schemas.openxmlformats.org/officeDocument/2006/relationships/image" Target="../media/image113.wmf"/></Relationships>
</file>

<file path=ppt/drawings/_rels/vmlDrawing44.vml.rels><?xml version="1.0" encoding="UTF-8" standalone="yes"?>
<Relationships xmlns="http://schemas.openxmlformats.org/package/2006/relationships"><Relationship Id="rId1" Type="http://schemas.openxmlformats.org/officeDocument/2006/relationships/image" Target="../media/image115.wmf"/></Relationships>
</file>

<file path=ppt/drawings/_rels/vmlDrawing45.vml.rels><?xml version="1.0" encoding="UTF-8" standalone="yes"?>
<Relationships xmlns="http://schemas.openxmlformats.org/package/2006/relationships"><Relationship Id="rId2" Type="http://schemas.openxmlformats.org/officeDocument/2006/relationships/image" Target="../media/image117.wmf"/><Relationship Id="rId1" Type="http://schemas.openxmlformats.org/officeDocument/2006/relationships/image" Target="../media/image116.wmf"/></Relationships>
</file>

<file path=ppt/drawings/_rels/vmlDrawing46.vml.rels><?xml version="1.0" encoding="UTF-8" standalone="yes"?>
<Relationships xmlns="http://schemas.openxmlformats.org/package/2006/relationships"><Relationship Id="rId1" Type="http://schemas.openxmlformats.org/officeDocument/2006/relationships/image" Target="../media/image118.wmf"/></Relationships>
</file>

<file path=ppt/drawings/_rels/vmlDrawing47.vml.rels><?xml version="1.0" encoding="UTF-8" standalone="yes"?>
<Relationships xmlns="http://schemas.openxmlformats.org/package/2006/relationships"><Relationship Id="rId2" Type="http://schemas.openxmlformats.org/officeDocument/2006/relationships/image" Target="../media/image120.wmf"/><Relationship Id="rId1" Type="http://schemas.openxmlformats.org/officeDocument/2006/relationships/image" Target="../media/image119.wmf"/></Relationships>
</file>

<file path=ppt/drawings/_rels/vmlDrawing48.vml.rels><?xml version="1.0" encoding="UTF-8" standalone="yes"?>
<Relationships xmlns="http://schemas.openxmlformats.org/package/2006/relationships"><Relationship Id="rId2" Type="http://schemas.openxmlformats.org/officeDocument/2006/relationships/image" Target="../media/image122.wmf"/><Relationship Id="rId1" Type="http://schemas.openxmlformats.org/officeDocument/2006/relationships/image" Target="../media/image121.wmf"/></Relationships>
</file>

<file path=ppt/drawings/_rels/vmlDrawing49.vml.rels><?xml version="1.0" encoding="UTF-8" standalone="yes"?>
<Relationships xmlns="http://schemas.openxmlformats.org/package/2006/relationships"><Relationship Id="rId3" Type="http://schemas.openxmlformats.org/officeDocument/2006/relationships/image" Target="../media/image125.wmf"/><Relationship Id="rId2" Type="http://schemas.openxmlformats.org/officeDocument/2006/relationships/image" Target="../media/image124.wmf"/><Relationship Id="rId1" Type="http://schemas.openxmlformats.org/officeDocument/2006/relationships/image" Target="../media/image123.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32.wmf"/><Relationship Id="rId1" Type="http://schemas.openxmlformats.org/officeDocument/2006/relationships/image" Target="../media/image31.wmf"/></Relationships>
</file>

<file path=ppt/drawings/_rels/vmlDrawing50.vml.rels><?xml version="1.0" encoding="UTF-8" standalone="yes"?>
<Relationships xmlns="http://schemas.openxmlformats.org/package/2006/relationships"><Relationship Id="rId2" Type="http://schemas.openxmlformats.org/officeDocument/2006/relationships/image" Target="../media/image127.wmf"/><Relationship Id="rId1" Type="http://schemas.openxmlformats.org/officeDocument/2006/relationships/image" Target="../media/image126.wmf"/></Relationships>
</file>

<file path=ppt/drawings/_rels/vmlDrawing51.vml.rels><?xml version="1.0" encoding="UTF-8" standalone="yes"?>
<Relationships xmlns="http://schemas.openxmlformats.org/package/2006/relationships"><Relationship Id="rId1" Type="http://schemas.openxmlformats.org/officeDocument/2006/relationships/image" Target="../media/image128.wmf"/></Relationships>
</file>

<file path=ppt/drawings/_rels/vmlDrawing52.vml.rels><?xml version="1.0" encoding="UTF-8" standalone="yes"?>
<Relationships xmlns="http://schemas.openxmlformats.org/package/2006/relationships"><Relationship Id="rId3" Type="http://schemas.openxmlformats.org/officeDocument/2006/relationships/image" Target="../media/image131.wmf"/><Relationship Id="rId2" Type="http://schemas.openxmlformats.org/officeDocument/2006/relationships/image" Target="../media/image130.wmf"/><Relationship Id="rId1" Type="http://schemas.openxmlformats.org/officeDocument/2006/relationships/image" Target="../media/image129.wmf"/></Relationships>
</file>

<file path=ppt/drawings/_rels/vmlDrawing53.vml.rels><?xml version="1.0" encoding="UTF-8" standalone="yes"?>
<Relationships xmlns="http://schemas.openxmlformats.org/package/2006/relationships"><Relationship Id="rId3" Type="http://schemas.openxmlformats.org/officeDocument/2006/relationships/image" Target="../media/image134.wmf"/><Relationship Id="rId2" Type="http://schemas.openxmlformats.org/officeDocument/2006/relationships/image" Target="../media/image133.wmf"/><Relationship Id="rId1" Type="http://schemas.openxmlformats.org/officeDocument/2006/relationships/image" Target="../media/image132.wmf"/><Relationship Id="rId4" Type="http://schemas.openxmlformats.org/officeDocument/2006/relationships/image" Target="../media/image135.wmf"/></Relationships>
</file>

<file path=ppt/drawings/_rels/vmlDrawing54.vml.rels><?xml version="1.0" encoding="UTF-8" standalone="yes"?>
<Relationships xmlns="http://schemas.openxmlformats.org/package/2006/relationships"><Relationship Id="rId1" Type="http://schemas.openxmlformats.org/officeDocument/2006/relationships/image" Target="../media/image136.wmf"/></Relationships>
</file>

<file path=ppt/drawings/_rels/vmlDrawing55.vml.rels><?xml version="1.0" encoding="UTF-8" standalone="yes"?>
<Relationships xmlns="http://schemas.openxmlformats.org/package/2006/relationships"><Relationship Id="rId2" Type="http://schemas.openxmlformats.org/officeDocument/2006/relationships/image" Target="../media/image138.wmf"/><Relationship Id="rId1" Type="http://schemas.openxmlformats.org/officeDocument/2006/relationships/image" Target="../media/image137.wmf"/></Relationships>
</file>

<file path=ppt/drawings/_rels/vmlDrawing56.vml.rels><?xml version="1.0" encoding="UTF-8" standalone="yes"?>
<Relationships xmlns="http://schemas.openxmlformats.org/package/2006/relationships"><Relationship Id="rId3" Type="http://schemas.openxmlformats.org/officeDocument/2006/relationships/image" Target="../media/image141.wmf"/><Relationship Id="rId2" Type="http://schemas.openxmlformats.org/officeDocument/2006/relationships/image" Target="../media/image140.wmf"/><Relationship Id="rId1" Type="http://schemas.openxmlformats.org/officeDocument/2006/relationships/image" Target="../media/image139.wmf"/><Relationship Id="rId4" Type="http://schemas.openxmlformats.org/officeDocument/2006/relationships/image" Target="../media/image142.wmf"/></Relationships>
</file>

<file path=ppt/drawings/_rels/vmlDrawing57.vml.rels><?xml version="1.0" encoding="UTF-8" standalone="yes"?>
<Relationships xmlns="http://schemas.openxmlformats.org/package/2006/relationships"><Relationship Id="rId3" Type="http://schemas.openxmlformats.org/officeDocument/2006/relationships/image" Target="../media/image145.wmf"/><Relationship Id="rId2" Type="http://schemas.openxmlformats.org/officeDocument/2006/relationships/image" Target="../media/image144.wmf"/><Relationship Id="rId1" Type="http://schemas.openxmlformats.org/officeDocument/2006/relationships/image" Target="../media/image143.wmf"/></Relationships>
</file>

<file path=ppt/drawings/_rels/vmlDrawing58.vml.rels><?xml version="1.0" encoding="UTF-8" standalone="yes"?>
<Relationships xmlns="http://schemas.openxmlformats.org/package/2006/relationships"><Relationship Id="rId1" Type="http://schemas.openxmlformats.org/officeDocument/2006/relationships/image" Target="../media/image146.wmf"/></Relationships>
</file>

<file path=ppt/drawings/_rels/vmlDrawing59.vml.rels><?xml version="1.0" encoding="UTF-8" standalone="yes"?>
<Relationships xmlns="http://schemas.openxmlformats.org/package/2006/relationships"><Relationship Id="rId3" Type="http://schemas.openxmlformats.org/officeDocument/2006/relationships/image" Target="../media/image149.wmf"/><Relationship Id="rId2" Type="http://schemas.openxmlformats.org/officeDocument/2006/relationships/image" Target="../media/image148.wmf"/><Relationship Id="rId1" Type="http://schemas.openxmlformats.org/officeDocument/2006/relationships/image" Target="../media/image147.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34.wmf"/><Relationship Id="rId1" Type="http://schemas.openxmlformats.org/officeDocument/2006/relationships/image" Target="../media/image33.wmf"/></Relationships>
</file>

<file path=ppt/drawings/_rels/vmlDrawing60.vml.rels><?xml version="1.0" encoding="UTF-8" standalone="yes"?>
<Relationships xmlns="http://schemas.openxmlformats.org/package/2006/relationships"><Relationship Id="rId3" Type="http://schemas.openxmlformats.org/officeDocument/2006/relationships/image" Target="../media/image151.wmf"/><Relationship Id="rId2" Type="http://schemas.openxmlformats.org/officeDocument/2006/relationships/image" Target="../media/image149.wmf"/><Relationship Id="rId1" Type="http://schemas.openxmlformats.org/officeDocument/2006/relationships/image" Target="../media/image150.wmf"/></Relationships>
</file>

<file path=ppt/drawings/_rels/vmlDrawing61.vml.rels><?xml version="1.0" encoding="UTF-8" standalone="yes"?>
<Relationships xmlns="http://schemas.openxmlformats.org/package/2006/relationships"><Relationship Id="rId3" Type="http://schemas.openxmlformats.org/officeDocument/2006/relationships/image" Target="../media/image154.wmf"/><Relationship Id="rId2" Type="http://schemas.openxmlformats.org/officeDocument/2006/relationships/image" Target="../media/image153.wmf"/><Relationship Id="rId1" Type="http://schemas.openxmlformats.org/officeDocument/2006/relationships/image" Target="../media/image152.wmf"/></Relationships>
</file>

<file path=ppt/drawings/_rels/vmlDrawing62.vml.rels><?xml version="1.0" encoding="UTF-8" standalone="yes"?>
<Relationships xmlns="http://schemas.openxmlformats.org/package/2006/relationships"><Relationship Id="rId1" Type="http://schemas.openxmlformats.org/officeDocument/2006/relationships/image" Target="../media/image155.wmf"/></Relationships>
</file>

<file path=ppt/drawings/_rels/vmlDrawing63.vml.rels><?xml version="1.0" encoding="UTF-8" standalone="yes"?>
<Relationships xmlns="http://schemas.openxmlformats.org/package/2006/relationships"><Relationship Id="rId1" Type="http://schemas.openxmlformats.org/officeDocument/2006/relationships/image" Target="../media/image156.wmf"/></Relationships>
</file>

<file path=ppt/drawings/_rels/vmlDrawing64.vml.rels><?xml version="1.0" encoding="UTF-8" standalone="yes"?>
<Relationships xmlns="http://schemas.openxmlformats.org/package/2006/relationships"><Relationship Id="rId3" Type="http://schemas.openxmlformats.org/officeDocument/2006/relationships/image" Target="../media/image158.wmf"/><Relationship Id="rId2" Type="http://schemas.openxmlformats.org/officeDocument/2006/relationships/image" Target="../media/image157.wmf"/><Relationship Id="rId1" Type="http://schemas.openxmlformats.org/officeDocument/2006/relationships/image" Target="../media/image156.wmf"/><Relationship Id="rId5" Type="http://schemas.openxmlformats.org/officeDocument/2006/relationships/image" Target="../media/image160.wmf"/><Relationship Id="rId4" Type="http://schemas.openxmlformats.org/officeDocument/2006/relationships/image" Target="../media/image159.wmf"/></Relationships>
</file>

<file path=ppt/drawings/_rels/vmlDrawing65.vml.rels><?xml version="1.0" encoding="UTF-8" standalone="yes"?>
<Relationships xmlns="http://schemas.openxmlformats.org/package/2006/relationships"><Relationship Id="rId3" Type="http://schemas.openxmlformats.org/officeDocument/2006/relationships/image" Target="../media/image163.wmf"/><Relationship Id="rId2" Type="http://schemas.openxmlformats.org/officeDocument/2006/relationships/image" Target="../media/image162.wmf"/><Relationship Id="rId1" Type="http://schemas.openxmlformats.org/officeDocument/2006/relationships/image" Target="../media/image161.wmf"/><Relationship Id="rId5" Type="http://schemas.openxmlformats.org/officeDocument/2006/relationships/image" Target="../media/image165.wmf"/><Relationship Id="rId4" Type="http://schemas.openxmlformats.org/officeDocument/2006/relationships/image" Target="../media/image164.wmf"/></Relationships>
</file>

<file path=ppt/drawings/_rels/vmlDrawing66.vml.rels><?xml version="1.0" encoding="UTF-8" standalone="yes"?>
<Relationships xmlns="http://schemas.openxmlformats.org/package/2006/relationships"><Relationship Id="rId1" Type="http://schemas.openxmlformats.org/officeDocument/2006/relationships/image" Target="../media/image166.wmf"/></Relationships>
</file>

<file path=ppt/drawings/_rels/vmlDrawing67.vml.rels><?xml version="1.0" encoding="UTF-8" standalone="yes"?>
<Relationships xmlns="http://schemas.openxmlformats.org/package/2006/relationships"><Relationship Id="rId3" Type="http://schemas.openxmlformats.org/officeDocument/2006/relationships/image" Target="../media/image162.wmf"/><Relationship Id="rId2" Type="http://schemas.openxmlformats.org/officeDocument/2006/relationships/image" Target="../media/image168.wmf"/><Relationship Id="rId1" Type="http://schemas.openxmlformats.org/officeDocument/2006/relationships/image" Target="../media/image167.wmf"/></Relationships>
</file>

<file path=ppt/drawings/_rels/vmlDrawing68.vml.rels><?xml version="1.0" encoding="UTF-8" standalone="yes"?>
<Relationships xmlns="http://schemas.openxmlformats.org/package/2006/relationships"><Relationship Id="rId3" Type="http://schemas.openxmlformats.org/officeDocument/2006/relationships/image" Target="../media/image171.wmf"/><Relationship Id="rId2" Type="http://schemas.openxmlformats.org/officeDocument/2006/relationships/image" Target="../media/image170.wmf"/><Relationship Id="rId1" Type="http://schemas.openxmlformats.org/officeDocument/2006/relationships/image" Target="../media/image169.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37.wmf"/><Relationship Id="rId1" Type="http://schemas.openxmlformats.org/officeDocument/2006/relationships/image" Target="../media/image36.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8.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41EA7A-BD71-44C1-97C9-512F79FE33DA}" type="datetimeFigureOut">
              <a:rPr lang="zh-CN" altLang="en-US" smtClean="0"/>
              <a:t>2023/1/13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028539-268A-428E-A96A-D4EF9E182A75}" type="slidenum">
              <a:rPr lang="zh-CN" altLang="en-US" smtClean="0"/>
              <a:t>‹#›</a:t>
            </a:fld>
            <a:endParaRPr lang="zh-CN" altLang="en-US"/>
          </a:p>
        </p:txBody>
      </p:sp>
    </p:spTree>
    <p:extLst>
      <p:ext uri="{BB962C8B-B14F-4D97-AF65-F5344CB8AC3E}">
        <p14:creationId xmlns:p14="http://schemas.microsoft.com/office/powerpoint/2010/main" val="30535436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2E81C92-FB04-4531-AA7B-867E9634CAD9}" type="slidenum">
              <a:rPr lang="zh-CN" altLang="en-US" smtClean="0">
                <a:solidFill>
                  <a:prstClr val="black"/>
                </a:solidFill>
                <a:latin typeface="Calibri"/>
                <a:ea typeface="宋体"/>
              </a:rPr>
              <a:pPr/>
              <a:t>1</a:t>
            </a:fld>
            <a:endParaRPr lang="zh-CN" altLang="en-US">
              <a:solidFill>
                <a:prstClr val="black"/>
              </a:solidFill>
              <a:latin typeface="Calibri"/>
              <a:ea typeface="宋体"/>
            </a:endParaRPr>
          </a:p>
        </p:txBody>
      </p:sp>
    </p:spTree>
    <p:extLst>
      <p:ext uri="{BB962C8B-B14F-4D97-AF65-F5344CB8AC3E}">
        <p14:creationId xmlns:p14="http://schemas.microsoft.com/office/powerpoint/2010/main" val="30722062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2E81C92-FB04-4531-AA7B-867E9634CAD9}" type="slidenum">
              <a:rPr lang="zh-CN" altLang="en-US" smtClean="0">
                <a:solidFill>
                  <a:prstClr val="black"/>
                </a:solidFill>
                <a:latin typeface="Calibri"/>
                <a:ea typeface="宋体"/>
              </a:rPr>
              <a:pPr/>
              <a:t>46</a:t>
            </a:fld>
            <a:endParaRPr lang="zh-CN" altLang="en-US">
              <a:solidFill>
                <a:prstClr val="black"/>
              </a:solidFill>
              <a:latin typeface="Calibri"/>
              <a:ea typeface="宋体"/>
            </a:endParaRPr>
          </a:p>
        </p:txBody>
      </p:sp>
    </p:spTree>
    <p:extLst>
      <p:ext uri="{BB962C8B-B14F-4D97-AF65-F5344CB8AC3E}">
        <p14:creationId xmlns:p14="http://schemas.microsoft.com/office/powerpoint/2010/main" val="30722062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2E81C92-FB04-4531-AA7B-867E9634CAD9}" type="slidenum">
              <a:rPr lang="zh-CN" altLang="en-US" smtClean="0">
                <a:solidFill>
                  <a:prstClr val="black"/>
                </a:solidFill>
                <a:latin typeface="Calibri"/>
                <a:ea typeface="宋体"/>
              </a:rPr>
              <a:pPr/>
              <a:t>59</a:t>
            </a:fld>
            <a:endParaRPr lang="zh-CN" altLang="en-US">
              <a:solidFill>
                <a:prstClr val="black"/>
              </a:solidFill>
              <a:latin typeface="Calibri"/>
              <a:ea typeface="宋体"/>
            </a:endParaRPr>
          </a:p>
        </p:txBody>
      </p:sp>
    </p:spTree>
    <p:extLst>
      <p:ext uri="{BB962C8B-B14F-4D97-AF65-F5344CB8AC3E}">
        <p14:creationId xmlns:p14="http://schemas.microsoft.com/office/powerpoint/2010/main" val="30722062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2E81C92-FB04-4531-AA7B-867E9634CAD9}" type="slidenum">
              <a:rPr lang="zh-CN" altLang="en-US" smtClean="0">
                <a:solidFill>
                  <a:prstClr val="black"/>
                </a:solidFill>
                <a:latin typeface="Calibri"/>
                <a:ea typeface="宋体"/>
              </a:rPr>
              <a:pPr/>
              <a:t>78</a:t>
            </a:fld>
            <a:endParaRPr lang="zh-CN" altLang="en-US">
              <a:solidFill>
                <a:prstClr val="black"/>
              </a:solidFill>
              <a:latin typeface="Calibri"/>
              <a:ea typeface="宋体"/>
            </a:endParaRPr>
          </a:p>
        </p:txBody>
      </p:sp>
    </p:spTree>
    <p:extLst>
      <p:ext uri="{BB962C8B-B14F-4D97-AF65-F5344CB8AC3E}">
        <p14:creationId xmlns:p14="http://schemas.microsoft.com/office/powerpoint/2010/main" val="30722062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2E81C92-FB04-4531-AA7B-867E9634CAD9}" type="slidenum">
              <a:rPr lang="zh-CN" altLang="en-US" smtClean="0">
                <a:solidFill>
                  <a:prstClr val="black"/>
                </a:solidFill>
                <a:latin typeface="Calibri"/>
                <a:ea typeface="宋体"/>
              </a:rPr>
              <a:pPr/>
              <a:t>88</a:t>
            </a:fld>
            <a:endParaRPr lang="zh-CN" altLang="en-US">
              <a:solidFill>
                <a:prstClr val="black"/>
              </a:solidFill>
              <a:latin typeface="Calibri"/>
              <a:ea typeface="宋体"/>
            </a:endParaRPr>
          </a:p>
        </p:txBody>
      </p:sp>
    </p:spTree>
    <p:extLst>
      <p:ext uri="{BB962C8B-B14F-4D97-AF65-F5344CB8AC3E}">
        <p14:creationId xmlns:p14="http://schemas.microsoft.com/office/powerpoint/2010/main" val="30722062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2E81C92-FB04-4531-AA7B-867E9634CAD9}" type="slidenum">
              <a:rPr lang="zh-CN" altLang="en-US" smtClean="0">
                <a:solidFill>
                  <a:prstClr val="black"/>
                </a:solidFill>
                <a:latin typeface="Calibri"/>
                <a:ea typeface="宋体"/>
              </a:rPr>
              <a:pPr/>
              <a:t>99</a:t>
            </a:fld>
            <a:endParaRPr lang="zh-CN" altLang="en-US">
              <a:solidFill>
                <a:prstClr val="black"/>
              </a:solidFill>
              <a:latin typeface="Calibri"/>
              <a:ea typeface="宋体"/>
            </a:endParaRPr>
          </a:p>
        </p:txBody>
      </p:sp>
    </p:spTree>
    <p:extLst>
      <p:ext uri="{BB962C8B-B14F-4D97-AF65-F5344CB8AC3E}">
        <p14:creationId xmlns:p14="http://schemas.microsoft.com/office/powerpoint/2010/main" val="30722062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2E81C92-FB04-4531-AA7B-867E9634CAD9}" type="slidenum">
              <a:rPr lang="zh-CN" altLang="en-US" smtClean="0">
                <a:solidFill>
                  <a:prstClr val="black"/>
                </a:solidFill>
                <a:latin typeface="Calibri"/>
                <a:ea typeface="宋体"/>
              </a:rPr>
              <a:pPr/>
              <a:t>2</a:t>
            </a:fld>
            <a:endParaRPr lang="zh-CN" altLang="en-US">
              <a:solidFill>
                <a:prstClr val="black"/>
              </a:solidFill>
              <a:latin typeface="Calibri"/>
              <a:ea typeface="宋体"/>
            </a:endParaRPr>
          </a:p>
        </p:txBody>
      </p:sp>
    </p:spTree>
    <p:extLst>
      <p:ext uri="{BB962C8B-B14F-4D97-AF65-F5344CB8AC3E}">
        <p14:creationId xmlns:p14="http://schemas.microsoft.com/office/powerpoint/2010/main" val="30722062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2E81C92-FB04-4531-AA7B-867E9634CAD9}" type="slidenum">
              <a:rPr lang="zh-CN" altLang="en-US" smtClean="0">
                <a:solidFill>
                  <a:prstClr val="black"/>
                </a:solidFill>
                <a:latin typeface="Calibri"/>
                <a:ea typeface="宋体"/>
              </a:rPr>
              <a:pPr/>
              <a:t>3</a:t>
            </a:fld>
            <a:endParaRPr lang="zh-CN" altLang="en-US">
              <a:solidFill>
                <a:prstClr val="black"/>
              </a:solidFill>
              <a:latin typeface="Calibri"/>
              <a:ea typeface="宋体"/>
            </a:endParaRPr>
          </a:p>
        </p:txBody>
      </p:sp>
    </p:spTree>
    <p:extLst>
      <p:ext uri="{BB962C8B-B14F-4D97-AF65-F5344CB8AC3E}">
        <p14:creationId xmlns:p14="http://schemas.microsoft.com/office/powerpoint/2010/main" val="30722062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2E81C92-FB04-4531-AA7B-867E9634CAD9}" type="slidenum">
              <a:rPr lang="zh-CN" altLang="en-US" smtClean="0">
                <a:solidFill>
                  <a:prstClr val="black"/>
                </a:solidFill>
                <a:latin typeface="Calibri"/>
                <a:ea typeface="宋体"/>
              </a:rPr>
              <a:pPr/>
              <a:t>10</a:t>
            </a:fld>
            <a:endParaRPr lang="zh-CN" altLang="en-US">
              <a:solidFill>
                <a:prstClr val="black"/>
              </a:solidFill>
              <a:latin typeface="Calibri"/>
              <a:ea typeface="宋体"/>
            </a:endParaRPr>
          </a:p>
        </p:txBody>
      </p:sp>
    </p:spTree>
    <p:extLst>
      <p:ext uri="{BB962C8B-B14F-4D97-AF65-F5344CB8AC3E}">
        <p14:creationId xmlns:p14="http://schemas.microsoft.com/office/powerpoint/2010/main" val="30722062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2E81C92-FB04-4531-AA7B-867E9634CAD9}" type="slidenum">
              <a:rPr lang="zh-CN" altLang="en-US" smtClean="0">
                <a:solidFill>
                  <a:prstClr val="black"/>
                </a:solidFill>
                <a:latin typeface="Calibri"/>
                <a:ea typeface="宋体"/>
              </a:rPr>
              <a:pPr/>
              <a:t>17</a:t>
            </a:fld>
            <a:endParaRPr lang="zh-CN" altLang="en-US">
              <a:solidFill>
                <a:prstClr val="black"/>
              </a:solidFill>
              <a:latin typeface="Calibri"/>
              <a:ea typeface="宋体"/>
            </a:endParaRPr>
          </a:p>
        </p:txBody>
      </p:sp>
    </p:spTree>
    <p:extLst>
      <p:ext uri="{BB962C8B-B14F-4D97-AF65-F5344CB8AC3E}">
        <p14:creationId xmlns:p14="http://schemas.microsoft.com/office/powerpoint/2010/main" val="30722062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2E81C92-FB04-4531-AA7B-867E9634CAD9}" type="slidenum">
              <a:rPr lang="zh-CN" altLang="en-US" smtClean="0">
                <a:solidFill>
                  <a:prstClr val="black"/>
                </a:solidFill>
                <a:latin typeface="Calibri"/>
                <a:ea typeface="宋体"/>
              </a:rPr>
              <a:pPr/>
              <a:t>29</a:t>
            </a:fld>
            <a:endParaRPr lang="zh-CN" altLang="en-US">
              <a:solidFill>
                <a:prstClr val="black"/>
              </a:solidFill>
              <a:latin typeface="Calibri"/>
              <a:ea typeface="宋体"/>
            </a:endParaRPr>
          </a:p>
        </p:txBody>
      </p:sp>
    </p:spTree>
    <p:extLst>
      <p:ext uri="{BB962C8B-B14F-4D97-AF65-F5344CB8AC3E}">
        <p14:creationId xmlns:p14="http://schemas.microsoft.com/office/powerpoint/2010/main" val="30722062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0028539-268A-428E-A96A-D4EF9E182A75}" type="slidenum">
              <a:rPr lang="zh-CN" altLang="en-US" smtClean="0"/>
              <a:t>32</a:t>
            </a:fld>
            <a:endParaRPr lang="zh-CN" altLang="en-US"/>
          </a:p>
        </p:txBody>
      </p:sp>
    </p:spTree>
    <p:extLst>
      <p:ext uri="{BB962C8B-B14F-4D97-AF65-F5344CB8AC3E}">
        <p14:creationId xmlns:p14="http://schemas.microsoft.com/office/powerpoint/2010/main" val="23281841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0028539-268A-428E-A96A-D4EF9E182A75}" type="slidenum">
              <a:rPr lang="zh-CN" altLang="en-US" smtClean="0"/>
              <a:t>36</a:t>
            </a:fld>
            <a:endParaRPr lang="zh-CN" altLang="en-US"/>
          </a:p>
        </p:txBody>
      </p:sp>
    </p:spTree>
    <p:extLst>
      <p:ext uri="{BB962C8B-B14F-4D97-AF65-F5344CB8AC3E}">
        <p14:creationId xmlns:p14="http://schemas.microsoft.com/office/powerpoint/2010/main" val="17387602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2E81C92-FB04-4531-AA7B-867E9634CAD9}" type="slidenum">
              <a:rPr lang="zh-CN" altLang="en-US" smtClean="0">
                <a:solidFill>
                  <a:prstClr val="black"/>
                </a:solidFill>
                <a:latin typeface="Calibri"/>
                <a:ea typeface="宋体"/>
              </a:rPr>
              <a:pPr/>
              <a:t>37</a:t>
            </a:fld>
            <a:endParaRPr lang="zh-CN" altLang="en-US">
              <a:solidFill>
                <a:prstClr val="black"/>
              </a:solidFill>
              <a:latin typeface="Calibri"/>
              <a:ea typeface="宋体"/>
            </a:endParaRPr>
          </a:p>
        </p:txBody>
      </p:sp>
    </p:spTree>
    <p:extLst>
      <p:ext uri="{BB962C8B-B14F-4D97-AF65-F5344CB8AC3E}">
        <p14:creationId xmlns:p14="http://schemas.microsoft.com/office/powerpoint/2010/main" val="30722062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xmlns="" id="{8FED7E08-476A-404F-9561-F8E263B011F3}"/>
              </a:ext>
            </a:extLst>
          </p:cNvPr>
          <p:cNvSpPr/>
          <p:nvPr/>
        </p:nvSpPr>
        <p:spPr>
          <a:xfrm>
            <a:off x="254744" y="188409"/>
            <a:ext cx="577495" cy="519566"/>
          </a:xfrm>
          <a:prstGeom prst="rect">
            <a:avLst/>
          </a:prstGeom>
          <a:solidFill>
            <a:srgbClr val="F0BD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 name="矩形 6">
            <a:extLst>
              <a:ext uri="{FF2B5EF4-FFF2-40B4-BE49-F238E27FC236}">
                <a16:creationId xmlns:a16="http://schemas.microsoft.com/office/drawing/2014/main" xmlns="" id="{497C31F8-25CF-440C-BDB5-4F6E8B4A26B7}"/>
              </a:ext>
            </a:extLst>
          </p:cNvPr>
          <p:cNvSpPr/>
          <p:nvPr/>
        </p:nvSpPr>
        <p:spPr>
          <a:xfrm>
            <a:off x="456840" y="355218"/>
            <a:ext cx="577495" cy="519566"/>
          </a:xfrm>
          <a:prstGeom prst="rect">
            <a:avLst/>
          </a:prstGeom>
          <a:solidFill>
            <a:srgbClr val="00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8" name="任意多边形: 形状 156">
            <a:extLst>
              <a:ext uri="{FF2B5EF4-FFF2-40B4-BE49-F238E27FC236}">
                <a16:creationId xmlns:a16="http://schemas.microsoft.com/office/drawing/2014/main" xmlns="" id="{C5F1C794-B46F-408A-9226-132BCE708A90}"/>
              </a:ext>
            </a:extLst>
          </p:cNvPr>
          <p:cNvSpPr/>
          <p:nvPr/>
        </p:nvSpPr>
        <p:spPr>
          <a:xfrm rot="16200000" flipH="1" flipV="1">
            <a:off x="11638587" y="240056"/>
            <a:ext cx="439308" cy="406533"/>
          </a:xfrm>
          <a:custGeom>
            <a:avLst/>
            <a:gdLst>
              <a:gd name="connsiteX0" fmla="*/ 71236 w 795450"/>
              <a:gd name="connsiteY0" fmla="*/ 35618 h 736104"/>
              <a:gd name="connsiteX1" fmla="*/ 35618 w 795450"/>
              <a:gd name="connsiteY1" fmla="*/ 0 h 736104"/>
              <a:gd name="connsiteX2" fmla="*/ 0 w 795450"/>
              <a:gd name="connsiteY2" fmla="*/ 35618 h 736104"/>
              <a:gd name="connsiteX3" fmla="*/ 35618 w 795450"/>
              <a:gd name="connsiteY3" fmla="*/ 71236 h 736104"/>
              <a:gd name="connsiteX4" fmla="*/ 71236 w 795450"/>
              <a:gd name="connsiteY4" fmla="*/ 35618 h 736104"/>
              <a:gd name="connsiteX5" fmla="*/ 71236 w 795450"/>
              <a:gd name="connsiteY5" fmla="*/ 201835 h 736104"/>
              <a:gd name="connsiteX6" fmla="*/ 35618 w 795450"/>
              <a:gd name="connsiteY6" fmla="*/ 166217 h 736104"/>
              <a:gd name="connsiteX7" fmla="*/ 0 w 795450"/>
              <a:gd name="connsiteY7" fmla="*/ 201835 h 736104"/>
              <a:gd name="connsiteX8" fmla="*/ 35618 w 795450"/>
              <a:gd name="connsiteY8" fmla="*/ 237453 h 736104"/>
              <a:gd name="connsiteX9" fmla="*/ 71236 w 795450"/>
              <a:gd name="connsiteY9" fmla="*/ 201835 h 736104"/>
              <a:gd name="connsiteX10" fmla="*/ 71236 w 795450"/>
              <a:gd name="connsiteY10" fmla="*/ 368051 h 736104"/>
              <a:gd name="connsiteX11" fmla="*/ 35618 w 795450"/>
              <a:gd name="connsiteY11" fmla="*/ 332433 h 736104"/>
              <a:gd name="connsiteX12" fmla="*/ 0 w 795450"/>
              <a:gd name="connsiteY12" fmla="*/ 368052 h 736104"/>
              <a:gd name="connsiteX13" fmla="*/ 35618 w 795450"/>
              <a:gd name="connsiteY13" fmla="*/ 403669 h 736104"/>
              <a:gd name="connsiteX14" fmla="*/ 71236 w 795450"/>
              <a:gd name="connsiteY14" fmla="*/ 368051 h 736104"/>
              <a:gd name="connsiteX15" fmla="*/ 71236 w 795450"/>
              <a:gd name="connsiteY15" fmla="*/ 534267 h 736104"/>
              <a:gd name="connsiteX16" fmla="*/ 35618 w 795450"/>
              <a:gd name="connsiteY16" fmla="*/ 498649 h 736104"/>
              <a:gd name="connsiteX17" fmla="*/ 0 w 795450"/>
              <a:gd name="connsiteY17" fmla="*/ 534267 h 736104"/>
              <a:gd name="connsiteX18" fmla="*/ 35618 w 795450"/>
              <a:gd name="connsiteY18" fmla="*/ 569885 h 736104"/>
              <a:gd name="connsiteX19" fmla="*/ 71236 w 795450"/>
              <a:gd name="connsiteY19" fmla="*/ 534267 h 736104"/>
              <a:gd name="connsiteX20" fmla="*/ 71236 w 795450"/>
              <a:gd name="connsiteY20" fmla="*/ 700484 h 736104"/>
              <a:gd name="connsiteX21" fmla="*/ 35618 w 795450"/>
              <a:gd name="connsiteY21" fmla="*/ 664866 h 736104"/>
              <a:gd name="connsiteX22" fmla="*/ 0 w 795450"/>
              <a:gd name="connsiteY22" fmla="*/ 700484 h 736104"/>
              <a:gd name="connsiteX23" fmla="*/ 35618 w 795450"/>
              <a:gd name="connsiteY23" fmla="*/ 736102 h 736104"/>
              <a:gd name="connsiteX24" fmla="*/ 71236 w 795450"/>
              <a:gd name="connsiteY24" fmla="*/ 700484 h 736104"/>
              <a:gd name="connsiteX25" fmla="*/ 252296 w 795450"/>
              <a:gd name="connsiteY25" fmla="*/ 35619 h 736104"/>
              <a:gd name="connsiteX26" fmla="*/ 216678 w 795450"/>
              <a:gd name="connsiteY26" fmla="*/ 1 h 736104"/>
              <a:gd name="connsiteX27" fmla="*/ 181060 w 795450"/>
              <a:gd name="connsiteY27" fmla="*/ 35619 h 736104"/>
              <a:gd name="connsiteX28" fmla="*/ 216678 w 795450"/>
              <a:gd name="connsiteY28" fmla="*/ 71237 h 736104"/>
              <a:gd name="connsiteX29" fmla="*/ 252296 w 795450"/>
              <a:gd name="connsiteY29" fmla="*/ 35619 h 736104"/>
              <a:gd name="connsiteX30" fmla="*/ 252296 w 795450"/>
              <a:gd name="connsiteY30" fmla="*/ 201836 h 736104"/>
              <a:gd name="connsiteX31" fmla="*/ 216678 w 795450"/>
              <a:gd name="connsiteY31" fmla="*/ 166218 h 736104"/>
              <a:gd name="connsiteX32" fmla="*/ 181060 w 795450"/>
              <a:gd name="connsiteY32" fmla="*/ 201836 h 736104"/>
              <a:gd name="connsiteX33" fmla="*/ 216678 w 795450"/>
              <a:gd name="connsiteY33" fmla="*/ 237454 h 736104"/>
              <a:gd name="connsiteX34" fmla="*/ 252296 w 795450"/>
              <a:gd name="connsiteY34" fmla="*/ 201836 h 736104"/>
              <a:gd name="connsiteX35" fmla="*/ 252296 w 795450"/>
              <a:gd name="connsiteY35" fmla="*/ 368052 h 736104"/>
              <a:gd name="connsiteX36" fmla="*/ 216678 w 795450"/>
              <a:gd name="connsiteY36" fmla="*/ 332434 h 736104"/>
              <a:gd name="connsiteX37" fmla="*/ 181060 w 795450"/>
              <a:gd name="connsiteY37" fmla="*/ 368052 h 736104"/>
              <a:gd name="connsiteX38" fmla="*/ 216678 w 795450"/>
              <a:gd name="connsiteY38" fmla="*/ 403670 h 736104"/>
              <a:gd name="connsiteX39" fmla="*/ 252296 w 795450"/>
              <a:gd name="connsiteY39" fmla="*/ 368052 h 736104"/>
              <a:gd name="connsiteX40" fmla="*/ 252296 w 795450"/>
              <a:gd name="connsiteY40" fmla="*/ 534268 h 736104"/>
              <a:gd name="connsiteX41" fmla="*/ 216678 w 795450"/>
              <a:gd name="connsiteY41" fmla="*/ 498650 h 736104"/>
              <a:gd name="connsiteX42" fmla="*/ 181060 w 795450"/>
              <a:gd name="connsiteY42" fmla="*/ 534268 h 736104"/>
              <a:gd name="connsiteX43" fmla="*/ 216678 w 795450"/>
              <a:gd name="connsiteY43" fmla="*/ 569886 h 736104"/>
              <a:gd name="connsiteX44" fmla="*/ 252296 w 795450"/>
              <a:gd name="connsiteY44" fmla="*/ 534268 h 736104"/>
              <a:gd name="connsiteX45" fmla="*/ 252296 w 795450"/>
              <a:gd name="connsiteY45" fmla="*/ 700485 h 736104"/>
              <a:gd name="connsiteX46" fmla="*/ 216678 w 795450"/>
              <a:gd name="connsiteY46" fmla="*/ 664867 h 736104"/>
              <a:gd name="connsiteX47" fmla="*/ 181060 w 795450"/>
              <a:gd name="connsiteY47" fmla="*/ 700485 h 736104"/>
              <a:gd name="connsiteX48" fmla="*/ 216678 w 795450"/>
              <a:gd name="connsiteY48" fmla="*/ 736103 h 736104"/>
              <a:gd name="connsiteX49" fmla="*/ 252296 w 795450"/>
              <a:gd name="connsiteY49" fmla="*/ 700485 h 736104"/>
              <a:gd name="connsiteX50" fmla="*/ 433352 w 795450"/>
              <a:gd name="connsiteY50" fmla="*/ 35620 h 736104"/>
              <a:gd name="connsiteX51" fmla="*/ 397734 w 795450"/>
              <a:gd name="connsiteY51" fmla="*/ 2 h 736104"/>
              <a:gd name="connsiteX52" fmla="*/ 362116 w 795450"/>
              <a:gd name="connsiteY52" fmla="*/ 35620 h 736104"/>
              <a:gd name="connsiteX53" fmla="*/ 397734 w 795450"/>
              <a:gd name="connsiteY53" fmla="*/ 71238 h 736104"/>
              <a:gd name="connsiteX54" fmla="*/ 433352 w 795450"/>
              <a:gd name="connsiteY54" fmla="*/ 35620 h 736104"/>
              <a:gd name="connsiteX55" fmla="*/ 433352 w 795450"/>
              <a:gd name="connsiteY55" fmla="*/ 201837 h 736104"/>
              <a:gd name="connsiteX56" fmla="*/ 397734 w 795450"/>
              <a:gd name="connsiteY56" fmla="*/ 166219 h 736104"/>
              <a:gd name="connsiteX57" fmla="*/ 362116 w 795450"/>
              <a:gd name="connsiteY57" fmla="*/ 201837 h 736104"/>
              <a:gd name="connsiteX58" fmla="*/ 397734 w 795450"/>
              <a:gd name="connsiteY58" fmla="*/ 237455 h 736104"/>
              <a:gd name="connsiteX59" fmla="*/ 433352 w 795450"/>
              <a:gd name="connsiteY59" fmla="*/ 201837 h 736104"/>
              <a:gd name="connsiteX60" fmla="*/ 433352 w 795450"/>
              <a:gd name="connsiteY60" fmla="*/ 368053 h 736104"/>
              <a:gd name="connsiteX61" fmla="*/ 397734 w 795450"/>
              <a:gd name="connsiteY61" fmla="*/ 332435 h 736104"/>
              <a:gd name="connsiteX62" fmla="*/ 362116 w 795450"/>
              <a:gd name="connsiteY62" fmla="*/ 368053 h 736104"/>
              <a:gd name="connsiteX63" fmla="*/ 397734 w 795450"/>
              <a:gd name="connsiteY63" fmla="*/ 403671 h 736104"/>
              <a:gd name="connsiteX64" fmla="*/ 433352 w 795450"/>
              <a:gd name="connsiteY64" fmla="*/ 368053 h 736104"/>
              <a:gd name="connsiteX65" fmla="*/ 433352 w 795450"/>
              <a:gd name="connsiteY65" fmla="*/ 534268 h 736104"/>
              <a:gd name="connsiteX66" fmla="*/ 397734 w 795450"/>
              <a:gd name="connsiteY66" fmla="*/ 498650 h 736104"/>
              <a:gd name="connsiteX67" fmla="*/ 362116 w 795450"/>
              <a:gd name="connsiteY67" fmla="*/ 534268 h 736104"/>
              <a:gd name="connsiteX68" fmla="*/ 397734 w 795450"/>
              <a:gd name="connsiteY68" fmla="*/ 569886 h 736104"/>
              <a:gd name="connsiteX69" fmla="*/ 433352 w 795450"/>
              <a:gd name="connsiteY69" fmla="*/ 534268 h 736104"/>
              <a:gd name="connsiteX70" fmla="*/ 433352 w 795450"/>
              <a:gd name="connsiteY70" fmla="*/ 700485 h 736104"/>
              <a:gd name="connsiteX71" fmla="*/ 397734 w 795450"/>
              <a:gd name="connsiteY71" fmla="*/ 664867 h 736104"/>
              <a:gd name="connsiteX72" fmla="*/ 362116 w 795450"/>
              <a:gd name="connsiteY72" fmla="*/ 700485 h 736104"/>
              <a:gd name="connsiteX73" fmla="*/ 397734 w 795450"/>
              <a:gd name="connsiteY73" fmla="*/ 736103 h 736104"/>
              <a:gd name="connsiteX74" fmla="*/ 433352 w 795450"/>
              <a:gd name="connsiteY74" fmla="*/ 700485 h 736104"/>
              <a:gd name="connsiteX75" fmla="*/ 614408 w 795450"/>
              <a:gd name="connsiteY75" fmla="*/ 35619 h 736104"/>
              <a:gd name="connsiteX76" fmla="*/ 578790 w 795450"/>
              <a:gd name="connsiteY76" fmla="*/ 1 h 736104"/>
              <a:gd name="connsiteX77" fmla="*/ 543172 w 795450"/>
              <a:gd name="connsiteY77" fmla="*/ 35619 h 736104"/>
              <a:gd name="connsiteX78" fmla="*/ 578790 w 795450"/>
              <a:gd name="connsiteY78" fmla="*/ 71237 h 736104"/>
              <a:gd name="connsiteX79" fmla="*/ 614408 w 795450"/>
              <a:gd name="connsiteY79" fmla="*/ 35619 h 736104"/>
              <a:gd name="connsiteX80" fmla="*/ 614408 w 795450"/>
              <a:gd name="connsiteY80" fmla="*/ 201836 h 736104"/>
              <a:gd name="connsiteX81" fmla="*/ 578790 w 795450"/>
              <a:gd name="connsiteY81" fmla="*/ 166218 h 736104"/>
              <a:gd name="connsiteX82" fmla="*/ 543172 w 795450"/>
              <a:gd name="connsiteY82" fmla="*/ 201836 h 736104"/>
              <a:gd name="connsiteX83" fmla="*/ 578790 w 795450"/>
              <a:gd name="connsiteY83" fmla="*/ 237454 h 736104"/>
              <a:gd name="connsiteX84" fmla="*/ 614408 w 795450"/>
              <a:gd name="connsiteY84" fmla="*/ 201836 h 736104"/>
              <a:gd name="connsiteX85" fmla="*/ 614408 w 795450"/>
              <a:gd name="connsiteY85" fmla="*/ 368052 h 736104"/>
              <a:gd name="connsiteX86" fmla="*/ 578790 w 795450"/>
              <a:gd name="connsiteY86" fmla="*/ 332434 h 736104"/>
              <a:gd name="connsiteX87" fmla="*/ 543172 w 795450"/>
              <a:gd name="connsiteY87" fmla="*/ 368052 h 736104"/>
              <a:gd name="connsiteX88" fmla="*/ 578790 w 795450"/>
              <a:gd name="connsiteY88" fmla="*/ 403670 h 736104"/>
              <a:gd name="connsiteX89" fmla="*/ 614408 w 795450"/>
              <a:gd name="connsiteY89" fmla="*/ 368052 h 736104"/>
              <a:gd name="connsiteX90" fmla="*/ 614408 w 795450"/>
              <a:gd name="connsiteY90" fmla="*/ 534269 h 736104"/>
              <a:gd name="connsiteX91" fmla="*/ 578790 w 795450"/>
              <a:gd name="connsiteY91" fmla="*/ 498651 h 736104"/>
              <a:gd name="connsiteX92" fmla="*/ 543172 w 795450"/>
              <a:gd name="connsiteY92" fmla="*/ 534269 h 736104"/>
              <a:gd name="connsiteX93" fmla="*/ 578790 w 795450"/>
              <a:gd name="connsiteY93" fmla="*/ 569887 h 736104"/>
              <a:gd name="connsiteX94" fmla="*/ 614408 w 795450"/>
              <a:gd name="connsiteY94" fmla="*/ 534269 h 736104"/>
              <a:gd name="connsiteX95" fmla="*/ 614408 w 795450"/>
              <a:gd name="connsiteY95" fmla="*/ 700486 h 736104"/>
              <a:gd name="connsiteX96" fmla="*/ 578790 w 795450"/>
              <a:gd name="connsiteY96" fmla="*/ 664868 h 736104"/>
              <a:gd name="connsiteX97" fmla="*/ 543172 w 795450"/>
              <a:gd name="connsiteY97" fmla="*/ 700486 h 736104"/>
              <a:gd name="connsiteX98" fmla="*/ 578790 w 795450"/>
              <a:gd name="connsiteY98" fmla="*/ 736104 h 736104"/>
              <a:gd name="connsiteX99" fmla="*/ 614408 w 795450"/>
              <a:gd name="connsiteY99" fmla="*/ 700486 h 736104"/>
              <a:gd name="connsiteX100" fmla="*/ 795450 w 795450"/>
              <a:gd name="connsiteY100" fmla="*/ 35619 h 736104"/>
              <a:gd name="connsiteX101" fmla="*/ 759832 w 795450"/>
              <a:gd name="connsiteY101" fmla="*/ 1 h 736104"/>
              <a:gd name="connsiteX102" fmla="*/ 724214 w 795450"/>
              <a:gd name="connsiteY102" fmla="*/ 35619 h 736104"/>
              <a:gd name="connsiteX103" fmla="*/ 759832 w 795450"/>
              <a:gd name="connsiteY103" fmla="*/ 71237 h 736104"/>
              <a:gd name="connsiteX104" fmla="*/ 795450 w 795450"/>
              <a:gd name="connsiteY104" fmla="*/ 35619 h 736104"/>
              <a:gd name="connsiteX105" fmla="*/ 795450 w 795450"/>
              <a:gd name="connsiteY105" fmla="*/ 201836 h 736104"/>
              <a:gd name="connsiteX106" fmla="*/ 759832 w 795450"/>
              <a:gd name="connsiteY106" fmla="*/ 166218 h 736104"/>
              <a:gd name="connsiteX107" fmla="*/ 724214 w 795450"/>
              <a:gd name="connsiteY107" fmla="*/ 201836 h 736104"/>
              <a:gd name="connsiteX108" fmla="*/ 759832 w 795450"/>
              <a:gd name="connsiteY108" fmla="*/ 237454 h 736104"/>
              <a:gd name="connsiteX109" fmla="*/ 795450 w 795450"/>
              <a:gd name="connsiteY109" fmla="*/ 201836 h 736104"/>
              <a:gd name="connsiteX110" fmla="*/ 795450 w 795450"/>
              <a:gd name="connsiteY110" fmla="*/ 368052 h 736104"/>
              <a:gd name="connsiteX111" fmla="*/ 759832 w 795450"/>
              <a:gd name="connsiteY111" fmla="*/ 332434 h 736104"/>
              <a:gd name="connsiteX112" fmla="*/ 724214 w 795450"/>
              <a:gd name="connsiteY112" fmla="*/ 368052 h 736104"/>
              <a:gd name="connsiteX113" fmla="*/ 759832 w 795450"/>
              <a:gd name="connsiteY113" fmla="*/ 403670 h 736104"/>
              <a:gd name="connsiteX114" fmla="*/ 795450 w 795450"/>
              <a:gd name="connsiteY114" fmla="*/ 368052 h 736104"/>
              <a:gd name="connsiteX115" fmla="*/ 795450 w 795450"/>
              <a:gd name="connsiteY115" fmla="*/ 534269 h 736104"/>
              <a:gd name="connsiteX116" fmla="*/ 759832 w 795450"/>
              <a:gd name="connsiteY116" fmla="*/ 498651 h 736104"/>
              <a:gd name="connsiteX117" fmla="*/ 724214 w 795450"/>
              <a:gd name="connsiteY117" fmla="*/ 534269 h 736104"/>
              <a:gd name="connsiteX118" fmla="*/ 759832 w 795450"/>
              <a:gd name="connsiteY118" fmla="*/ 569887 h 736104"/>
              <a:gd name="connsiteX119" fmla="*/ 795450 w 795450"/>
              <a:gd name="connsiteY119" fmla="*/ 534269 h 736104"/>
              <a:gd name="connsiteX120" fmla="*/ 795450 w 795450"/>
              <a:gd name="connsiteY120" fmla="*/ 700486 h 736104"/>
              <a:gd name="connsiteX121" fmla="*/ 759832 w 795450"/>
              <a:gd name="connsiteY121" fmla="*/ 664868 h 736104"/>
              <a:gd name="connsiteX122" fmla="*/ 724214 w 795450"/>
              <a:gd name="connsiteY122" fmla="*/ 700486 h 736104"/>
              <a:gd name="connsiteX123" fmla="*/ 759832 w 795450"/>
              <a:gd name="connsiteY123" fmla="*/ 736104 h 736104"/>
              <a:gd name="connsiteX124" fmla="*/ 795450 w 795450"/>
              <a:gd name="connsiteY124" fmla="*/ 700486 h 736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Lst>
            <a:rect l="l" t="t" r="r" b="b"/>
            <a:pathLst>
              <a:path w="795450" h="736104">
                <a:moveTo>
                  <a:pt x="71236" y="35618"/>
                </a:moveTo>
                <a:cubicBezTo>
                  <a:pt x="71236" y="15947"/>
                  <a:pt x="55289" y="0"/>
                  <a:pt x="35618" y="0"/>
                </a:cubicBezTo>
                <a:cubicBezTo>
                  <a:pt x="15947" y="0"/>
                  <a:pt x="0" y="15947"/>
                  <a:pt x="0" y="35618"/>
                </a:cubicBezTo>
                <a:cubicBezTo>
                  <a:pt x="0" y="55289"/>
                  <a:pt x="15947" y="71236"/>
                  <a:pt x="35618" y="71236"/>
                </a:cubicBezTo>
                <a:cubicBezTo>
                  <a:pt x="55289" y="71236"/>
                  <a:pt x="71236" y="55289"/>
                  <a:pt x="71236" y="35618"/>
                </a:cubicBezTo>
                <a:close/>
                <a:moveTo>
                  <a:pt x="71236" y="201835"/>
                </a:moveTo>
                <a:cubicBezTo>
                  <a:pt x="71236" y="182164"/>
                  <a:pt x="55289" y="166217"/>
                  <a:pt x="35618" y="166217"/>
                </a:cubicBezTo>
                <a:cubicBezTo>
                  <a:pt x="15947" y="166217"/>
                  <a:pt x="0" y="182164"/>
                  <a:pt x="0" y="201835"/>
                </a:cubicBezTo>
                <a:cubicBezTo>
                  <a:pt x="0" y="221506"/>
                  <a:pt x="15947" y="237453"/>
                  <a:pt x="35618" y="237453"/>
                </a:cubicBezTo>
                <a:cubicBezTo>
                  <a:pt x="55289" y="237453"/>
                  <a:pt x="71236" y="221506"/>
                  <a:pt x="71236" y="201835"/>
                </a:cubicBezTo>
                <a:close/>
                <a:moveTo>
                  <a:pt x="71236" y="368051"/>
                </a:moveTo>
                <a:cubicBezTo>
                  <a:pt x="71236" y="348380"/>
                  <a:pt x="55289" y="332433"/>
                  <a:pt x="35618" y="332433"/>
                </a:cubicBezTo>
                <a:cubicBezTo>
                  <a:pt x="15947" y="332434"/>
                  <a:pt x="0" y="348381"/>
                  <a:pt x="0" y="368052"/>
                </a:cubicBezTo>
                <a:cubicBezTo>
                  <a:pt x="0" y="387722"/>
                  <a:pt x="15947" y="403669"/>
                  <a:pt x="35618" y="403669"/>
                </a:cubicBezTo>
                <a:cubicBezTo>
                  <a:pt x="55289" y="403669"/>
                  <a:pt x="71236" y="387722"/>
                  <a:pt x="71236" y="368051"/>
                </a:cubicBezTo>
                <a:close/>
                <a:moveTo>
                  <a:pt x="71236" y="534267"/>
                </a:moveTo>
                <a:cubicBezTo>
                  <a:pt x="71236" y="514596"/>
                  <a:pt x="55289" y="498649"/>
                  <a:pt x="35618" y="498649"/>
                </a:cubicBezTo>
                <a:cubicBezTo>
                  <a:pt x="15947" y="498649"/>
                  <a:pt x="0" y="514596"/>
                  <a:pt x="0" y="534267"/>
                </a:cubicBezTo>
                <a:cubicBezTo>
                  <a:pt x="0" y="553938"/>
                  <a:pt x="15947" y="569885"/>
                  <a:pt x="35618" y="569885"/>
                </a:cubicBezTo>
                <a:cubicBezTo>
                  <a:pt x="55289" y="569885"/>
                  <a:pt x="71236" y="553938"/>
                  <a:pt x="71236" y="534267"/>
                </a:cubicBezTo>
                <a:close/>
                <a:moveTo>
                  <a:pt x="71236" y="700484"/>
                </a:moveTo>
                <a:cubicBezTo>
                  <a:pt x="71236" y="680813"/>
                  <a:pt x="55289" y="664866"/>
                  <a:pt x="35618" y="664866"/>
                </a:cubicBezTo>
                <a:cubicBezTo>
                  <a:pt x="15947" y="664866"/>
                  <a:pt x="0" y="680813"/>
                  <a:pt x="0" y="700484"/>
                </a:cubicBezTo>
                <a:cubicBezTo>
                  <a:pt x="0" y="720155"/>
                  <a:pt x="15947" y="736102"/>
                  <a:pt x="35618" y="736102"/>
                </a:cubicBezTo>
                <a:cubicBezTo>
                  <a:pt x="55289" y="736102"/>
                  <a:pt x="71236" y="720155"/>
                  <a:pt x="71236" y="700484"/>
                </a:cubicBezTo>
                <a:close/>
                <a:moveTo>
                  <a:pt x="252296" y="35619"/>
                </a:moveTo>
                <a:cubicBezTo>
                  <a:pt x="252296" y="15948"/>
                  <a:pt x="236349" y="1"/>
                  <a:pt x="216678" y="1"/>
                </a:cubicBezTo>
                <a:cubicBezTo>
                  <a:pt x="197007" y="1"/>
                  <a:pt x="181060" y="15948"/>
                  <a:pt x="181060" y="35619"/>
                </a:cubicBezTo>
                <a:cubicBezTo>
                  <a:pt x="181060" y="55290"/>
                  <a:pt x="197007" y="71237"/>
                  <a:pt x="216678" y="71237"/>
                </a:cubicBezTo>
                <a:cubicBezTo>
                  <a:pt x="236349" y="71237"/>
                  <a:pt x="252296" y="55290"/>
                  <a:pt x="252296" y="35619"/>
                </a:cubicBezTo>
                <a:close/>
                <a:moveTo>
                  <a:pt x="252296" y="201836"/>
                </a:moveTo>
                <a:cubicBezTo>
                  <a:pt x="252296" y="182165"/>
                  <a:pt x="236349" y="166218"/>
                  <a:pt x="216678" y="166218"/>
                </a:cubicBezTo>
                <a:cubicBezTo>
                  <a:pt x="197007" y="166218"/>
                  <a:pt x="181060" y="182165"/>
                  <a:pt x="181060" y="201836"/>
                </a:cubicBezTo>
                <a:cubicBezTo>
                  <a:pt x="181060" y="221507"/>
                  <a:pt x="197007" y="237454"/>
                  <a:pt x="216678" y="237454"/>
                </a:cubicBezTo>
                <a:cubicBezTo>
                  <a:pt x="236349" y="237454"/>
                  <a:pt x="252296" y="221507"/>
                  <a:pt x="252296" y="201836"/>
                </a:cubicBezTo>
                <a:close/>
                <a:moveTo>
                  <a:pt x="252296" y="368052"/>
                </a:moveTo>
                <a:cubicBezTo>
                  <a:pt x="252296" y="348381"/>
                  <a:pt x="236349" y="332434"/>
                  <a:pt x="216678" y="332434"/>
                </a:cubicBezTo>
                <a:cubicBezTo>
                  <a:pt x="197007" y="332434"/>
                  <a:pt x="181060" y="348381"/>
                  <a:pt x="181060" y="368052"/>
                </a:cubicBezTo>
                <a:cubicBezTo>
                  <a:pt x="181060" y="387723"/>
                  <a:pt x="197007" y="403670"/>
                  <a:pt x="216678" y="403670"/>
                </a:cubicBezTo>
                <a:cubicBezTo>
                  <a:pt x="236349" y="403670"/>
                  <a:pt x="252296" y="387723"/>
                  <a:pt x="252296" y="368052"/>
                </a:cubicBezTo>
                <a:close/>
                <a:moveTo>
                  <a:pt x="252296" y="534268"/>
                </a:moveTo>
                <a:cubicBezTo>
                  <a:pt x="252296" y="514597"/>
                  <a:pt x="236349" y="498650"/>
                  <a:pt x="216678" y="498650"/>
                </a:cubicBezTo>
                <a:cubicBezTo>
                  <a:pt x="197007" y="498650"/>
                  <a:pt x="181060" y="514597"/>
                  <a:pt x="181060" y="534268"/>
                </a:cubicBezTo>
                <a:cubicBezTo>
                  <a:pt x="181060" y="553939"/>
                  <a:pt x="197007" y="569886"/>
                  <a:pt x="216678" y="569886"/>
                </a:cubicBezTo>
                <a:cubicBezTo>
                  <a:pt x="236349" y="569886"/>
                  <a:pt x="252296" y="553939"/>
                  <a:pt x="252296" y="534268"/>
                </a:cubicBezTo>
                <a:close/>
                <a:moveTo>
                  <a:pt x="252296" y="700485"/>
                </a:moveTo>
                <a:cubicBezTo>
                  <a:pt x="252296" y="680814"/>
                  <a:pt x="236349" y="664867"/>
                  <a:pt x="216678" y="664867"/>
                </a:cubicBezTo>
                <a:cubicBezTo>
                  <a:pt x="197007" y="664867"/>
                  <a:pt x="181060" y="680814"/>
                  <a:pt x="181060" y="700485"/>
                </a:cubicBezTo>
                <a:cubicBezTo>
                  <a:pt x="181060" y="720156"/>
                  <a:pt x="197007" y="736103"/>
                  <a:pt x="216678" y="736103"/>
                </a:cubicBezTo>
                <a:cubicBezTo>
                  <a:pt x="236349" y="736103"/>
                  <a:pt x="252296" y="720156"/>
                  <a:pt x="252296" y="700485"/>
                </a:cubicBezTo>
                <a:close/>
                <a:moveTo>
                  <a:pt x="433352" y="35620"/>
                </a:moveTo>
                <a:cubicBezTo>
                  <a:pt x="433352" y="15949"/>
                  <a:pt x="417405" y="2"/>
                  <a:pt x="397734" y="2"/>
                </a:cubicBezTo>
                <a:cubicBezTo>
                  <a:pt x="378063" y="2"/>
                  <a:pt x="362116" y="15949"/>
                  <a:pt x="362116" y="35620"/>
                </a:cubicBezTo>
                <a:cubicBezTo>
                  <a:pt x="362116" y="55291"/>
                  <a:pt x="378063" y="71238"/>
                  <a:pt x="397734" y="71238"/>
                </a:cubicBezTo>
                <a:cubicBezTo>
                  <a:pt x="417405" y="71238"/>
                  <a:pt x="433352" y="55291"/>
                  <a:pt x="433352" y="35620"/>
                </a:cubicBezTo>
                <a:close/>
                <a:moveTo>
                  <a:pt x="433352" y="201837"/>
                </a:moveTo>
                <a:cubicBezTo>
                  <a:pt x="433352" y="182166"/>
                  <a:pt x="417405" y="166219"/>
                  <a:pt x="397734" y="166219"/>
                </a:cubicBezTo>
                <a:cubicBezTo>
                  <a:pt x="378063" y="166219"/>
                  <a:pt x="362116" y="182166"/>
                  <a:pt x="362116" y="201837"/>
                </a:cubicBezTo>
                <a:cubicBezTo>
                  <a:pt x="362116" y="221508"/>
                  <a:pt x="378063" y="237455"/>
                  <a:pt x="397734" y="237455"/>
                </a:cubicBezTo>
                <a:cubicBezTo>
                  <a:pt x="417405" y="237455"/>
                  <a:pt x="433352" y="221508"/>
                  <a:pt x="433352" y="201837"/>
                </a:cubicBezTo>
                <a:close/>
                <a:moveTo>
                  <a:pt x="433352" y="368053"/>
                </a:moveTo>
                <a:cubicBezTo>
                  <a:pt x="433352" y="348382"/>
                  <a:pt x="417405" y="332435"/>
                  <a:pt x="397734" y="332435"/>
                </a:cubicBezTo>
                <a:cubicBezTo>
                  <a:pt x="378063" y="332435"/>
                  <a:pt x="362116" y="348382"/>
                  <a:pt x="362116" y="368053"/>
                </a:cubicBezTo>
                <a:cubicBezTo>
                  <a:pt x="362116" y="387724"/>
                  <a:pt x="378063" y="403671"/>
                  <a:pt x="397734" y="403671"/>
                </a:cubicBezTo>
                <a:cubicBezTo>
                  <a:pt x="417405" y="403671"/>
                  <a:pt x="433352" y="387724"/>
                  <a:pt x="433352" y="368053"/>
                </a:cubicBezTo>
                <a:close/>
                <a:moveTo>
                  <a:pt x="433352" y="534268"/>
                </a:moveTo>
                <a:cubicBezTo>
                  <a:pt x="433352" y="514597"/>
                  <a:pt x="417405" y="498650"/>
                  <a:pt x="397734" y="498650"/>
                </a:cubicBezTo>
                <a:cubicBezTo>
                  <a:pt x="378063" y="498650"/>
                  <a:pt x="362116" y="514597"/>
                  <a:pt x="362116" y="534268"/>
                </a:cubicBezTo>
                <a:cubicBezTo>
                  <a:pt x="362116" y="553939"/>
                  <a:pt x="378063" y="569886"/>
                  <a:pt x="397734" y="569886"/>
                </a:cubicBezTo>
                <a:cubicBezTo>
                  <a:pt x="417405" y="569886"/>
                  <a:pt x="433352" y="553939"/>
                  <a:pt x="433352" y="534268"/>
                </a:cubicBezTo>
                <a:close/>
                <a:moveTo>
                  <a:pt x="433352" y="700485"/>
                </a:moveTo>
                <a:cubicBezTo>
                  <a:pt x="433352" y="680814"/>
                  <a:pt x="417405" y="664867"/>
                  <a:pt x="397734" y="664867"/>
                </a:cubicBezTo>
                <a:cubicBezTo>
                  <a:pt x="378063" y="664867"/>
                  <a:pt x="362116" y="680814"/>
                  <a:pt x="362116" y="700485"/>
                </a:cubicBezTo>
                <a:cubicBezTo>
                  <a:pt x="362116" y="720156"/>
                  <a:pt x="378063" y="736103"/>
                  <a:pt x="397734" y="736103"/>
                </a:cubicBezTo>
                <a:cubicBezTo>
                  <a:pt x="417405" y="736103"/>
                  <a:pt x="433352" y="720156"/>
                  <a:pt x="433352" y="700485"/>
                </a:cubicBezTo>
                <a:close/>
                <a:moveTo>
                  <a:pt x="614408" y="35619"/>
                </a:moveTo>
                <a:cubicBezTo>
                  <a:pt x="614408" y="15948"/>
                  <a:pt x="598461" y="1"/>
                  <a:pt x="578790" y="1"/>
                </a:cubicBezTo>
                <a:cubicBezTo>
                  <a:pt x="559119" y="1"/>
                  <a:pt x="543172" y="15948"/>
                  <a:pt x="543172" y="35619"/>
                </a:cubicBezTo>
                <a:cubicBezTo>
                  <a:pt x="543172" y="55290"/>
                  <a:pt x="559119" y="71237"/>
                  <a:pt x="578790" y="71237"/>
                </a:cubicBezTo>
                <a:cubicBezTo>
                  <a:pt x="598461" y="71237"/>
                  <a:pt x="614408" y="55290"/>
                  <a:pt x="614408" y="35619"/>
                </a:cubicBezTo>
                <a:close/>
                <a:moveTo>
                  <a:pt x="614408" y="201836"/>
                </a:moveTo>
                <a:cubicBezTo>
                  <a:pt x="614408" y="182165"/>
                  <a:pt x="598461" y="166218"/>
                  <a:pt x="578790" y="166218"/>
                </a:cubicBezTo>
                <a:cubicBezTo>
                  <a:pt x="559119" y="166218"/>
                  <a:pt x="543172" y="182165"/>
                  <a:pt x="543172" y="201836"/>
                </a:cubicBezTo>
                <a:cubicBezTo>
                  <a:pt x="543172" y="221507"/>
                  <a:pt x="559119" y="237454"/>
                  <a:pt x="578790" y="237454"/>
                </a:cubicBezTo>
                <a:cubicBezTo>
                  <a:pt x="598461" y="237454"/>
                  <a:pt x="614408" y="221507"/>
                  <a:pt x="614408" y="201836"/>
                </a:cubicBezTo>
                <a:close/>
                <a:moveTo>
                  <a:pt x="614408" y="368052"/>
                </a:moveTo>
                <a:cubicBezTo>
                  <a:pt x="614408" y="348381"/>
                  <a:pt x="598461" y="332434"/>
                  <a:pt x="578790" y="332434"/>
                </a:cubicBezTo>
                <a:cubicBezTo>
                  <a:pt x="559119" y="332434"/>
                  <a:pt x="543172" y="348381"/>
                  <a:pt x="543172" y="368052"/>
                </a:cubicBezTo>
                <a:cubicBezTo>
                  <a:pt x="543172" y="387723"/>
                  <a:pt x="559119" y="403670"/>
                  <a:pt x="578790" y="403670"/>
                </a:cubicBezTo>
                <a:cubicBezTo>
                  <a:pt x="598461" y="403670"/>
                  <a:pt x="614408" y="387723"/>
                  <a:pt x="614408" y="368052"/>
                </a:cubicBezTo>
                <a:close/>
                <a:moveTo>
                  <a:pt x="614408" y="534269"/>
                </a:moveTo>
                <a:cubicBezTo>
                  <a:pt x="614408" y="514598"/>
                  <a:pt x="598461" y="498651"/>
                  <a:pt x="578790" y="498651"/>
                </a:cubicBezTo>
                <a:cubicBezTo>
                  <a:pt x="559119" y="498651"/>
                  <a:pt x="543172" y="514598"/>
                  <a:pt x="543172" y="534269"/>
                </a:cubicBezTo>
                <a:cubicBezTo>
                  <a:pt x="543172" y="553940"/>
                  <a:pt x="559119" y="569887"/>
                  <a:pt x="578790" y="569887"/>
                </a:cubicBezTo>
                <a:cubicBezTo>
                  <a:pt x="598461" y="569887"/>
                  <a:pt x="614408" y="553940"/>
                  <a:pt x="614408" y="534269"/>
                </a:cubicBezTo>
                <a:close/>
                <a:moveTo>
                  <a:pt x="614408" y="700486"/>
                </a:moveTo>
                <a:cubicBezTo>
                  <a:pt x="614408" y="680815"/>
                  <a:pt x="598461" y="664868"/>
                  <a:pt x="578790" y="664868"/>
                </a:cubicBezTo>
                <a:cubicBezTo>
                  <a:pt x="559119" y="664868"/>
                  <a:pt x="543172" y="680815"/>
                  <a:pt x="543172" y="700486"/>
                </a:cubicBezTo>
                <a:cubicBezTo>
                  <a:pt x="543172" y="720157"/>
                  <a:pt x="559119" y="736104"/>
                  <a:pt x="578790" y="736104"/>
                </a:cubicBezTo>
                <a:cubicBezTo>
                  <a:pt x="598461" y="736104"/>
                  <a:pt x="614408" y="720157"/>
                  <a:pt x="614408" y="700486"/>
                </a:cubicBezTo>
                <a:close/>
                <a:moveTo>
                  <a:pt x="795450" y="35619"/>
                </a:moveTo>
                <a:cubicBezTo>
                  <a:pt x="795450" y="15948"/>
                  <a:pt x="779503" y="1"/>
                  <a:pt x="759832" y="1"/>
                </a:cubicBezTo>
                <a:cubicBezTo>
                  <a:pt x="740161" y="1"/>
                  <a:pt x="724214" y="15948"/>
                  <a:pt x="724214" y="35619"/>
                </a:cubicBezTo>
                <a:cubicBezTo>
                  <a:pt x="724214" y="55290"/>
                  <a:pt x="740161" y="71237"/>
                  <a:pt x="759832" y="71237"/>
                </a:cubicBezTo>
                <a:cubicBezTo>
                  <a:pt x="779503" y="71237"/>
                  <a:pt x="795450" y="55290"/>
                  <a:pt x="795450" y="35619"/>
                </a:cubicBezTo>
                <a:close/>
                <a:moveTo>
                  <a:pt x="795450" y="201836"/>
                </a:moveTo>
                <a:cubicBezTo>
                  <a:pt x="795450" y="182165"/>
                  <a:pt x="779503" y="166218"/>
                  <a:pt x="759832" y="166218"/>
                </a:cubicBezTo>
                <a:cubicBezTo>
                  <a:pt x="740161" y="166218"/>
                  <a:pt x="724214" y="182165"/>
                  <a:pt x="724214" y="201836"/>
                </a:cubicBezTo>
                <a:cubicBezTo>
                  <a:pt x="724214" y="221507"/>
                  <a:pt x="740161" y="237454"/>
                  <a:pt x="759832" y="237454"/>
                </a:cubicBezTo>
                <a:cubicBezTo>
                  <a:pt x="779503" y="237454"/>
                  <a:pt x="795450" y="221507"/>
                  <a:pt x="795450" y="201836"/>
                </a:cubicBezTo>
                <a:close/>
                <a:moveTo>
                  <a:pt x="795450" y="368052"/>
                </a:moveTo>
                <a:cubicBezTo>
                  <a:pt x="795450" y="348381"/>
                  <a:pt x="779503" y="332434"/>
                  <a:pt x="759832" y="332434"/>
                </a:cubicBezTo>
                <a:cubicBezTo>
                  <a:pt x="740161" y="332434"/>
                  <a:pt x="724214" y="348381"/>
                  <a:pt x="724214" y="368052"/>
                </a:cubicBezTo>
                <a:cubicBezTo>
                  <a:pt x="724214" y="387723"/>
                  <a:pt x="740161" y="403670"/>
                  <a:pt x="759832" y="403670"/>
                </a:cubicBezTo>
                <a:cubicBezTo>
                  <a:pt x="779503" y="403670"/>
                  <a:pt x="795450" y="387723"/>
                  <a:pt x="795450" y="368052"/>
                </a:cubicBezTo>
                <a:close/>
                <a:moveTo>
                  <a:pt x="795450" y="534269"/>
                </a:moveTo>
                <a:cubicBezTo>
                  <a:pt x="795450" y="514598"/>
                  <a:pt x="779503" y="498651"/>
                  <a:pt x="759832" y="498651"/>
                </a:cubicBezTo>
                <a:cubicBezTo>
                  <a:pt x="740161" y="498651"/>
                  <a:pt x="724214" y="514598"/>
                  <a:pt x="724214" y="534269"/>
                </a:cubicBezTo>
                <a:cubicBezTo>
                  <a:pt x="724214" y="553940"/>
                  <a:pt x="740161" y="569887"/>
                  <a:pt x="759832" y="569887"/>
                </a:cubicBezTo>
                <a:cubicBezTo>
                  <a:pt x="779503" y="569887"/>
                  <a:pt x="795450" y="553940"/>
                  <a:pt x="795450" y="534269"/>
                </a:cubicBezTo>
                <a:close/>
                <a:moveTo>
                  <a:pt x="795450" y="700486"/>
                </a:moveTo>
                <a:cubicBezTo>
                  <a:pt x="795450" y="680815"/>
                  <a:pt x="779503" y="664868"/>
                  <a:pt x="759832" y="664868"/>
                </a:cubicBezTo>
                <a:cubicBezTo>
                  <a:pt x="740161" y="664868"/>
                  <a:pt x="724214" y="680815"/>
                  <a:pt x="724214" y="700486"/>
                </a:cubicBezTo>
                <a:cubicBezTo>
                  <a:pt x="724214" y="720157"/>
                  <a:pt x="740161" y="736104"/>
                  <a:pt x="759832" y="736104"/>
                </a:cubicBezTo>
                <a:cubicBezTo>
                  <a:pt x="779503" y="736104"/>
                  <a:pt x="795450" y="720157"/>
                  <a:pt x="795450" y="700486"/>
                </a:cubicBezTo>
                <a:close/>
              </a:path>
            </a:pathLst>
          </a:custGeom>
          <a:gradFill flip="none" rotWithShape="1">
            <a:gsLst>
              <a:gs pos="0">
                <a:srgbClr val="1B6669"/>
              </a:gs>
              <a:gs pos="100000">
                <a:srgbClr val="1B6669">
                  <a:alpha val="0"/>
                </a:srgbClr>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r"/>
            <a:endParaRPr lang="zh-CN" altLang="en-US">
              <a:ea typeface="阿里巴巴普惠体 Medium" panose="00020600040101010101" pitchFamily="18" charset="-122"/>
              <a:sym typeface="思源黑体" panose="020B0500000000000000" pitchFamily="34" charset="-122"/>
            </a:endParaRPr>
          </a:p>
        </p:txBody>
      </p:sp>
      <p:cxnSp>
        <p:nvCxnSpPr>
          <p:cNvPr id="9" name="直接连接符 8">
            <a:extLst>
              <a:ext uri="{FF2B5EF4-FFF2-40B4-BE49-F238E27FC236}">
                <a16:creationId xmlns="" xmlns:a16="http://schemas.microsoft.com/office/drawing/2014/main" id="{40914956-E693-4B67-B2FA-9BC4393AF083}"/>
              </a:ext>
            </a:extLst>
          </p:cNvPr>
          <p:cNvCxnSpPr>
            <a:cxnSpLocks/>
          </p:cNvCxnSpPr>
          <p:nvPr/>
        </p:nvCxnSpPr>
        <p:spPr>
          <a:xfrm>
            <a:off x="1034335" y="860956"/>
            <a:ext cx="10283698" cy="0"/>
          </a:xfrm>
          <a:prstGeom prst="line">
            <a:avLst/>
          </a:prstGeom>
          <a:noFill/>
          <a:ln w="19050" cap="flat" cmpd="sng" algn="ctr">
            <a:solidFill>
              <a:srgbClr val="4BA8BD"/>
            </a:solidFill>
            <a:prstDash val="solid"/>
            <a:miter lim="800000"/>
          </a:ln>
          <a:effectLst/>
        </p:spPr>
      </p:cxnSp>
    </p:spTree>
    <p:extLst>
      <p:ext uri="{BB962C8B-B14F-4D97-AF65-F5344CB8AC3E}">
        <p14:creationId xmlns:p14="http://schemas.microsoft.com/office/powerpoint/2010/main" val="3123171862"/>
      </p:ext>
    </p:extLst>
  </p:cSld>
  <p:clrMapOvr>
    <a:masterClrMapping/>
  </p:clrMapOvr>
  <p:transition spd="slow" advTm="0">
    <p:comb/>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13" name="任意多边形: 形状 12">
            <a:extLst>
              <a:ext uri="{FF2B5EF4-FFF2-40B4-BE49-F238E27FC236}">
                <a16:creationId xmlns:a16="http://schemas.microsoft.com/office/drawing/2014/main" xmlns="" id="{539D5C1F-7C7C-15F2-CEE7-0B835CB68A42}"/>
              </a:ext>
            </a:extLst>
          </p:cNvPr>
          <p:cNvSpPr/>
          <p:nvPr userDrawn="1"/>
        </p:nvSpPr>
        <p:spPr bwMode="auto">
          <a:xfrm rot="5400000">
            <a:off x="11349917" y="6030922"/>
            <a:ext cx="622300" cy="169863"/>
          </a:xfrm>
          <a:custGeom>
            <a:avLst/>
            <a:gdLst>
              <a:gd name="connsiteX0" fmla="*/ 482600 w 622300"/>
              <a:gd name="connsiteY0" fmla="*/ 0 h 169863"/>
              <a:gd name="connsiteX1" fmla="*/ 622300 w 622300"/>
              <a:gd name="connsiteY1" fmla="*/ 84138 h 169863"/>
              <a:gd name="connsiteX2" fmla="*/ 482600 w 622300"/>
              <a:gd name="connsiteY2" fmla="*/ 169863 h 169863"/>
              <a:gd name="connsiteX3" fmla="*/ 322262 w 622300"/>
              <a:gd name="connsiteY3" fmla="*/ 0 h 169863"/>
              <a:gd name="connsiteX4" fmla="*/ 461962 w 622300"/>
              <a:gd name="connsiteY4" fmla="*/ 84138 h 169863"/>
              <a:gd name="connsiteX5" fmla="*/ 322262 w 622300"/>
              <a:gd name="connsiteY5" fmla="*/ 169863 h 169863"/>
              <a:gd name="connsiteX6" fmla="*/ 161925 w 622300"/>
              <a:gd name="connsiteY6" fmla="*/ 0 h 169863"/>
              <a:gd name="connsiteX7" fmla="*/ 300037 w 622300"/>
              <a:gd name="connsiteY7" fmla="*/ 84138 h 169863"/>
              <a:gd name="connsiteX8" fmla="*/ 161925 w 622300"/>
              <a:gd name="connsiteY8" fmla="*/ 169863 h 169863"/>
              <a:gd name="connsiteX9" fmla="*/ 0 w 622300"/>
              <a:gd name="connsiteY9" fmla="*/ 0 h 169863"/>
              <a:gd name="connsiteX10" fmla="*/ 139700 w 622300"/>
              <a:gd name="connsiteY10" fmla="*/ 84138 h 169863"/>
              <a:gd name="connsiteX11" fmla="*/ 0 w 622300"/>
              <a:gd name="connsiteY11" fmla="*/ 169863 h 1698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2300" h="169863">
                <a:moveTo>
                  <a:pt x="482600" y="0"/>
                </a:moveTo>
                <a:lnTo>
                  <a:pt x="622300" y="84138"/>
                </a:lnTo>
                <a:lnTo>
                  <a:pt x="482600" y="169863"/>
                </a:lnTo>
                <a:close/>
                <a:moveTo>
                  <a:pt x="322262" y="0"/>
                </a:moveTo>
                <a:lnTo>
                  <a:pt x="461962" y="84138"/>
                </a:lnTo>
                <a:lnTo>
                  <a:pt x="322262" y="169863"/>
                </a:lnTo>
                <a:close/>
                <a:moveTo>
                  <a:pt x="161925" y="0"/>
                </a:moveTo>
                <a:lnTo>
                  <a:pt x="300037" y="84138"/>
                </a:lnTo>
                <a:lnTo>
                  <a:pt x="161925" y="169863"/>
                </a:lnTo>
                <a:close/>
                <a:moveTo>
                  <a:pt x="0" y="0"/>
                </a:moveTo>
                <a:lnTo>
                  <a:pt x="139700" y="84138"/>
                </a:lnTo>
                <a:lnTo>
                  <a:pt x="0" y="169863"/>
                </a:lnTo>
                <a:close/>
              </a:path>
            </a:pathLst>
          </a:custGeom>
          <a:solidFill>
            <a:schemeClr val="accent1"/>
          </a:solidFill>
          <a:ln w="7938" cap="flat">
            <a:noFill/>
            <a:prstDash val="solid"/>
            <a:miter lim="800000"/>
          </a:ln>
        </p:spPr>
        <p:txBody>
          <a:bodyPr vert="horz" wrap="square" lIns="91440" tIns="45720" rIns="91440" bIns="45720" numCol="1" anchor="t" anchorCtr="0" compatLnSpc="1">
            <a:noAutofit/>
          </a:bodyPr>
          <a:lstStyle/>
          <a:p>
            <a:pPr defTabSz="457200"/>
            <a:endParaRPr lang="zh-CN" altLang="en-US">
              <a:solidFill>
                <a:prstClr val="black"/>
              </a:solidFill>
            </a:endParaRPr>
          </a:p>
        </p:txBody>
      </p:sp>
    </p:spTree>
    <p:extLst>
      <p:ext uri="{BB962C8B-B14F-4D97-AF65-F5344CB8AC3E}">
        <p14:creationId xmlns:p14="http://schemas.microsoft.com/office/powerpoint/2010/main" val="25088285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26571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13" name="任意多边形: 形状 12">
            <a:extLst>
              <a:ext uri="{FF2B5EF4-FFF2-40B4-BE49-F238E27FC236}">
                <a16:creationId xmlns="" xmlns:a16="http://schemas.microsoft.com/office/drawing/2014/main" id="{539D5C1F-7C7C-15F2-CEE7-0B835CB68A42}"/>
              </a:ext>
            </a:extLst>
          </p:cNvPr>
          <p:cNvSpPr/>
          <p:nvPr userDrawn="1"/>
        </p:nvSpPr>
        <p:spPr bwMode="auto">
          <a:xfrm rot="5400000">
            <a:off x="11349917" y="6030922"/>
            <a:ext cx="622300" cy="169863"/>
          </a:xfrm>
          <a:custGeom>
            <a:avLst/>
            <a:gdLst>
              <a:gd name="connsiteX0" fmla="*/ 482600 w 622300"/>
              <a:gd name="connsiteY0" fmla="*/ 0 h 169863"/>
              <a:gd name="connsiteX1" fmla="*/ 622300 w 622300"/>
              <a:gd name="connsiteY1" fmla="*/ 84138 h 169863"/>
              <a:gd name="connsiteX2" fmla="*/ 482600 w 622300"/>
              <a:gd name="connsiteY2" fmla="*/ 169863 h 169863"/>
              <a:gd name="connsiteX3" fmla="*/ 322262 w 622300"/>
              <a:gd name="connsiteY3" fmla="*/ 0 h 169863"/>
              <a:gd name="connsiteX4" fmla="*/ 461962 w 622300"/>
              <a:gd name="connsiteY4" fmla="*/ 84138 h 169863"/>
              <a:gd name="connsiteX5" fmla="*/ 322262 w 622300"/>
              <a:gd name="connsiteY5" fmla="*/ 169863 h 169863"/>
              <a:gd name="connsiteX6" fmla="*/ 161925 w 622300"/>
              <a:gd name="connsiteY6" fmla="*/ 0 h 169863"/>
              <a:gd name="connsiteX7" fmla="*/ 300037 w 622300"/>
              <a:gd name="connsiteY7" fmla="*/ 84138 h 169863"/>
              <a:gd name="connsiteX8" fmla="*/ 161925 w 622300"/>
              <a:gd name="connsiteY8" fmla="*/ 169863 h 169863"/>
              <a:gd name="connsiteX9" fmla="*/ 0 w 622300"/>
              <a:gd name="connsiteY9" fmla="*/ 0 h 169863"/>
              <a:gd name="connsiteX10" fmla="*/ 139700 w 622300"/>
              <a:gd name="connsiteY10" fmla="*/ 84138 h 169863"/>
              <a:gd name="connsiteX11" fmla="*/ 0 w 622300"/>
              <a:gd name="connsiteY11" fmla="*/ 169863 h 1698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2300" h="169863">
                <a:moveTo>
                  <a:pt x="482600" y="0"/>
                </a:moveTo>
                <a:lnTo>
                  <a:pt x="622300" y="84138"/>
                </a:lnTo>
                <a:lnTo>
                  <a:pt x="482600" y="169863"/>
                </a:lnTo>
                <a:close/>
                <a:moveTo>
                  <a:pt x="322262" y="0"/>
                </a:moveTo>
                <a:lnTo>
                  <a:pt x="461962" y="84138"/>
                </a:lnTo>
                <a:lnTo>
                  <a:pt x="322262" y="169863"/>
                </a:lnTo>
                <a:close/>
                <a:moveTo>
                  <a:pt x="161925" y="0"/>
                </a:moveTo>
                <a:lnTo>
                  <a:pt x="300037" y="84138"/>
                </a:lnTo>
                <a:lnTo>
                  <a:pt x="161925" y="169863"/>
                </a:lnTo>
                <a:close/>
                <a:moveTo>
                  <a:pt x="0" y="0"/>
                </a:moveTo>
                <a:lnTo>
                  <a:pt x="139700" y="84138"/>
                </a:lnTo>
                <a:lnTo>
                  <a:pt x="0" y="169863"/>
                </a:lnTo>
                <a:close/>
              </a:path>
            </a:pathLst>
          </a:custGeom>
          <a:solidFill>
            <a:schemeClr val="accent1"/>
          </a:solidFill>
          <a:ln w="7938" cap="flat">
            <a:noFill/>
            <a:prstDash val="solid"/>
            <a:miter lim="800000"/>
          </a:ln>
        </p:spPr>
        <p:txBody>
          <a:bodyPr vert="horz" wrap="square" lIns="91440" tIns="45720" rIns="91440" bIns="45720" numCol="1" anchor="t" anchorCtr="0" compatLnSpc="1">
            <a:noAutofit/>
          </a:bodyPr>
          <a:lstStyle/>
          <a:p>
            <a:pPr defTabSz="457200"/>
            <a:endParaRPr lang="zh-CN" altLang="en-US">
              <a:solidFill>
                <a:prstClr val="black"/>
              </a:solidFill>
            </a:endParaRPr>
          </a:p>
        </p:txBody>
      </p:sp>
    </p:spTree>
    <p:extLst>
      <p:ext uri="{BB962C8B-B14F-4D97-AF65-F5344CB8AC3E}">
        <p14:creationId xmlns:p14="http://schemas.microsoft.com/office/powerpoint/2010/main" val="14473049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43270121"/>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5.xml"/><Relationship Id="rId1"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72833682"/>
      </p:ext>
    </p:extLst>
  </p:cSld>
  <p:clrMap bg1="lt1" tx1="dk1" bg2="lt2" tx2="dk2" accent1="accent1" accent2="accent2" accent3="accent3" accent4="accent4" accent5="accent5" accent6="accent6" hlink="hlink" folHlink="folHlink"/>
  <p:sldLayoutIdLst>
    <p:sldLayoutId id="2147483649" r:id="rId1"/>
  </p:sldLayoutIdLst>
  <p:transition spd="slow" advTm="0">
    <p:comb/>
  </p:transition>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27390278"/>
      </p:ext>
    </p:extLst>
  </p:cSld>
  <p:clrMap bg1="lt1" tx1="dk1" bg2="lt2" tx2="dk2" accent1="accent1" accent2="accent2" accent3="accent3" accent4="accent4" accent5="accent5" accent6="accent6" hlink="hlink" folHlink="folHlink"/>
  <p:sldLayoutIdLst>
    <p:sldLayoutId id="2147483651" r:id="rId1"/>
    <p:sldLayoutId id="2147483652"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7650218"/>
      </p:ext>
    </p:extLst>
  </p:cSld>
  <p:clrMap bg1="lt1" tx1="dk1" bg2="lt2" tx2="dk2" accent1="accent1" accent2="accent2" accent3="accent3" accent4="accent4" accent5="accent5" accent6="accent6" hlink="hlink" folHlink="folHlink"/>
  <p:sldLayoutIdLst>
    <p:sldLayoutId id="2147483654" r:id="rId1"/>
    <p:sldLayoutId id="2147483655"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slideLayout" Target="../slideLayouts/slideLayout1.xml"/><Relationship Id="rId1" Type="http://schemas.openxmlformats.org/officeDocument/2006/relationships/tags" Target="../tags/tag7.xml"/><Relationship Id="rId5" Type="http://schemas.openxmlformats.org/officeDocument/2006/relationships/image" Target="../media/image19.png"/><Relationship Id="rId4" Type="http://schemas.openxmlformats.org/officeDocument/2006/relationships/image" Target="72.tif" TargetMode="Externa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1.xml"/><Relationship Id="rId7" Type="http://schemas.openxmlformats.org/officeDocument/2006/relationships/image" Target="../media/image37.wmf"/><Relationship Id="rId2" Type="http://schemas.openxmlformats.org/officeDocument/2006/relationships/tags" Target="../tags/tag8.xml"/><Relationship Id="rId1" Type="http://schemas.openxmlformats.org/officeDocument/2006/relationships/vmlDrawing" Target="../drawings/vmlDrawing7.vml"/><Relationship Id="rId6" Type="http://schemas.openxmlformats.org/officeDocument/2006/relationships/oleObject" Target="../embeddings/oleObject34.bin"/><Relationship Id="rId5" Type="http://schemas.openxmlformats.org/officeDocument/2006/relationships/image" Target="../media/image36.wmf"/><Relationship Id="rId4" Type="http://schemas.openxmlformats.org/officeDocument/2006/relationships/oleObject" Target="../embeddings/oleObject33.bin"/></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9.xml"/><Relationship Id="rId1" Type="http://schemas.openxmlformats.org/officeDocument/2006/relationships/vmlDrawing" Target="../drawings/vmlDrawing8.vml"/><Relationship Id="rId5" Type="http://schemas.openxmlformats.org/officeDocument/2006/relationships/image" Target="../media/image38.wmf"/><Relationship Id="rId4" Type="http://schemas.openxmlformats.org/officeDocument/2006/relationships/oleObject" Target="../embeddings/oleObject35.bin"/></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0.xml"/><Relationship Id="rId1" Type="http://schemas.openxmlformats.org/officeDocument/2006/relationships/vmlDrawing" Target="../drawings/vmlDrawing9.vml"/><Relationship Id="rId5" Type="http://schemas.openxmlformats.org/officeDocument/2006/relationships/image" Target="../media/image39.wmf"/><Relationship Id="rId4" Type="http://schemas.openxmlformats.org/officeDocument/2006/relationships/oleObject" Target="../embeddings/oleObject36.bin"/></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39.bin"/><Relationship Id="rId3" Type="http://schemas.openxmlformats.org/officeDocument/2006/relationships/slideLayout" Target="../slideLayouts/slideLayout1.xml"/><Relationship Id="rId7" Type="http://schemas.openxmlformats.org/officeDocument/2006/relationships/image" Target="../media/image41.wmf"/><Relationship Id="rId2" Type="http://schemas.openxmlformats.org/officeDocument/2006/relationships/tags" Target="../tags/tag11.xml"/><Relationship Id="rId1" Type="http://schemas.openxmlformats.org/officeDocument/2006/relationships/vmlDrawing" Target="../drawings/vmlDrawing10.vml"/><Relationship Id="rId6" Type="http://schemas.openxmlformats.org/officeDocument/2006/relationships/oleObject" Target="../embeddings/oleObject38.bin"/><Relationship Id="rId5" Type="http://schemas.openxmlformats.org/officeDocument/2006/relationships/image" Target="../media/image40.wmf"/><Relationship Id="rId4" Type="http://schemas.openxmlformats.org/officeDocument/2006/relationships/oleObject" Target="../embeddings/oleObject37.bin"/><Relationship Id="rId9" Type="http://schemas.openxmlformats.org/officeDocument/2006/relationships/image" Target="../media/image42.wmf"/></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42.bin"/><Relationship Id="rId3" Type="http://schemas.openxmlformats.org/officeDocument/2006/relationships/slideLayout" Target="../slideLayouts/slideLayout1.xml"/><Relationship Id="rId7" Type="http://schemas.openxmlformats.org/officeDocument/2006/relationships/image" Target="../media/image44.wmf"/><Relationship Id="rId2" Type="http://schemas.openxmlformats.org/officeDocument/2006/relationships/tags" Target="../tags/tag12.xml"/><Relationship Id="rId1" Type="http://schemas.openxmlformats.org/officeDocument/2006/relationships/vmlDrawing" Target="../drawings/vmlDrawing11.vml"/><Relationship Id="rId6" Type="http://schemas.openxmlformats.org/officeDocument/2006/relationships/oleObject" Target="../embeddings/oleObject41.bin"/><Relationship Id="rId5" Type="http://schemas.openxmlformats.org/officeDocument/2006/relationships/image" Target="../media/image43.wmf"/><Relationship Id="rId4" Type="http://schemas.openxmlformats.org/officeDocument/2006/relationships/oleObject" Target="../embeddings/oleObject40.bin"/><Relationship Id="rId9" Type="http://schemas.openxmlformats.org/officeDocument/2006/relationships/image" Target="../media/image45.wmf"/></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slideLayout" Target="../slideLayouts/slideLayout1.xml"/><Relationship Id="rId1" Type="http://schemas.openxmlformats.org/officeDocument/2006/relationships/tags" Target="../tags/tag13.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1.xml"/><Relationship Id="rId7" Type="http://schemas.openxmlformats.org/officeDocument/2006/relationships/image" Target="../media/image48.wmf"/><Relationship Id="rId2" Type="http://schemas.openxmlformats.org/officeDocument/2006/relationships/tags" Target="../tags/tag14.xml"/><Relationship Id="rId1" Type="http://schemas.openxmlformats.org/officeDocument/2006/relationships/vmlDrawing" Target="../drawings/vmlDrawing12.vml"/><Relationship Id="rId6" Type="http://schemas.openxmlformats.org/officeDocument/2006/relationships/oleObject" Target="../embeddings/oleObject44.bin"/><Relationship Id="rId5" Type="http://schemas.openxmlformats.org/officeDocument/2006/relationships/image" Target="../media/image47.wmf"/><Relationship Id="rId4" Type="http://schemas.openxmlformats.org/officeDocument/2006/relationships/oleObject" Target="../embeddings/oleObject43.bin"/></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1.xml"/><Relationship Id="rId7" Type="http://schemas.openxmlformats.org/officeDocument/2006/relationships/image" Target="../media/image50.wmf"/><Relationship Id="rId2" Type="http://schemas.openxmlformats.org/officeDocument/2006/relationships/tags" Target="../tags/tag15.xml"/><Relationship Id="rId1" Type="http://schemas.openxmlformats.org/officeDocument/2006/relationships/vmlDrawing" Target="../drawings/vmlDrawing13.vml"/><Relationship Id="rId6" Type="http://schemas.openxmlformats.org/officeDocument/2006/relationships/oleObject" Target="../embeddings/oleObject46.bin"/><Relationship Id="rId5" Type="http://schemas.openxmlformats.org/officeDocument/2006/relationships/image" Target="../media/image49.wmf"/><Relationship Id="rId4" Type="http://schemas.openxmlformats.org/officeDocument/2006/relationships/oleObject" Target="../embeddings/oleObject45.bin"/></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6.xml"/><Relationship Id="rId1" Type="http://schemas.openxmlformats.org/officeDocument/2006/relationships/vmlDrawing" Target="../drawings/vmlDrawing14.vml"/><Relationship Id="rId5" Type="http://schemas.openxmlformats.org/officeDocument/2006/relationships/image" Target="../media/image51.wmf"/><Relationship Id="rId4" Type="http://schemas.openxmlformats.org/officeDocument/2006/relationships/oleObject" Target="../embeddings/oleObject47.bin"/></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7.xml"/><Relationship Id="rId1" Type="http://schemas.openxmlformats.org/officeDocument/2006/relationships/vmlDrawing" Target="../drawings/vmlDrawing15.vml"/><Relationship Id="rId5" Type="http://schemas.openxmlformats.org/officeDocument/2006/relationships/image" Target="../media/image52.wmf"/><Relationship Id="rId4" Type="http://schemas.openxmlformats.org/officeDocument/2006/relationships/oleObject" Target="../embeddings/oleObject48.bin"/></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8.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9.xml"/></Relationships>
</file>

<file path=ppt/slides/_rels/slide25.xml.rels><?xml version="1.0" encoding="UTF-8" standalone="yes"?>
<Relationships xmlns="http://schemas.openxmlformats.org/package/2006/relationships"><Relationship Id="rId8" Type="http://schemas.openxmlformats.org/officeDocument/2006/relationships/oleObject" Target="../embeddings/oleObject51.bin"/><Relationship Id="rId3" Type="http://schemas.openxmlformats.org/officeDocument/2006/relationships/slideLayout" Target="../slideLayouts/slideLayout1.xml"/><Relationship Id="rId7" Type="http://schemas.openxmlformats.org/officeDocument/2006/relationships/image" Target="../media/image54.wmf"/><Relationship Id="rId2" Type="http://schemas.openxmlformats.org/officeDocument/2006/relationships/tags" Target="../tags/tag20.xml"/><Relationship Id="rId1" Type="http://schemas.openxmlformats.org/officeDocument/2006/relationships/vmlDrawing" Target="../drawings/vmlDrawing16.vml"/><Relationship Id="rId6" Type="http://schemas.openxmlformats.org/officeDocument/2006/relationships/oleObject" Target="../embeddings/oleObject50.bin"/><Relationship Id="rId11" Type="http://schemas.openxmlformats.org/officeDocument/2006/relationships/image" Target="../media/image56.wmf"/><Relationship Id="rId5" Type="http://schemas.openxmlformats.org/officeDocument/2006/relationships/image" Target="../media/image53.wmf"/><Relationship Id="rId10" Type="http://schemas.openxmlformats.org/officeDocument/2006/relationships/oleObject" Target="../embeddings/oleObject52.bin"/><Relationship Id="rId4" Type="http://schemas.openxmlformats.org/officeDocument/2006/relationships/oleObject" Target="../embeddings/oleObject49.bin"/><Relationship Id="rId9" Type="http://schemas.openxmlformats.org/officeDocument/2006/relationships/image" Target="../media/image55.wmf"/></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1.xml"/><Relationship Id="rId7" Type="http://schemas.openxmlformats.org/officeDocument/2006/relationships/image" Target="../media/image58.wmf"/><Relationship Id="rId2" Type="http://schemas.openxmlformats.org/officeDocument/2006/relationships/tags" Target="../tags/tag21.xml"/><Relationship Id="rId1" Type="http://schemas.openxmlformats.org/officeDocument/2006/relationships/vmlDrawing" Target="../drawings/vmlDrawing17.vml"/><Relationship Id="rId6" Type="http://schemas.openxmlformats.org/officeDocument/2006/relationships/oleObject" Target="../embeddings/oleObject54.bin"/><Relationship Id="rId5" Type="http://schemas.openxmlformats.org/officeDocument/2006/relationships/image" Target="../media/image57.wmf"/><Relationship Id="rId4" Type="http://schemas.openxmlformats.org/officeDocument/2006/relationships/oleObject" Target="../embeddings/oleObject53.bin"/></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2.xml"/><Relationship Id="rId1" Type="http://schemas.openxmlformats.org/officeDocument/2006/relationships/vmlDrawing" Target="../drawings/vmlDrawing18.vml"/><Relationship Id="rId5" Type="http://schemas.openxmlformats.org/officeDocument/2006/relationships/image" Target="../media/image59.wmf"/><Relationship Id="rId4" Type="http://schemas.openxmlformats.org/officeDocument/2006/relationships/oleObject" Target="../embeddings/oleObject55.bin"/></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2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slideLayout" Target="../slideLayouts/slideLayout1.xml"/><Relationship Id="rId1" Type="http://schemas.openxmlformats.org/officeDocument/2006/relationships/tags" Target="../tags/tag24.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25.xml"/></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6.xml"/><Relationship Id="rId1" Type="http://schemas.openxmlformats.org/officeDocument/2006/relationships/vmlDrawing" Target="../drawings/vmlDrawing19.vml"/><Relationship Id="rId6" Type="http://schemas.openxmlformats.org/officeDocument/2006/relationships/image" Target="../media/image61.wmf"/><Relationship Id="rId5" Type="http://schemas.openxmlformats.org/officeDocument/2006/relationships/oleObject" Target="../embeddings/oleObject56.bin"/><Relationship Id="rId4" Type="http://schemas.openxmlformats.org/officeDocument/2006/relationships/notesSlide" Target="../notesSlides/notesSlide7.xml"/></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1.xml"/><Relationship Id="rId7" Type="http://schemas.openxmlformats.org/officeDocument/2006/relationships/image" Target="../media/image63.wmf"/><Relationship Id="rId2" Type="http://schemas.openxmlformats.org/officeDocument/2006/relationships/tags" Target="../tags/tag27.xml"/><Relationship Id="rId1" Type="http://schemas.openxmlformats.org/officeDocument/2006/relationships/vmlDrawing" Target="../drawings/vmlDrawing20.vml"/><Relationship Id="rId6" Type="http://schemas.openxmlformats.org/officeDocument/2006/relationships/oleObject" Target="../embeddings/oleObject58.bin"/><Relationship Id="rId5" Type="http://schemas.openxmlformats.org/officeDocument/2006/relationships/image" Target="../media/image62.wmf"/><Relationship Id="rId4" Type="http://schemas.openxmlformats.org/officeDocument/2006/relationships/oleObject" Target="../embeddings/oleObject57.bin"/></Relationships>
</file>

<file path=ppt/slides/_rels/slide34.xml.rels><?xml version="1.0" encoding="UTF-8" standalone="yes"?>
<Relationships xmlns="http://schemas.openxmlformats.org/package/2006/relationships"><Relationship Id="rId8" Type="http://schemas.openxmlformats.org/officeDocument/2006/relationships/oleObject" Target="../embeddings/oleObject61.bin"/><Relationship Id="rId3" Type="http://schemas.openxmlformats.org/officeDocument/2006/relationships/slideLayout" Target="../slideLayouts/slideLayout1.xml"/><Relationship Id="rId7" Type="http://schemas.openxmlformats.org/officeDocument/2006/relationships/image" Target="../media/image65.wmf"/><Relationship Id="rId2" Type="http://schemas.openxmlformats.org/officeDocument/2006/relationships/tags" Target="../tags/tag28.xml"/><Relationship Id="rId1" Type="http://schemas.openxmlformats.org/officeDocument/2006/relationships/vmlDrawing" Target="../drawings/vmlDrawing21.vml"/><Relationship Id="rId6" Type="http://schemas.openxmlformats.org/officeDocument/2006/relationships/oleObject" Target="../embeddings/oleObject60.bin"/><Relationship Id="rId11" Type="http://schemas.openxmlformats.org/officeDocument/2006/relationships/image" Target="../media/image67.wmf"/><Relationship Id="rId5" Type="http://schemas.openxmlformats.org/officeDocument/2006/relationships/image" Target="../media/image64.wmf"/><Relationship Id="rId10" Type="http://schemas.openxmlformats.org/officeDocument/2006/relationships/oleObject" Target="../embeddings/oleObject62.bin"/><Relationship Id="rId4" Type="http://schemas.openxmlformats.org/officeDocument/2006/relationships/oleObject" Target="../embeddings/oleObject59.bin"/><Relationship Id="rId9" Type="http://schemas.openxmlformats.org/officeDocument/2006/relationships/image" Target="../media/image66.wmf"/></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1.xml"/><Relationship Id="rId7" Type="http://schemas.openxmlformats.org/officeDocument/2006/relationships/image" Target="../media/image69.wmf"/><Relationship Id="rId2" Type="http://schemas.openxmlformats.org/officeDocument/2006/relationships/tags" Target="../tags/tag29.xml"/><Relationship Id="rId1" Type="http://schemas.openxmlformats.org/officeDocument/2006/relationships/vmlDrawing" Target="../drawings/vmlDrawing22.vml"/><Relationship Id="rId6" Type="http://schemas.openxmlformats.org/officeDocument/2006/relationships/oleObject" Target="../embeddings/oleObject64.bin"/><Relationship Id="rId5" Type="http://schemas.openxmlformats.org/officeDocument/2006/relationships/image" Target="../media/image68.wmf"/><Relationship Id="rId4" Type="http://schemas.openxmlformats.org/officeDocument/2006/relationships/oleObject" Target="../embeddings/oleObject63.bin"/></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30.xml"/><Relationship Id="rId1" Type="http://schemas.openxmlformats.org/officeDocument/2006/relationships/vmlDrawing" Target="../drawings/vmlDrawing23.vml"/><Relationship Id="rId6" Type="http://schemas.openxmlformats.org/officeDocument/2006/relationships/image" Target="../media/image70.wmf"/><Relationship Id="rId5" Type="http://schemas.openxmlformats.org/officeDocument/2006/relationships/oleObject" Target="../embeddings/oleObject65.bin"/><Relationship Id="rId4" Type="http://schemas.openxmlformats.org/officeDocument/2006/relationships/notesSlide" Target="../notesSlides/notesSlide8.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slideLayout" Target="../slideLayouts/slideLayout1.xml"/><Relationship Id="rId1" Type="http://schemas.openxmlformats.org/officeDocument/2006/relationships/tags" Target="../tags/tag31.xml"/></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1.xml"/><Relationship Id="rId7" Type="http://schemas.openxmlformats.org/officeDocument/2006/relationships/image" Target="../media/image73.wmf"/><Relationship Id="rId2" Type="http://schemas.openxmlformats.org/officeDocument/2006/relationships/tags" Target="../tags/tag32.xml"/><Relationship Id="rId1" Type="http://schemas.openxmlformats.org/officeDocument/2006/relationships/vmlDrawing" Target="../drawings/vmlDrawing24.vml"/><Relationship Id="rId6" Type="http://schemas.openxmlformats.org/officeDocument/2006/relationships/oleObject" Target="../embeddings/oleObject67.bin"/><Relationship Id="rId5" Type="http://schemas.openxmlformats.org/officeDocument/2006/relationships/image" Target="../media/image72.wmf"/><Relationship Id="rId4" Type="http://schemas.openxmlformats.org/officeDocument/2006/relationships/oleObject" Target="../embeddings/oleObject66.bin"/></Relationships>
</file>

<file path=ppt/slides/_rels/slide4.xml.rels><?xml version="1.0" encoding="UTF-8" standalone="yes"?>
<Relationships xmlns="http://schemas.openxmlformats.org/package/2006/relationships"><Relationship Id="rId8" Type="http://schemas.openxmlformats.org/officeDocument/2006/relationships/image" Target="../media/image4.wmf"/><Relationship Id="rId13" Type="http://schemas.openxmlformats.org/officeDocument/2006/relationships/oleObject" Target="../embeddings/oleObject5.bin"/><Relationship Id="rId18" Type="http://schemas.openxmlformats.org/officeDocument/2006/relationships/image" Target="../media/image9.wmf"/><Relationship Id="rId26" Type="http://schemas.openxmlformats.org/officeDocument/2006/relationships/image" Target="../media/image13.wmf"/><Relationship Id="rId3" Type="http://schemas.openxmlformats.org/officeDocument/2006/relationships/slideLayout" Target="../slideLayouts/slideLayout1.xml"/><Relationship Id="rId21" Type="http://schemas.openxmlformats.org/officeDocument/2006/relationships/oleObject" Target="../embeddings/oleObject9.bin"/><Relationship Id="rId34" Type="http://schemas.openxmlformats.org/officeDocument/2006/relationships/image" Target="../media/image17.wmf"/><Relationship Id="rId7" Type="http://schemas.openxmlformats.org/officeDocument/2006/relationships/oleObject" Target="../embeddings/oleObject2.bin"/><Relationship Id="rId12" Type="http://schemas.openxmlformats.org/officeDocument/2006/relationships/image" Target="../media/image6.wmf"/><Relationship Id="rId17" Type="http://schemas.openxmlformats.org/officeDocument/2006/relationships/oleObject" Target="../embeddings/oleObject7.bin"/><Relationship Id="rId25" Type="http://schemas.openxmlformats.org/officeDocument/2006/relationships/oleObject" Target="../embeddings/oleObject11.bin"/><Relationship Id="rId33" Type="http://schemas.openxmlformats.org/officeDocument/2006/relationships/oleObject" Target="../embeddings/oleObject15.bin"/><Relationship Id="rId2" Type="http://schemas.openxmlformats.org/officeDocument/2006/relationships/tags" Target="../tags/tag1.xml"/><Relationship Id="rId16" Type="http://schemas.openxmlformats.org/officeDocument/2006/relationships/image" Target="../media/image8.wmf"/><Relationship Id="rId20" Type="http://schemas.openxmlformats.org/officeDocument/2006/relationships/image" Target="../media/image10.wmf"/><Relationship Id="rId29" Type="http://schemas.openxmlformats.org/officeDocument/2006/relationships/oleObject" Target="../embeddings/oleObject13.bin"/><Relationship Id="rId1" Type="http://schemas.openxmlformats.org/officeDocument/2006/relationships/vmlDrawing" Target="../drawings/vmlDrawing1.vml"/><Relationship Id="rId6" Type="http://schemas.openxmlformats.org/officeDocument/2006/relationships/image" Target="../media/image3.wmf"/><Relationship Id="rId11" Type="http://schemas.openxmlformats.org/officeDocument/2006/relationships/oleObject" Target="../embeddings/oleObject4.bin"/><Relationship Id="rId24" Type="http://schemas.openxmlformats.org/officeDocument/2006/relationships/image" Target="../media/image12.wmf"/><Relationship Id="rId32" Type="http://schemas.openxmlformats.org/officeDocument/2006/relationships/image" Target="../media/image16.wmf"/><Relationship Id="rId5" Type="http://schemas.openxmlformats.org/officeDocument/2006/relationships/oleObject" Target="../embeddings/oleObject1.bin"/><Relationship Id="rId15" Type="http://schemas.openxmlformats.org/officeDocument/2006/relationships/oleObject" Target="../embeddings/oleObject6.bin"/><Relationship Id="rId23" Type="http://schemas.openxmlformats.org/officeDocument/2006/relationships/oleObject" Target="../embeddings/oleObject10.bin"/><Relationship Id="rId28" Type="http://schemas.openxmlformats.org/officeDocument/2006/relationships/image" Target="../media/image14.wmf"/><Relationship Id="rId36" Type="http://schemas.openxmlformats.org/officeDocument/2006/relationships/image" Target="../media/image18.wmf"/><Relationship Id="rId10" Type="http://schemas.openxmlformats.org/officeDocument/2006/relationships/image" Target="../media/image5.wmf"/><Relationship Id="rId19" Type="http://schemas.openxmlformats.org/officeDocument/2006/relationships/oleObject" Target="../embeddings/oleObject8.bin"/><Relationship Id="rId31" Type="http://schemas.openxmlformats.org/officeDocument/2006/relationships/oleObject" Target="../embeddings/oleObject14.bin"/><Relationship Id="rId4" Type="http://schemas.openxmlformats.org/officeDocument/2006/relationships/image" Target="../media/image19.png"/><Relationship Id="rId9" Type="http://schemas.openxmlformats.org/officeDocument/2006/relationships/oleObject" Target="../embeddings/oleObject3.bin"/><Relationship Id="rId14" Type="http://schemas.openxmlformats.org/officeDocument/2006/relationships/image" Target="../media/image7.wmf"/><Relationship Id="rId22" Type="http://schemas.openxmlformats.org/officeDocument/2006/relationships/image" Target="../media/image11.wmf"/><Relationship Id="rId27" Type="http://schemas.openxmlformats.org/officeDocument/2006/relationships/oleObject" Target="../embeddings/oleObject12.bin"/><Relationship Id="rId30" Type="http://schemas.openxmlformats.org/officeDocument/2006/relationships/image" Target="../media/image15.wmf"/><Relationship Id="rId35" Type="http://schemas.openxmlformats.org/officeDocument/2006/relationships/oleObject" Target="../embeddings/oleObject16.bin"/></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1.xml"/><Relationship Id="rId7" Type="http://schemas.openxmlformats.org/officeDocument/2006/relationships/image" Target="../media/image75.wmf"/><Relationship Id="rId2" Type="http://schemas.openxmlformats.org/officeDocument/2006/relationships/tags" Target="../tags/tag33.xml"/><Relationship Id="rId1" Type="http://schemas.openxmlformats.org/officeDocument/2006/relationships/vmlDrawing" Target="../drawings/vmlDrawing25.vml"/><Relationship Id="rId6" Type="http://schemas.openxmlformats.org/officeDocument/2006/relationships/oleObject" Target="../embeddings/oleObject69.bin"/><Relationship Id="rId5" Type="http://schemas.openxmlformats.org/officeDocument/2006/relationships/image" Target="../media/image74.wmf"/><Relationship Id="rId4" Type="http://schemas.openxmlformats.org/officeDocument/2006/relationships/oleObject" Target="../embeddings/oleObject68.bin"/></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1.xml"/><Relationship Id="rId7" Type="http://schemas.openxmlformats.org/officeDocument/2006/relationships/image" Target="../media/image77.wmf"/><Relationship Id="rId2" Type="http://schemas.openxmlformats.org/officeDocument/2006/relationships/tags" Target="../tags/tag34.xml"/><Relationship Id="rId1" Type="http://schemas.openxmlformats.org/officeDocument/2006/relationships/vmlDrawing" Target="../drawings/vmlDrawing26.vml"/><Relationship Id="rId6" Type="http://schemas.openxmlformats.org/officeDocument/2006/relationships/oleObject" Target="../embeddings/oleObject71.bin"/><Relationship Id="rId5" Type="http://schemas.openxmlformats.org/officeDocument/2006/relationships/image" Target="../media/image76.wmf"/><Relationship Id="rId4" Type="http://schemas.openxmlformats.org/officeDocument/2006/relationships/oleObject" Target="../embeddings/oleObject70.bin"/></Relationships>
</file>

<file path=ppt/slides/_rels/slide42.xml.rels><?xml version="1.0" encoding="UTF-8" standalone="yes"?>
<Relationships xmlns="http://schemas.openxmlformats.org/package/2006/relationships"><Relationship Id="rId8" Type="http://schemas.openxmlformats.org/officeDocument/2006/relationships/oleObject" Target="../embeddings/oleObject74.bin"/><Relationship Id="rId3" Type="http://schemas.openxmlformats.org/officeDocument/2006/relationships/slideLayout" Target="../slideLayouts/slideLayout1.xml"/><Relationship Id="rId7" Type="http://schemas.openxmlformats.org/officeDocument/2006/relationships/image" Target="../media/image79.wmf"/><Relationship Id="rId2" Type="http://schemas.openxmlformats.org/officeDocument/2006/relationships/tags" Target="../tags/tag35.xml"/><Relationship Id="rId1" Type="http://schemas.openxmlformats.org/officeDocument/2006/relationships/vmlDrawing" Target="../drawings/vmlDrawing27.vml"/><Relationship Id="rId6" Type="http://schemas.openxmlformats.org/officeDocument/2006/relationships/oleObject" Target="../embeddings/oleObject73.bin"/><Relationship Id="rId5" Type="http://schemas.openxmlformats.org/officeDocument/2006/relationships/image" Target="../media/image78.wmf"/><Relationship Id="rId4" Type="http://schemas.openxmlformats.org/officeDocument/2006/relationships/oleObject" Target="../embeddings/oleObject72.bin"/><Relationship Id="rId9" Type="http://schemas.openxmlformats.org/officeDocument/2006/relationships/image" Target="../media/image80.wmf"/></Relationships>
</file>

<file path=ppt/slides/_rels/slide43.xml.rels><?xml version="1.0" encoding="UTF-8" standalone="yes"?>
<Relationships xmlns="http://schemas.openxmlformats.org/package/2006/relationships"><Relationship Id="rId8" Type="http://schemas.openxmlformats.org/officeDocument/2006/relationships/oleObject" Target="../embeddings/oleObject77.bin"/><Relationship Id="rId3" Type="http://schemas.openxmlformats.org/officeDocument/2006/relationships/slideLayout" Target="../slideLayouts/slideLayout1.xml"/><Relationship Id="rId7" Type="http://schemas.openxmlformats.org/officeDocument/2006/relationships/image" Target="../media/image82.wmf"/><Relationship Id="rId2" Type="http://schemas.openxmlformats.org/officeDocument/2006/relationships/tags" Target="../tags/tag36.xml"/><Relationship Id="rId1" Type="http://schemas.openxmlformats.org/officeDocument/2006/relationships/vmlDrawing" Target="../drawings/vmlDrawing28.vml"/><Relationship Id="rId6" Type="http://schemas.openxmlformats.org/officeDocument/2006/relationships/oleObject" Target="../embeddings/oleObject76.bin"/><Relationship Id="rId5" Type="http://schemas.openxmlformats.org/officeDocument/2006/relationships/image" Target="../media/image81.wmf"/><Relationship Id="rId4" Type="http://schemas.openxmlformats.org/officeDocument/2006/relationships/oleObject" Target="../embeddings/oleObject75.bin"/><Relationship Id="rId9" Type="http://schemas.openxmlformats.org/officeDocument/2006/relationships/image" Target="../media/image83.wmf"/></Relationships>
</file>

<file path=ppt/slides/_rels/slide44.xml.rels><?xml version="1.0" encoding="UTF-8" standalone="yes"?>
<Relationships xmlns="http://schemas.openxmlformats.org/package/2006/relationships"><Relationship Id="rId3" Type="http://schemas.openxmlformats.org/officeDocument/2006/relationships/slideLayout" Target="../slideLayouts/slideLayout1.xml"/><Relationship Id="rId7" Type="http://schemas.openxmlformats.org/officeDocument/2006/relationships/image" Target="../media/image85.wmf"/><Relationship Id="rId2" Type="http://schemas.openxmlformats.org/officeDocument/2006/relationships/tags" Target="../tags/tag37.xml"/><Relationship Id="rId1" Type="http://schemas.openxmlformats.org/officeDocument/2006/relationships/vmlDrawing" Target="../drawings/vmlDrawing29.vml"/><Relationship Id="rId6" Type="http://schemas.openxmlformats.org/officeDocument/2006/relationships/oleObject" Target="../embeddings/oleObject79.bin"/><Relationship Id="rId5" Type="http://schemas.openxmlformats.org/officeDocument/2006/relationships/image" Target="../media/image84.wmf"/><Relationship Id="rId4" Type="http://schemas.openxmlformats.org/officeDocument/2006/relationships/oleObject" Target="../embeddings/oleObject78.bin"/></Relationships>
</file>

<file path=ppt/slides/_rels/slide45.xml.rels><?xml version="1.0" encoding="UTF-8" standalone="yes"?>
<Relationships xmlns="http://schemas.openxmlformats.org/package/2006/relationships"><Relationship Id="rId8" Type="http://schemas.openxmlformats.org/officeDocument/2006/relationships/oleObject" Target="../embeddings/oleObject82.bin"/><Relationship Id="rId3" Type="http://schemas.openxmlformats.org/officeDocument/2006/relationships/slideLayout" Target="../slideLayouts/slideLayout1.xml"/><Relationship Id="rId7" Type="http://schemas.openxmlformats.org/officeDocument/2006/relationships/image" Target="../media/image87.wmf"/><Relationship Id="rId2" Type="http://schemas.openxmlformats.org/officeDocument/2006/relationships/tags" Target="../tags/tag38.xml"/><Relationship Id="rId1" Type="http://schemas.openxmlformats.org/officeDocument/2006/relationships/vmlDrawing" Target="../drawings/vmlDrawing30.vml"/><Relationship Id="rId6" Type="http://schemas.openxmlformats.org/officeDocument/2006/relationships/oleObject" Target="../embeddings/oleObject81.bin"/><Relationship Id="rId5" Type="http://schemas.openxmlformats.org/officeDocument/2006/relationships/image" Target="../media/image86.wmf"/><Relationship Id="rId4" Type="http://schemas.openxmlformats.org/officeDocument/2006/relationships/oleObject" Target="../embeddings/oleObject80.bin"/><Relationship Id="rId9" Type="http://schemas.openxmlformats.org/officeDocument/2006/relationships/image" Target="../media/image88.wmf"/></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slideLayout" Target="../slideLayouts/slideLayout1.xml"/><Relationship Id="rId7" Type="http://schemas.openxmlformats.org/officeDocument/2006/relationships/oleObject" Target="../embeddings/oleObject84.bin"/><Relationship Id="rId2" Type="http://schemas.openxmlformats.org/officeDocument/2006/relationships/tags" Target="../tags/tag39.xml"/><Relationship Id="rId1" Type="http://schemas.openxmlformats.org/officeDocument/2006/relationships/vmlDrawing" Target="../drawings/vmlDrawing31.vml"/><Relationship Id="rId6" Type="http://schemas.openxmlformats.org/officeDocument/2006/relationships/image" Target="../media/image89.wmf"/><Relationship Id="rId5" Type="http://schemas.openxmlformats.org/officeDocument/2006/relationships/oleObject" Target="../embeddings/oleObject83.bin"/><Relationship Id="rId4" Type="http://schemas.openxmlformats.org/officeDocument/2006/relationships/image" Target="../media/image90.png"/></Relationships>
</file>

<file path=ppt/slides/_rels/slide4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40.xml"/><Relationship Id="rId1" Type="http://schemas.openxmlformats.org/officeDocument/2006/relationships/vmlDrawing" Target="../drawings/vmlDrawing32.vml"/><Relationship Id="rId5" Type="http://schemas.openxmlformats.org/officeDocument/2006/relationships/image" Target="../media/image91.wmf"/><Relationship Id="rId4" Type="http://schemas.openxmlformats.org/officeDocument/2006/relationships/oleObject" Target="../embeddings/oleObject85.bin"/></Relationships>
</file>

<file path=ppt/slides/_rels/slide49.xml.rels><?xml version="1.0" encoding="UTF-8" standalone="yes"?>
<Relationships xmlns="http://schemas.openxmlformats.org/package/2006/relationships"><Relationship Id="rId3" Type="http://schemas.openxmlformats.org/officeDocument/2006/relationships/slideLayout" Target="../slideLayouts/slideLayout1.xml"/><Relationship Id="rId7" Type="http://schemas.openxmlformats.org/officeDocument/2006/relationships/image" Target="../media/image93.wmf"/><Relationship Id="rId2" Type="http://schemas.openxmlformats.org/officeDocument/2006/relationships/tags" Target="../tags/tag41.xml"/><Relationship Id="rId1" Type="http://schemas.openxmlformats.org/officeDocument/2006/relationships/vmlDrawing" Target="../drawings/vmlDrawing33.vml"/><Relationship Id="rId6" Type="http://schemas.openxmlformats.org/officeDocument/2006/relationships/oleObject" Target="../embeddings/oleObject87.bin"/><Relationship Id="rId5" Type="http://schemas.openxmlformats.org/officeDocument/2006/relationships/image" Target="../media/image92.wmf"/><Relationship Id="rId4" Type="http://schemas.openxmlformats.org/officeDocument/2006/relationships/oleObject" Target="../embeddings/oleObject86.bin"/></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19.bin"/><Relationship Id="rId3" Type="http://schemas.openxmlformats.org/officeDocument/2006/relationships/slideLayout" Target="../slideLayouts/slideLayout1.xml"/><Relationship Id="rId7" Type="http://schemas.openxmlformats.org/officeDocument/2006/relationships/image" Target="../media/image20.wmf"/><Relationship Id="rId2" Type="http://schemas.openxmlformats.org/officeDocument/2006/relationships/tags" Target="../tags/tag2.xml"/><Relationship Id="rId1" Type="http://schemas.openxmlformats.org/officeDocument/2006/relationships/vmlDrawing" Target="../drawings/vmlDrawing2.vml"/><Relationship Id="rId6" Type="http://schemas.openxmlformats.org/officeDocument/2006/relationships/oleObject" Target="../embeddings/oleObject18.bin"/><Relationship Id="rId11" Type="http://schemas.openxmlformats.org/officeDocument/2006/relationships/image" Target="../media/image22.wmf"/><Relationship Id="rId5" Type="http://schemas.openxmlformats.org/officeDocument/2006/relationships/image" Target="../media/image17.wmf"/><Relationship Id="rId10" Type="http://schemas.openxmlformats.org/officeDocument/2006/relationships/oleObject" Target="../embeddings/oleObject20.bin"/><Relationship Id="rId4" Type="http://schemas.openxmlformats.org/officeDocument/2006/relationships/oleObject" Target="../embeddings/oleObject17.bin"/><Relationship Id="rId9" Type="http://schemas.openxmlformats.org/officeDocument/2006/relationships/image" Target="../media/image21.wmf"/></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42.xml"/></Relationships>
</file>

<file path=ppt/slides/_rels/slide51.xml.rels><?xml version="1.0" encoding="UTF-8" standalone="yes"?>
<Relationships xmlns="http://schemas.openxmlformats.org/package/2006/relationships"><Relationship Id="rId3" Type="http://schemas.openxmlformats.org/officeDocument/2006/relationships/slideLayout" Target="../slideLayouts/slideLayout1.xml"/><Relationship Id="rId7" Type="http://schemas.openxmlformats.org/officeDocument/2006/relationships/image" Target="../media/image95.wmf"/><Relationship Id="rId2" Type="http://schemas.openxmlformats.org/officeDocument/2006/relationships/tags" Target="../tags/tag43.xml"/><Relationship Id="rId1" Type="http://schemas.openxmlformats.org/officeDocument/2006/relationships/vmlDrawing" Target="../drawings/vmlDrawing34.vml"/><Relationship Id="rId6" Type="http://schemas.openxmlformats.org/officeDocument/2006/relationships/oleObject" Target="../embeddings/oleObject89.bin"/><Relationship Id="rId5" Type="http://schemas.openxmlformats.org/officeDocument/2006/relationships/image" Target="../media/image94.wmf"/><Relationship Id="rId4" Type="http://schemas.openxmlformats.org/officeDocument/2006/relationships/oleObject" Target="../embeddings/oleObject88.bin"/></Relationships>
</file>

<file path=ppt/slides/_rels/slide52.xml.rels><?xml version="1.0" encoding="UTF-8" standalone="yes"?>
<Relationships xmlns="http://schemas.openxmlformats.org/package/2006/relationships"><Relationship Id="rId3" Type="http://schemas.openxmlformats.org/officeDocument/2006/relationships/slideLayout" Target="../slideLayouts/slideLayout1.xml"/><Relationship Id="rId7" Type="http://schemas.openxmlformats.org/officeDocument/2006/relationships/image" Target="../media/image97.wmf"/><Relationship Id="rId2" Type="http://schemas.openxmlformats.org/officeDocument/2006/relationships/tags" Target="../tags/tag44.xml"/><Relationship Id="rId1" Type="http://schemas.openxmlformats.org/officeDocument/2006/relationships/vmlDrawing" Target="../drawings/vmlDrawing35.vml"/><Relationship Id="rId6" Type="http://schemas.openxmlformats.org/officeDocument/2006/relationships/oleObject" Target="../embeddings/oleObject91.bin"/><Relationship Id="rId5" Type="http://schemas.openxmlformats.org/officeDocument/2006/relationships/image" Target="../media/image96.wmf"/><Relationship Id="rId4" Type="http://schemas.openxmlformats.org/officeDocument/2006/relationships/oleObject" Target="../embeddings/oleObject90.bin"/></Relationships>
</file>

<file path=ppt/slides/_rels/slide53.xml.rels><?xml version="1.0" encoding="UTF-8" standalone="yes"?>
<Relationships xmlns="http://schemas.openxmlformats.org/package/2006/relationships"><Relationship Id="rId8" Type="http://schemas.openxmlformats.org/officeDocument/2006/relationships/oleObject" Target="../embeddings/oleObject94.bin"/><Relationship Id="rId3" Type="http://schemas.openxmlformats.org/officeDocument/2006/relationships/slideLayout" Target="../slideLayouts/slideLayout1.xml"/><Relationship Id="rId7" Type="http://schemas.openxmlformats.org/officeDocument/2006/relationships/image" Target="../media/image99.wmf"/><Relationship Id="rId2" Type="http://schemas.openxmlformats.org/officeDocument/2006/relationships/tags" Target="../tags/tag45.xml"/><Relationship Id="rId1" Type="http://schemas.openxmlformats.org/officeDocument/2006/relationships/vmlDrawing" Target="../drawings/vmlDrawing36.vml"/><Relationship Id="rId6" Type="http://schemas.openxmlformats.org/officeDocument/2006/relationships/oleObject" Target="../embeddings/oleObject93.bin"/><Relationship Id="rId5" Type="http://schemas.openxmlformats.org/officeDocument/2006/relationships/image" Target="../media/image98.wmf"/><Relationship Id="rId4" Type="http://schemas.openxmlformats.org/officeDocument/2006/relationships/oleObject" Target="../embeddings/oleObject92.bin"/><Relationship Id="rId9" Type="http://schemas.openxmlformats.org/officeDocument/2006/relationships/image" Target="../media/image100.wmf"/></Relationships>
</file>

<file path=ppt/slides/_rels/slide5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46.xml"/><Relationship Id="rId1" Type="http://schemas.openxmlformats.org/officeDocument/2006/relationships/vmlDrawing" Target="../drawings/vmlDrawing37.vml"/><Relationship Id="rId5" Type="http://schemas.openxmlformats.org/officeDocument/2006/relationships/image" Target="../media/image101.wmf"/><Relationship Id="rId4" Type="http://schemas.openxmlformats.org/officeDocument/2006/relationships/oleObject" Target="../embeddings/oleObject95.bin"/></Relationships>
</file>

<file path=ppt/slides/_rels/slide55.xml.rels><?xml version="1.0" encoding="UTF-8" standalone="yes"?>
<Relationships xmlns="http://schemas.openxmlformats.org/package/2006/relationships"><Relationship Id="rId8" Type="http://schemas.openxmlformats.org/officeDocument/2006/relationships/oleObject" Target="../embeddings/oleObject98.bin"/><Relationship Id="rId3" Type="http://schemas.openxmlformats.org/officeDocument/2006/relationships/slideLayout" Target="../slideLayouts/slideLayout1.xml"/><Relationship Id="rId7" Type="http://schemas.openxmlformats.org/officeDocument/2006/relationships/image" Target="../media/image89.wmf"/><Relationship Id="rId2" Type="http://schemas.openxmlformats.org/officeDocument/2006/relationships/tags" Target="../tags/tag47.xml"/><Relationship Id="rId1" Type="http://schemas.openxmlformats.org/officeDocument/2006/relationships/vmlDrawing" Target="../drawings/vmlDrawing38.vml"/><Relationship Id="rId6" Type="http://schemas.openxmlformats.org/officeDocument/2006/relationships/oleObject" Target="../embeddings/oleObject97.bin"/><Relationship Id="rId5" Type="http://schemas.openxmlformats.org/officeDocument/2006/relationships/image" Target="../media/image102.wmf"/><Relationship Id="rId4" Type="http://schemas.openxmlformats.org/officeDocument/2006/relationships/oleObject" Target="../embeddings/oleObject96.bin"/></Relationships>
</file>

<file path=ppt/slides/_rels/slide56.xml.rels><?xml version="1.0" encoding="UTF-8" standalone="yes"?>
<Relationships xmlns="http://schemas.openxmlformats.org/package/2006/relationships"><Relationship Id="rId3" Type="http://schemas.openxmlformats.org/officeDocument/2006/relationships/slideLayout" Target="../slideLayouts/slideLayout1.xml"/><Relationship Id="rId7" Type="http://schemas.openxmlformats.org/officeDocument/2006/relationships/image" Target="../media/image104.wmf"/><Relationship Id="rId2" Type="http://schemas.openxmlformats.org/officeDocument/2006/relationships/tags" Target="../tags/tag48.xml"/><Relationship Id="rId1" Type="http://schemas.openxmlformats.org/officeDocument/2006/relationships/vmlDrawing" Target="../drawings/vmlDrawing39.vml"/><Relationship Id="rId6" Type="http://schemas.openxmlformats.org/officeDocument/2006/relationships/oleObject" Target="../embeddings/oleObject100.bin"/><Relationship Id="rId5" Type="http://schemas.openxmlformats.org/officeDocument/2006/relationships/image" Target="../media/image103.wmf"/><Relationship Id="rId4" Type="http://schemas.openxmlformats.org/officeDocument/2006/relationships/oleObject" Target="../embeddings/oleObject99.bin"/></Relationships>
</file>

<file path=ppt/slides/_rels/slide57.xml.rels><?xml version="1.0" encoding="UTF-8" standalone="yes"?>
<Relationships xmlns="http://schemas.openxmlformats.org/package/2006/relationships"><Relationship Id="rId8" Type="http://schemas.openxmlformats.org/officeDocument/2006/relationships/oleObject" Target="../embeddings/oleObject103.bin"/><Relationship Id="rId3" Type="http://schemas.openxmlformats.org/officeDocument/2006/relationships/slideLayout" Target="../slideLayouts/slideLayout1.xml"/><Relationship Id="rId7" Type="http://schemas.openxmlformats.org/officeDocument/2006/relationships/image" Target="../media/image106.wmf"/><Relationship Id="rId2" Type="http://schemas.openxmlformats.org/officeDocument/2006/relationships/tags" Target="../tags/tag49.xml"/><Relationship Id="rId1" Type="http://schemas.openxmlformats.org/officeDocument/2006/relationships/vmlDrawing" Target="../drawings/vmlDrawing40.vml"/><Relationship Id="rId6" Type="http://schemas.openxmlformats.org/officeDocument/2006/relationships/oleObject" Target="../embeddings/oleObject102.bin"/><Relationship Id="rId5" Type="http://schemas.openxmlformats.org/officeDocument/2006/relationships/image" Target="../media/image105.wmf"/><Relationship Id="rId4" Type="http://schemas.openxmlformats.org/officeDocument/2006/relationships/oleObject" Target="../embeddings/oleObject101.bin"/><Relationship Id="rId9" Type="http://schemas.openxmlformats.org/officeDocument/2006/relationships/image" Target="../media/image107.wmf"/></Relationships>
</file>

<file path=ppt/slides/_rels/slide58.xml.rels><?xml version="1.0" encoding="UTF-8" standalone="yes"?>
<Relationships xmlns="http://schemas.openxmlformats.org/package/2006/relationships"><Relationship Id="rId3" Type="http://schemas.openxmlformats.org/officeDocument/2006/relationships/slideLayout" Target="../slideLayouts/slideLayout1.xml"/><Relationship Id="rId7" Type="http://schemas.openxmlformats.org/officeDocument/2006/relationships/image" Target="../media/image109.wmf"/><Relationship Id="rId2" Type="http://schemas.openxmlformats.org/officeDocument/2006/relationships/tags" Target="../tags/tag50.xml"/><Relationship Id="rId1" Type="http://schemas.openxmlformats.org/officeDocument/2006/relationships/vmlDrawing" Target="../drawings/vmlDrawing41.vml"/><Relationship Id="rId6" Type="http://schemas.openxmlformats.org/officeDocument/2006/relationships/oleObject" Target="../embeddings/oleObject105.bin"/><Relationship Id="rId5" Type="http://schemas.openxmlformats.org/officeDocument/2006/relationships/image" Target="../media/image108.wmf"/><Relationship Id="rId4" Type="http://schemas.openxmlformats.org/officeDocument/2006/relationships/oleObject" Target="../embeddings/oleObject104.bin"/></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23.bin"/><Relationship Id="rId13" Type="http://schemas.openxmlformats.org/officeDocument/2006/relationships/image" Target="../media/image27.wmf"/><Relationship Id="rId3" Type="http://schemas.openxmlformats.org/officeDocument/2006/relationships/slideLayout" Target="../slideLayouts/slideLayout1.xml"/><Relationship Id="rId7" Type="http://schemas.openxmlformats.org/officeDocument/2006/relationships/image" Target="../media/image24.wmf"/><Relationship Id="rId12" Type="http://schemas.openxmlformats.org/officeDocument/2006/relationships/oleObject" Target="../embeddings/oleObject25.bin"/><Relationship Id="rId2" Type="http://schemas.openxmlformats.org/officeDocument/2006/relationships/tags" Target="../tags/tag3.xml"/><Relationship Id="rId1" Type="http://schemas.openxmlformats.org/officeDocument/2006/relationships/vmlDrawing" Target="../drawings/vmlDrawing3.vml"/><Relationship Id="rId6" Type="http://schemas.openxmlformats.org/officeDocument/2006/relationships/oleObject" Target="../embeddings/oleObject22.bin"/><Relationship Id="rId11" Type="http://schemas.openxmlformats.org/officeDocument/2006/relationships/image" Target="../media/image26.wmf"/><Relationship Id="rId5" Type="http://schemas.openxmlformats.org/officeDocument/2006/relationships/image" Target="../media/image23.wmf"/><Relationship Id="rId10" Type="http://schemas.openxmlformats.org/officeDocument/2006/relationships/oleObject" Target="../embeddings/oleObject24.bin"/><Relationship Id="rId4" Type="http://schemas.openxmlformats.org/officeDocument/2006/relationships/oleObject" Target="../embeddings/oleObject21.bin"/><Relationship Id="rId9" Type="http://schemas.openxmlformats.org/officeDocument/2006/relationships/image" Target="../media/image25.wmf"/></Relationships>
</file>

<file path=ppt/slides/_rels/slide60.xml.rels><?xml version="1.0" encoding="UTF-8" standalone="yes"?>
<Relationships xmlns="http://schemas.openxmlformats.org/package/2006/relationships"><Relationship Id="rId8" Type="http://schemas.openxmlformats.org/officeDocument/2006/relationships/oleObject" Target="../embeddings/oleObject108.bin"/><Relationship Id="rId3" Type="http://schemas.openxmlformats.org/officeDocument/2006/relationships/slideLayout" Target="../slideLayouts/slideLayout1.xml"/><Relationship Id="rId7" Type="http://schemas.openxmlformats.org/officeDocument/2006/relationships/image" Target="../media/image111.wmf"/><Relationship Id="rId2" Type="http://schemas.openxmlformats.org/officeDocument/2006/relationships/tags" Target="../tags/tag51.xml"/><Relationship Id="rId1" Type="http://schemas.openxmlformats.org/officeDocument/2006/relationships/vmlDrawing" Target="../drawings/vmlDrawing42.vml"/><Relationship Id="rId6" Type="http://schemas.openxmlformats.org/officeDocument/2006/relationships/oleObject" Target="../embeddings/oleObject107.bin"/><Relationship Id="rId5" Type="http://schemas.openxmlformats.org/officeDocument/2006/relationships/image" Target="../media/image110.wmf"/><Relationship Id="rId4" Type="http://schemas.openxmlformats.org/officeDocument/2006/relationships/oleObject" Target="../embeddings/oleObject106.bin"/><Relationship Id="rId9" Type="http://schemas.openxmlformats.org/officeDocument/2006/relationships/image" Target="../media/image112.wmf"/></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52.xml"/></Relationships>
</file>

<file path=ppt/slides/_rels/slide62.xml.rels><?xml version="1.0" encoding="UTF-8" standalone="yes"?>
<Relationships xmlns="http://schemas.openxmlformats.org/package/2006/relationships"><Relationship Id="rId3" Type="http://schemas.openxmlformats.org/officeDocument/2006/relationships/slideLayout" Target="../slideLayouts/slideLayout1.xml"/><Relationship Id="rId7" Type="http://schemas.openxmlformats.org/officeDocument/2006/relationships/image" Target="../media/image114.wmf"/><Relationship Id="rId2" Type="http://schemas.openxmlformats.org/officeDocument/2006/relationships/tags" Target="../tags/tag53.xml"/><Relationship Id="rId1" Type="http://schemas.openxmlformats.org/officeDocument/2006/relationships/vmlDrawing" Target="../drawings/vmlDrawing43.vml"/><Relationship Id="rId6" Type="http://schemas.openxmlformats.org/officeDocument/2006/relationships/oleObject" Target="../embeddings/oleObject110.bin"/><Relationship Id="rId5" Type="http://schemas.openxmlformats.org/officeDocument/2006/relationships/image" Target="../media/image113.wmf"/><Relationship Id="rId4" Type="http://schemas.openxmlformats.org/officeDocument/2006/relationships/oleObject" Target="../embeddings/oleObject109.bin"/></Relationships>
</file>

<file path=ppt/slides/_rels/slide6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54.xml"/><Relationship Id="rId1" Type="http://schemas.openxmlformats.org/officeDocument/2006/relationships/vmlDrawing" Target="../drawings/vmlDrawing44.vml"/><Relationship Id="rId5" Type="http://schemas.openxmlformats.org/officeDocument/2006/relationships/image" Target="../media/image115.wmf"/><Relationship Id="rId4" Type="http://schemas.openxmlformats.org/officeDocument/2006/relationships/oleObject" Target="../embeddings/oleObject111.bin"/></Relationships>
</file>

<file path=ppt/slides/_rels/slide64.xml.rels><?xml version="1.0" encoding="UTF-8" standalone="yes"?>
<Relationships xmlns="http://schemas.openxmlformats.org/package/2006/relationships"><Relationship Id="rId3" Type="http://schemas.openxmlformats.org/officeDocument/2006/relationships/slideLayout" Target="../slideLayouts/slideLayout1.xml"/><Relationship Id="rId7" Type="http://schemas.openxmlformats.org/officeDocument/2006/relationships/image" Target="../media/image117.wmf"/><Relationship Id="rId2" Type="http://schemas.openxmlformats.org/officeDocument/2006/relationships/tags" Target="../tags/tag55.xml"/><Relationship Id="rId1" Type="http://schemas.openxmlformats.org/officeDocument/2006/relationships/vmlDrawing" Target="../drawings/vmlDrawing45.vml"/><Relationship Id="rId6" Type="http://schemas.openxmlformats.org/officeDocument/2006/relationships/oleObject" Target="../embeddings/oleObject113.bin"/><Relationship Id="rId5" Type="http://schemas.openxmlformats.org/officeDocument/2006/relationships/image" Target="../media/image116.wmf"/><Relationship Id="rId4" Type="http://schemas.openxmlformats.org/officeDocument/2006/relationships/oleObject" Target="../embeddings/oleObject112.bin"/></Relationships>
</file>

<file path=ppt/slides/_rels/slide6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56.xml"/><Relationship Id="rId1" Type="http://schemas.openxmlformats.org/officeDocument/2006/relationships/vmlDrawing" Target="../drawings/vmlDrawing46.vml"/><Relationship Id="rId5" Type="http://schemas.openxmlformats.org/officeDocument/2006/relationships/image" Target="../media/image118.wmf"/><Relationship Id="rId4" Type="http://schemas.openxmlformats.org/officeDocument/2006/relationships/oleObject" Target="../embeddings/oleObject114.bin"/></Relationships>
</file>

<file path=ppt/slides/_rels/slide66.xml.rels><?xml version="1.0" encoding="UTF-8" standalone="yes"?>
<Relationships xmlns="http://schemas.openxmlformats.org/package/2006/relationships"><Relationship Id="rId3" Type="http://schemas.openxmlformats.org/officeDocument/2006/relationships/slideLayout" Target="../slideLayouts/slideLayout1.xml"/><Relationship Id="rId7" Type="http://schemas.openxmlformats.org/officeDocument/2006/relationships/image" Target="../media/image120.wmf"/><Relationship Id="rId2" Type="http://schemas.openxmlformats.org/officeDocument/2006/relationships/tags" Target="../tags/tag57.xml"/><Relationship Id="rId1" Type="http://schemas.openxmlformats.org/officeDocument/2006/relationships/vmlDrawing" Target="../drawings/vmlDrawing47.vml"/><Relationship Id="rId6" Type="http://schemas.openxmlformats.org/officeDocument/2006/relationships/oleObject" Target="../embeddings/oleObject116.bin"/><Relationship Id="rId5" Type="http://schemas.openxmlformats.org/officeDocument/2006/relationships/image" Target="../media/image119.wmf"/><Relationship Id="rId4" Type="http://schemas.openxmlformats.org/officeDocument/2006/relationships/oleObject" Target="../embeddings/oleObject115.bin"/></Relationships>
</file>

<file path=ppt/slides/_rels/slide67.xml.rels><?xml version="1.0" encoding="UTF-8" standalone="yes"?>
<Relationships xmlns="http://schemas.openxmlformats.org/package/2006/relationships"><Relationship Id="rId3" Type="http://schemas.openxmlformats.org/officeDocument/2006/relationships/slideLayout" Target="../slideLayouts/slideLayout1.xml"/><Relationship Id="rId7" Type="http://schemas.openxmlformats.org/officeDocument/2006/relationships/image" Target="../media/image122.wmf"/><Relationship Id="rId2" Type="http://schemas.openxmlformats.org/officeDocument/2006/relationships/tags" Target="../tags/tag58.xml"/><Relationship Id="rId1" Type="http://schemas.openxmlformats.org/officeDocument/2006/relationships/vmlDrawing" Target="../drawings/vmlDrawing48.vml"/><Relationship Id="rId6" Type="http://schemas.openxmlformats.org/officeDocument/2006/relationships/oleObject" Target="../embeddings/oleObject118.bin"/><Relationship Id="rId5" Type="http://schemas.openxmlformats.org/officeDocument/2006/relationships/image" Target="../media/image121.wmf"/><Relationship Id="rId4" Type="http://schemas.openxmlformats.org/officeDocument/2006/relationships/oleObject" Target="../embeddings/oleObject117.bin"/></Relationships>
</file>

<file path=ppt/slides/_rels/slide6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59.xml"/></Relationships>
</file>

<file path=ppt/slides/_rels/slide69.xml.rels><?xml version="1.0" encoding="UTF-8" standalone="yes"?>
<Relationships xmlns="http://schemas.openxmlformats.org/package/2006/relationships"><Relationship Id="rId8" Type="http://schemas.openxmlformats.org/officeDocument/2006/relationships/oleObject" Target="../embeddings/oleObject121.bin"/><Relationship Id="rId3" Type="http://schemas.openxmlformats.org/officeDocument/2006/relationships/slideLayout" Target="../slideLayouts/slideLayout1.xml"/><Relationship Id="rId7" Type="http://schemas.openxmlformats.org/officeDocument/2006/relationships/image" Target="../media/image124.wmf"/><Relationship Id="rId2" Type="http://schemas.openxmlformats.org/officeDocument/2006/relationships/tags" Target="../tags/tag60.xml"/><Relationship Id="rId1" Type="http://schemas.openxmlformats.org/officeDocument/2006/relationships/vmlDrawing" Target="../drawings/vmlDrawing49.vml"/><Relationship Id="rId6" Type="http://schemas.openxmlformats.org/officeDocument/2006/relationships/oleObject" Target="../embeddings/oleObject120.bin"/><Relationship Id="rId5" Type="http://schemas.openxmlformats.org/officeDocument/2006/relationships/image" Target="../media/image123.wmf"/><Relationship Id="rId4" Type="http://schemas.openxmlformats.org/officeDocument/2006/relationships/oleObject" Target="../embeddings/oleObject119.bin"/><Relationship Id="rId9" Type="http://schemas.openxmlformats.org/officeDocument/2006/relationships/image" Target="../media/image125.wmf"/></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28.bin"/><Relationship Id="rId3" Type="http://schemas.openxmlformats.org/officeDocument/2006/relationships/slideLayout" Target="../slideLayouts/slideLayout1.xml"/><Relationship Id="rId7" Type="http://schemas.openxmlformats.org/officeDocument/2006/relationships/image" Target="../media/image29.wmf"/><Relationship Id="rId2" Type="http://schemas.openxmlformats.org/officeDocument/2006/relationships/tags" Target="../tags/tag4.xml"/><Relationship Id="rId1" Type="http://schemas.openxmlformats.org/officeDocument/2006/relationships/vmlDrawing" Target="../drawings/vmlDrawing4.vml"/><Relationship Id="rId6" Type="http://schemas.openxmlformats.org/officeDocument/2006/relationships/oleObject" Target="../embeddings/oleObject27.bin"/><Relationship Id="rId5" Type="http://schemas.openxmlformats.org/officeDocument/2006/relationships/image" Target="../media/image28.wmf"/><Relationship Id="rId4" Type="http://schemas.openxmlformats.org/officeDocument/2006/relationships/oleObject" Target="../embeddings/oleObject26.bin"/><Relationship Id="rId9" Type="http://schemas.openxmlformats.org/officeDocument/2006/relationships/image" Target="../media/image30.wmf"/></Relationships>
</file>

<file path=ppt/slides/_rels/slide70.xml.rels><?xml version="1.0" encoding="UTF-8" standalone="yes"?>
<Relationships xmlns="http://schemas.openxmlformats.org/package/2006/relationships"><Relationship Id="rId3" Type="http://schemas.openxmlformats.org/officeDocument/2006/relationships/slideLayout" Target="../slideLayouts/slideLayout1.xml"/><Relationship Id="rId7" Type="http://schemas.openxmlformats.org/officeDocument/2006/relationships/image" Target="../media/image127.wmf"/><Relationship Id="rId2" Type="http://schemas.openxmlformats.org/officeDocument/2006/relationships/tags" Target="../tags/tag61.xml"/><Relationship Id="rId1" Type="http://schemas.openxmlformats.org/officeDocument/2006/relationships/vmlDrawing" Target="../drawings/vmlDrawing50.vml"/><Relationship Id="rId6" Type="http://schemas.openxmlformats.org/officeDocument/2006/relationships/oleObject" Target="../embeddings/oleObject123.bin"/><Relationship Id="rId5" Type="http://schemas.openxmlformats.org/officeDocument/2006/relationships/image" Target="../media/image126.wmf"/><Relationship Id="rId4" Type="http://schemas.openxmlformats.org/officeDocument/2006/relationships/oleObject" Target="../embeddings/oleObject122.bin"/></Relationships>
</file>

<file path=ppt/slides/_rels/slide7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62.xml"/><Relationship Id="rId1" Type="http://schemas.openxmlformats.org/officeDocument/2006/relationships/vmlDrawing" Target="../drawings/vmlDrawing51.vml"/><Relationship Id="rId5" Type="http://schemas.openxmlformats.org/officeDocument/2006/relationships/image" Target="../media/image128.wmf"/><Relationship Id="rId4" Type="http://schemas.openxmlformats.org/officeDocument/2006/relationships/oleObject" Target="../embeddings/oleObject124.bin"/></Relationships>
</file>

<file path=ppt/slides/_rels/slide72.xml.rels><?xml version="1.0" encoding="UTF-8" standalone="yes"?>
<Relationships xmlns="http://schemas.openxmlformats.org/package/2006/relationships"><Relationship Id="rId8" Type="http://schemas.openxmlformats.org/officeDocument/2006/relationships/oleObject" Target="../embeddings/oleObject127.bin"/><Relationship Id="rId3" Type="http://schemas.openxmlformats.org/officeDocument/2006/relationships/slideLayout" Target="../slideLayouts/slideLayout1.xml"/><Relationship Id="rId7" Type="http://schemas.openxmlformats.org/officeDocument/2006/relationships/image" Target="../media/image130.wmf"/><Relationship Id="rId2" Type="http://schemas.openxmlformats.org/officeDocument/2006/relationships/tags" Target="../tags/tag63.xml"/><Relationship Id="rId1" Type="http://schemas.openxmlformats.org/officeDocument/2006/relationships/vmlDrawing" Target="../drawings/vmlDrawing52.vml"/><Relationship Id="rId6" Type="http://schemas.openxmlformats.org/officeDocument/2006/relationships/oleObject" Target="../embeddings/oleObject126.bin"/><Relationship Id="rId5" Type="http://schemas.openxmlformats.org/officeDocument/2006/relationships/image" Target="../media/image129.wmf"/><Relationship Id="rId4" Type="http://schemas.openxmlformats.org/officeDocument/2006/relationships/oleObject" Target="../embeddings/oleObject125.bin"/><Relationship Id="rId9" Type="http://schemas.openxmlformats.org/officeDocument/2006/relationships/image" Target="../media/image131.wmf"/></Relationships>
</file>

<file path=ppt/slides/_rels/slide73.xml.rels><?xml version="1.0" encoding="UTF-8" standalone="yes"?>
<Relationships xmlns="http://schemas.openxmlformats.org/package/2006/relationships"><Relationship Id="rId8" Type="http://schemas.openxmlformats.org/officeDocument/2006/relationships/oleObject" Target="../embeddings/oleObject130.bin"/><Relationship Id="rId3" Type="http://schemas.openxmlformats.org/officeDocument/2006/relationships/slideLayout" Target="../slideLayouts/slideLayout1.xml"/><Relationship Id="rId7" Type="http://schemas.openxmlformats.org/officeDocument/2006/relationships/image" Target="../media/image133.wmf"/><Relationship Id="rId2" Type="http://schemas.openxmlformats.org/officeDocument/2006/relationships/tags" Target="../tags/tag64.xml"/><Relationship Id="rId1" Type="http://schemas.openxmlformats.org/officeDocument/2006/relationships/vmlDrawing" Target="../drawings/vmlDrawing53.vml"/><Relationship Id="rId6" Type="http://schemas.openxmlformats.org/officeDocument/2006/relationships/oleObject" Target="../embeddings/oleObject129.bin"/><Relationship Id="rId11" Type="http://schemas.openxmlformats.org/officeDocument/2006/relationships/image" Target="../media/image135.wmf"/><Relationship Id="rId5" Type="http://schemas.openxmlformats.org/officeDocument/2006/relationships/image" Target="../media/image132.wmf"/><Relationship Id="rId10" Type="http://schemas.openxmlformats.org/officeDocument/2006/relationships/oleObject" Target="../embeddings/oleObject131.bin"/><Relationship Id="rId4" Type="http://schemas.openxmlformats.org/officeDocument/2006/relationships/oleObject" Target="../embeddings/oleObject128.bin"/><Relationship Id="rId9" Type="http://schemas.openxmlformats.org/officeDocument/2006/relationships/image" Target="../media/image134.wmf"/></Relationships>
</file>

<file path=ppt/slides/_rels/slide7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65.xml"/><Relationship Id="rId1" Type="http://schemas.openxmlformats.org/officeDocument/2006/relationships/vmlDrawing" Target="../drawings/vmlDrawing54.vml"/><Relationship Id="rId5" Type="http://schemas.openxmlformats.org/officeDocument/2006/relationships/image" Target="../media/image136.wmf"/><Relationship Id="rId4" Type="http://schemas.openxmlformats.org/officeDocument/2006/relationships/oleObject" Target="../embeddings/oleObject132.bin"/></Relationships>
</file>

<file path=ppt/slides/_rels/slide75.xml.rels><?xml version="1.0" encoding="UTF-8" standalone="yes"?>
<Relationships xmlns="http://schemas.openxmlformats.org/package/2006/relationships"><Relationship Id="rId3" Type="http://schemas.openxmlformats.org/officeDocument/2006/relationships/slideLayout" Target="../slideLayouts/slideLayout1.xml"/><Relationship Id="rId7" Type="http://schemas.openxmlformats.org/officeDocument/2006/relationships/image" Target="../media/image138.wmf"/><Relationship Id="rId2" Type="http://schemas.openxmlformats.org/officeDocument/2006/relationships/tags" Target="../tags/tag66.xml"/><Relationship Id="rId1" Type="http://schemas.openxmlformats.org/officeDocument/2006/relationships/vmlDrawing" Target="../drawings/vmlDrawing55.vml"/><Relationship Id="rId6" Type="http://schemas.openxmlformats.org/officeDocument/2006/relationships/oleObject" Target="../embeddings/oleObject134.bin"/><Relationship Id="rId5" Type="http://schemas.openxmlformats.org/officeDocument/2006/relationships/image" Target="../media/image137.wmf"/><Relationship Id="rId4" Type="http://schemas.openxmlformats.org/officeDocument/2006/relationships/oleObject" Target="../embeddings/oleObject133.bin"/></Relationships>
</file>

<file path=ppt/slides/_rels/slide76.xml.rels><?xml version="1.0" encoding="UTF-8" standalone="yes"?>
<Relationships xmlns="http://schemas.openxmlformats.org/package/2006/relationships"><Relationship Id="rId8" Type="http://schemas.openxmlformats.org/officeDocument/2006/relationships/oleObject" Target="../embeddings/oleObject137.bin"/><Relationship Id="rId3" Type="http://schemas.openxmlformats.org/officeDocument/2006/relationships/slideLayout" Target="../slideLayouts/slideLayout1.xml"/><Relationship Id="rId7" Type="http://schemas.openxmlformats.org/officeDocument/2006/relationships/image" Target="../media/image140.wmf"/><Relationship Id="rId2" Type="http://schemas.openxmlformats.org/officeDocument/2006/relationships/tags" Target="../tags/tag67.xml"/><Relationship Id="rId1" Type="http://schemas.openxmlformats.org/officeDocument/2006/relationships/vmlDrawing" Target="../drawings/vmlDrawing56.vml"/><Relationship Id="rId6" Type="http://schemas.openxmlformats.org/officeDocument/2006/relationships/oleObject" Target="../embeddings/oleObject136.bin"/><Relationship Id="rId11" Type="http://schemas.openxmlformats.org/officeDocument/2006/relationships/image" Target="../media/image142.wmf"/><Relationship Id="rId5" Type="http://schemas.openxmlformats.org/officeDocument/2006/relationships/image" Target="../media/image139.wmf"/><Relationship Id="rId10" Type="http://schemas.openxmlformats.org/officeDocument/2006/relationships/oleObject" Target="../embeddings/oleObject138.bin"/><Relationship Id="rId4" Type="http://schemas.openxmlformats.org/officeDocument/2006/relationships/oleObject" Target="../embeddings/oleObject135.bin"/><Relationship Id="rId9" Type="http://schemas.openxmlformats.org/officeDocument/2006/relationships/image" Target="../media/image141.wmf"/></Relationships>
</file>

<file path=ppt/slides/_rels/slide77.xml.rels><?xml version="1.0" encoding="UTF-8" standalone="yes"?>
<Relationships xmlns="http://schemas.openxmlformats.org/package/2006/relationships"><Relationship Id="rId8" Type="http://schemas.openxmlformats.org/officeDocument/2006/relationships/oleObject" Target="../embeddings/oleObject141.bin"/><Relationship Id="rId3" Type="http://schemas.openxmlformats.org/officeDocument/2006/relationships/slideLayout" Target="../slideLayouts/slideLayout1.xml"/><Relationship Id="rId7" Type="http://schemas.openxmlformats.org/officeDocument/2006/relationships/image" Target="../media/image144.wmf"/><Relationship Id="rId2" Type="http://schemas.openxmlformats.org/officeDocument/2006/relationships/tags" Target="../tags/tag68.xml"/><Relationship Id="rId1" Type="http://schemas.openxmlformats.org/officeDocument/2006/relationships/vmlDrawing" Target="../drawings/vmlDrawing57.vml"/><Relationship Id="rId6" Type="http://schemas.openxmlformats.org/officeDocument/2006/relationships/oleObject" Target="../embeddings/oleObject140.bin"/><Relationship Id="rId5" Type="http://schemas.openxmlformats.org/officeDocument/2006/relationships/image" Target="../media/image143.wmf"/><Relationship Id="rId4" Type="http://schemas.openxmlformats.org/officeDocument/2006/relationships/oleObject" Target="../embeddings/oleObject139.bin"/><Relationship Id="rId9" Type="http://schemas.openxmlformats.org/officeDocument/2006/relationships/image" Target="../media/image145.wmf"/></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69.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xml"/><Relationship Id="rId7" Type="http://schemas.openxmlformats.org/officeDocument/2006/relationships/image" Target="../media/image32.wmf"/><Relationship Id="rId2" Type="http://schemas.openxmlformats.org/officeDocument/2006/relationships/tags" Target="../tags/tag5.xml"/><Relationship Id="rId1" Type="http://schemas.openxmlformats.org/officeDocument/2006/relationships/vmlDrawing" Target="../drawings/vmlDrawing5.vml"/><Relationship Id="rId6" Type="http://schemas.openxmlformats.org/officeDocument/2006/relationships/oleObject" Target="../embeddings/oleObject30.bin"/><Relationship Id="rId5" Type="http://schemas.openxmlformats.org/officeDocument/2006/relationships/image" Target="../media/image31.wmf"/><Relationship Id="rId4" Type="http://schemas.openxmlformats.org/officeDocument/2006/relationships/oleObject" Target="../embeddings/oleObject29.bin"/></Relationships>
</file>

<file path=ppt/slides/_rels/slide8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0.xml"/></Relationships>
</file>

<file path=ppt/slides/_rels/slide8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1.xml"/></Relationships>
</file>

<file path=ppt/slides/_rels/slide8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2.xml"/></Relationships>
</file>

<file path=ppt/slides/_rels/slide8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3.xml"/></Relationships>
</file>

<file path=ppt/slides/_rels/slide8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74.xml"/><Relationship Id="rId1" Type="http://schemas.openxmlformats.org/officeDocument/2006/relationships/vmlDrawing" Target="../drawings/vmlDrawing58.vml"/><Relationship Id="rId5" Type="http://schemas.openxmlformats.org/officeDocument/2006/relationships/image" Target="../media/image146.wmf"/><Relationship Id="rId4" Type="http://schemas.openxmlformats.org/officeDocument/2006/relationships/oleObject" Target="../embeddings/oleObject142.bin"/></Relationships>
</file>

<file path=ppt/slides/_rels/slide8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5.xml"/></Relationships>
</file>

<file path=ppt/slides/_rels/slide8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6.xml"/></Relationships>
</file>

<file path=ppt/slides/_rels/slide8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7.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8" Type="http://schemas.openxmlformats.org/officeDocument/2006/relationships/oleObject" Target="../embeddings/oleObject145.bin"/><Relationship Id="rId3" Type="http://schemas.openxmlformats.org/officeDocument/2006/relationships/slideLayout" Target="../slideLayouts/slideLayout1.xml"/><Relationship Id="rId7" Type="http://schemas.openxmlformats.org/officeDocument/2006/relationships/image" Target="../media/image148.wmf"/><Relationship Id="rId2" Type="http://schemas.openxmlformats.org/officeDocument/2006/relationships/tags" Target="../tags/tag78.xml"/><Relationship Id="rId1" Type="http://schemas.openxmlformats.org/officeDocument/2006/relationships/vmlDrawing" Target="../drawings/vmlDrawing59.vml"/><Relationship Id="rId6" Type="http://schemas.openxmlformats.org/officeDocument/2006/relationships/oleObject" Target="../embeddings/oleObject144.bin"/><Relationship Id="rId5" Type="http://schemas.openxmlformats.org/officeDocument/2006/relationships/image" Target="../media/image147.wmf"/><Relationship Id="rId4" Type="http://schemas.openxmlformats.org/officeDocument/2006/relationships/oleObject" Target="../embeddings/oleObject143.bin"/><Relationship Id="rId9" Type="http://schemas.openxmlformats.org/officeDocument/2006/relationships/image" Target="../media/image149.wmf"/></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xml"/><Relationship Id="rId7" Type="http://schemas.openxmlformats.org/officeDocument/2006/relationships/image" Target="../media/image34.wmf"/><Relationship Id="rId2" Type="http://schemas.openxmlformats.org/officeDocument/2006/relationships/tags" Target="../tags/tag6.xml"/><Relationship Id="rId1" Type="http://schemas.openxmlformats.org/officeDocument/2006/relationships/vmlDrawing" Target="../drawings/vmlDrawing6.vml"/><Relationship Id="rId6" Type="http://schemas.openxmlformats.org/officeDocument/2006/relationships/oleObject" Target="../embeddings/oleObject32.bin"/><Relationship Id="rId5" Type="http://schemas.openxmlformats.org/officeDocument/2006/relationships/image" Target="../media/image33.wmf"/><Relationship Id="rId4" Type="http://schemas.openxmlformats.org/officeDocument/2006/relationships/oleObject" Target="../embeddings/oleObject31.bin"/></Relationships>
</file>

<file path=ppt/slides/_rels/slide90.xml.rels><?xml version="1.0" encoding="UTF-8" standalone="yes"?>
<Relationships xmlns="http://schemas.openxmlformats.org/package/2006/relationships"><Relationship Id="rId8" Type="http://schemas.openxmlformats.org/officeDocument/2006/relationships/oleObject" Target="../embeddings/oleObject148.bin"/><Relationship Id="rId3" Type="http://schemas.openxmlformats.org/officeDocument/2006/relationships/slideLayout" Target="../slideLayouts/slideLayout1.xml"/><Relationship Id="rId7" Type="http://schemas.openxmlformats.org/officeDocument/2006/relationships/image" Target="../media/image149.wmf"/><Relationship Id="rId2" Type="http://schemas.openxmlformats.org/officeDocument/2006/relationships/tags" Target="../tags/tag79.xml"/><Relationship Id="rId1" Type="http://schemas.openxmlformats.org/officeDocument/2006/relationships/vmlDrawing" Target="../drawings/vmlDrawing60.vml"/><Relationship Id="rId6" Type="http://schemas.openxmlformats.org/officeDocument/2006/relationships/oleObject" Target="../embeddings/oleObject147.bin"/><Relationship Id="rId5" Type="http://schemas.openxmlformats.org/officeDocument/2006/relationships/image" Target="../media/image150.wmf"/><Relationship Id="rId4" Type="http://schemas.openxmlformats.org/officeDocument/2006/relationships/oleObject" Target="../embeddings/oleObject146.bin"/><Relationship Id="rId9" Type="http://schemas.openxmlformats.org/officeDocument/2006/relationships/image" Target="../media/image151.wmf"/></Relationships>
</file>

<file path=ppt/slides/_rels/slide91.xml.rels><?xml version="1.0" encoding="UTF-8" standalone="yes"?>
<Relationships xmlns="http://schemas.openxmlformats.org/package/2006/relationships"><Relationship Id="rId8" Type="http://schemas.openxmlformats.org/officeDocument/2006/relationships/oleObject" Target="../embeddings/oleObject151.bin"/><Relationship Id="rId3" Type="http://schemas.openxmlformats.org/officeDocument/2006/relationships/slideLayout" Target="../slideLayouts/slideLayout1.xml"/><Relationship Id="rId7" Type="http://schemas.openxmlformats.org/officeDocument/2006/relationships/image" Target="../media/image153.wmf"/><Relationship Id="rId2" Type="http://schemas.openxmlformats.org/officeDocument/2006/relationships/tags" Target="../tags/tag80.xml"/><Relationship Id="rId1" Type="http://schemas.openxmlformats.org/officeDocument/2006/relationships/vmlDrawing" Target="../drawings/vmlDrawing61.vml"/><Relationship Id="rId6" Type="http://schemas.openxmlformats.org/officeDocument/2006/relationships/oleObject" Target="../embeddings/oleObject150.bin"/><Relationship Id="rId5" Type="http://schemas.openxmlformats.org/officeDocument/2006/relationships/image" Target="../media/image152.wmf"/><Relationship Id="rId4" Type="http://schemas.openxmlformats.org/officeDocument/2006/relationships/oleObject" Target="../embeddings/oleObject149.bin"/><Relationship Id="rId9" Type="http://schemas.openxmlformats.org/officeDocument/2006/relationships/image" Target="../media/image154.wmf"/></Relationships>
</file>

<file path=ppt/slides/_rels/slide9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81.xml"/><Relationship Id="rId1" Type="http://schemas.openxmlformats.org/officeDocument/2006/relationships/vmlDrawing" Target="../drawings/vmlDrawing62.vml"/><Relationship Id="rId5" Type="http://schemas.openxmlformats.org/officeDocument/2006/relationships/image" Target="../media/image155.wmf"/><Relationship Id="rId4" Type="http://schemas.openxmlformats.org/officeDocument/2006/relationships/oleObject" Target="../embeddings/oleObject152.bin"/></Relationships>
</file>

<file path=ppt/slides/_rels/slide9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82.xml"/><Relationship Id="rId1" Type="http://schemas.openxmlformats.org/officeDocument/2006/relationships/vmlDrawing" Target="../drawings/vmlDrawing63.vml"/><Relationship Id="rId5" Type="http://schemas.openxmlformats.org/officeDocument/2006/relationships/image" Target="../media/image156.wmf"/><Relationship Id="rId4" Type="http://schemas.openxmlformats.org/officeDocument/2006/relationships/oleObject" Target="../embeddings/oleObject153.bin"/></Relationships>
</file>

<file path=ppt/slides/_rels/slide94.xml.rels><?xml version="1.0" encoding="UTF-8" standalone="yes"?>
<Relationships xmlns="http://schemas.openxmlformats.org/package/2006/relationships"><Relationship Id="rId8" Type="http://schemas.openxmlformats.org/officeDocument/2006/relationships/oleObject" Target="../embeddings/oleObject156.bin"/><Relationship Id="rId13" Type="http://schemas.openxmlformats.org/officeDocument/2006/relationships/image" Target="../media/image160.wmf"/><Relationship Id="rId3" Type="http://schemas.openxmlformats.org/officeDocument/2006/relationships/slideLayout" Target="../slideLayouts/slideLayout1.xml"/><Relationship Id="rId7" Type="http://schemas.openxmlformats.org/officeDocument/2006/relationships/image" Target="../media/image157.wmf"/><Relationship Id="rId12" Type="http://schemas.openxmlformats.org/officeDocument/2006/relationships/oleObject" Target="../embeddings/oleObject158.bin"/><Relationship Id="rId2" Type="http://schemas.openxmlformats.org/officeDocument/2006/relationships/tags" Target="../tags/tag83.xml"/><Relationship Id="rId1" Type="http://schemas.openxmlformats.org/officeDocument/2006/relationships/vmlDrawing" Target="../drawings/vmlDrawing64.vml"/><Relationship Id="rId6" Type="http://schemas.openxmlformats.org/officeDocument/2006/relationships/oleObject" Target="../embeddings/oleObject155.bin"/><Relationship Id="rId11" Type="http://schemas.openxmlformats.org/officeDocument/2006/relationships/image" Target="../media/image159.wmf"/><Relationship Id="rId5" Type="http://schemas.openxmlformats.org/officeDocument/2006/relationships/image" Target="../media/image156.wmf"/><Relationship Id="rId10" Type="http://schemas.openxmlformats.org/officeDocument/2006/relationships/oleObject" Target="../embeddings/oleObject157.bin"/><Relationship Id="rId4" Type="http://schemas.openxmlformats.org/officeDocument/2006/relationships/oleObject" Target="../embeddings/oleObject154.bin"/><Relationship Id="rId9" Type="http://schemas.openxmlformats.org/officeDocument/2006/relationships/image" Target="../media/image158.wmf"/></Relationships>
</file>

<file path=ppt/slides/_rels/slide95.xml.rels><?xml version="1.0" encoding="UTF-8" standalone="yes"?>
<Relationships xmlns="http://schemas.openxmlformats.org/package/2006/relationships"><Relationship Id="rId8" Type="http://schemas.openxmlformats.org/officeDocument/2006/relationships/oleObject" Target="../embeddings/oleObject161.bin"/><Relationship Id="rId13" Type="http://schemas.openxmlformats.org/officeDocument/2006/relationships/image" Target="../media/image165.wmf"/><Relationship Id="rId3" Type="http://schemas.openxmlformats.org/officeDocument/2006/relationships/slideLayout" Target="../slideLayouts/slideLayout1.xml"/><Relationship Id="rId7" Type="http://schemas.openxmlformats.org/officeDocument/2006/relationships/image" Target="../media/image162.wmf"/><Relationship Id="rId12" Type="http://schemas.openxmlformats.org/officeDocument/2006/relationships/oleObject" Target="../embeddings/oleObject163.bin"/><Relationship Id="rId2" Type="http://schemas.openxmlformats.org/officeDocument/2006/relationships/tags" Target="../tags/tag84.xml"/><Relationship Id="rId1" Type="http://schemas.openxmlformats.org/officeDocument/2006/relationships/vmlDrawing" Target="../drawings/vmlDrawing65.vml"/><Relationship Id="rId6" Type="http://schemas.openxmlformats.org/officeDocument/2006/relationships/oleObject" Target="../embeddings/oleObject160.bin"/><Relationship Id="rId11" Type="http://schemas.openxmlformats.org/officeDocument/2006/relationships/image" Target="../media/image164.wmf"/><Relationship Id="rId5" Type="http://schemas.openxmlformats.org/officeDocument/2006/relationships/image" Target="../media/image161.wmf"/><Relationship Id="rId10" Type="http://schemas.openxmlformats.org/officeDocument/2006/relationships/oleObject" Target="../embeddings/oleObject162.bin"/><Relationship Id="rId4" Type="http://schemas.openxmlformats.org/officeDocument/2006/relationships/oleObject" Target="../embeddings/oleObject159.bin"/><Relationship Id="rId9" Type="http://schemas.openxmlformats.org/officeDocument/2006/relationships/image" Target="../media/image163.wmf"/></Relationships>
</file>

<file path=ppt/slides/_rels/slide9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85.xml"/><Relationship Id="rId1" Type="http://schemas.openxmlformats.org/officeDocument/2006/relationships/vmlDrawing" Target="../drawings/vmlDrawing66.vml"/><Relationship Id="rId5" Type="http://schemas.openxmlformats.org/officeDocument/2006/relationships/image" Target="../media/image166.wmf"/><Relationship Id="rId4" Type="http://schemas.openxmlformats.org/officeDocument/2006/relationships/oleObject" Target="../embeddings/oleObject164.bin"/></Relationships>
</file>

<file path=ppt/slides/_rels/slide97.xml.rels><?xml version="1.0" encoding="UTF-8" standalone="yes"?>
<Relationships xmlns="http://schemas.openxmlformats.org/package/2006/relationships"><Relationship Id="rId8" Type="http://schemas.openxmlformats.org/officeDocument/2006/relationships/oleObject" Target="../embeddings/oleObject167.bin"/><Relationship Id="rId3" Type="http://schemas.openxmlformats.org/officeDocument/2006/relationships/slideLayout" Target="../slideLayouts/slideLayout1.xml"/><Relationship Id="rId7" Type="http://schemas.openxmlformats.org/officeDocument/2006/relationships/image" Target="../media/image168.wmf"/><Relationship Id="rId2" Type="http://schemas.openxmlformats.org/officeDocument/2006/relationships/tags" Target="../tags/tag86.xml"/><Relationship Id="rId1" Type="http://schemas.openxmlformats.org/officeDocument/2006/relationships/vmlDrawing" Target="../drawings/vmlDrawing67.vml"/><Relationship Id="rId6" Type="http://schemas.openxmlformats.org/officeDocument/2006/relationships/oleObject" Target="../embeddings/oleObject166.bin"/><Relationship Id="rId5" Type="http://schemas.openxmlformats.org/officeDocument/2006/relationships/image" Target="../media/image167.wmf"/><Relationship Id="rId4" Type="http://schemas.openxmlformats.org/officeDocument/2006/relationships/oleObject" Target="../embeddings/oleObject165.bin"/><Relationship Id="rId9" Type="http://schemas.openxmlformats.org/officeDocument/2006/relationships/image" Target="../media/image162.wmf"/></Relationships>
</file>

<file path=ppt/slides/_rels/slide98.xml.rels><?xml version="1.0" encoding="UTF-8" standalone="yes"?>
<Relationships xmlns="http://schemas.openxmlformats.org/package/2006/relationships"><Relationship Id="rId8" Type="http://schemas.openxmlformats.org/officeDocument/2006/relationships/oleObject" Target="../embeddings/oleObject170.bin"/><Relationship Id="rId3" Type="http://schemas.openxmlformats.org/officeDocument/2006/relationships/slideLayout" Target="../slideLayouts/slideLayout1.xml"/><Relationship Id="rId7" Type="http://schemas.openxmlformats.org/officeDocument/2006/relationships/image" Target="../media/image170.wmf"/><Relationship Id="rId2" Type="http://schemas.openxmlformats.org/officeDocument/2006/relationships/tags" Target="../tags/tag87.xml"/><Relationship Id="rId1" Type="http://schemas.openxmlformats.org/officeDocument/2006/relationships/vmlDrawing" Target="../drawings/vmlDrawing68.vml"/><Relationship Id="rId6" Type="http://schemas.openxmlformats.org/officeDocument/2006/relationships/oleObject" Target="../embeddings/oleObject169.bin"/><Relationship Id="rId5" Type="http://schemas.openxmlformats.org/officeDocument/2006/relationships/image" Target="../media/image169.wmf"/><Relationship Id="rId4" Type="http://schemas.openxmlformats.org/officeDocument/2006/relationships/oleObject" Target="../embeddings/oleObject168.bin"/><Relationship Id="rId9" Type="http://schemas.openxmlformats.org/officeDocument/2006/relationships/image" Target="../media/image171.wmf"/></Relationships>
</file>

<file path=ppt/slides/_rels/slide9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任意多边形: 形状 6">
            <a:extLst>
              <a:ext uri="{FF2B5EF4-FFF2-40B4-BE49-F238E27FC236}">
                <a16:creationId xmlns:a16="http://schemas.microsoft.com/office/drawing/2014/main" xmlns="" id="{228134E1-34A8-4385-950C-407FBEF5D2EF}"/>
              </a:ext>
            </a:extLst>
          </p:cNvPr>
          <p:cNvSpPr/>
          <p:nvPr/>
        </p:nvSpPr>
        <p:spPr>
          <a:xfrm>
            <a:off x="2191628" y="2107433"/>
            <a:ext cx="2430018" cy="1457991"/>
          </a:xfrm>
          <a:custGeom>
            <a:avLst/>
            <a:gdLst>
              <a:gd name="connsiteX0" fmla="*/ 0 w 2430018"/>
              <a:gd name="connsiteY0" fmla="*/ 0 h 1457991"/>
              <a:gd name="connsiteX1" fmla="*/ 2430018 w 2430018"/>
              <a:gd name="connsiteY1" fmla="*/ 0 h 1457991"/>
              <a:gd name="connsiteX2" fmla="*/ 2430018 w 2430018"/>
              <a:gd name="connsiteY2" fmla="*/ 1457992 h 1457991"/>
              <a:gd name="connsiteX3" fmla="*/ 0 w 2430018"/>
              <a:gd name="connsiteY3" fmla="*/ 1457992 h 1457991"/>
            </a:gdLst>
            <a:ahLst/>
            <a:cxnLst>
              <a:cxn ang="0">
                <a:pos x="connsiteX0" y="connsiteY0"/>
              </a:cxn>
              <a:cxn ang="0">
                <a:pos x="connsiteX1" y="connsiteY1"/>
              </a:cxn>
              <a:cxn ang="0">
                <a:pos x="connsiteX2" y="connsiteY2"/>
              </a:cxn>
              <a:cxn ang="0">
                <a:pos x="connsiteX3" y="connsiteY3"/>
              </a:cxn>
            </a:cxnLst>
            <a:rect l="l" t="t" r="r" b="b"/>
            <a:pathLst>
              <a:path w="2430018" h="1457991">
                <a:moveTo>
                  <a:pt x="0" y="0"/>
                </a:moveTo>
                <a:lnTo>
                  <a:pt x="2430018" y="0"/>
                </a:lnTo>
                <a:lnTo>
                  <a:pt x="2430018" y="1457992"/>
                </a:lnTo>
                <a:lnTo>
                  <a:pt x="0" y="1457992"/>
                </a:lnTo>
                <a:close/>
              </a:path>
            </a:pathLst>
          </a:custGeom>
          <a:solidFill>
            <a:srgbClr val="FFFFFF"/>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51" name="任意多边形: 形状 7">
            <a:extLst>
              <a:ext uri="{FF2B5EF4-FFF2-40B4-BE49-F238E27FC236}">
                <a16:creationId xmlns:a16="http://schemas.microsoft.com/office/drawing/2014/main" xmlns="" id="{ED638BC1-0E29-4997-9468-8E9D80936307}"/>
              </a:ext>
            </a:extLst>
          </p:cNvPr>
          <p:cNvSpPr/>
          <p:nvPr/>
        </p:nvSpPr>
        <p:spPr>
          <a:xfrm>
            <a:off x="-1" y="0"/>
            <a:ext cx="7401465" cy="6858000"/>
          </a:xfrm>
          <a:custGeom>
            <a:avLst/>
            <a:gdLst>
              <a:gd name="connsiteX0" fmla="*/ 1518666 w 1518666"/>
              <a:gd name="connsiteY0" fmla="*/ 1457992 h 1457991"/>
              <a:gd name="connsiteX1" fmla="*/ 676847 w 1518666"/>
              <a:gd name="connsiteY1" fmla="*/ 0 h 1457991"/>
              <a:gd name="connsiteX2" fmla="*/ 0 w 1518666"/>
              <a:gd name="connsiteY2" fmla="*/ 0 h 1457991"/>
              <a:gd name="connsiteX3" fmla="*/ 0 w 1518666"/>
              <a:gd name="connsiteY3" fmla="*/ 1457992 h 1457991"/>
              <a:gd name="connsiteX4" fmla="*/ 1518666 w 1518666"/>
              <a:gd name="connsiteY4" fmla="*/ 1457992 h 14579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18666" h="1457991">
                <a:moveTo>
                  <a:pt x="1518666" y="1457992"/>
                </a:moveTo>
                <a:lnTo>
                  <a:pt x="676847" y="0"/>
                </a:lnTo>
                <a:lnTo>
                  <a:pt x="0" y="0"/>
                </a:lnTo>
                <a:lnTo>
                  <a:pt x="0" y="1457992"/>
                </a:lnTo>
                <a:lnTo>
                  <a:pt x="1518666" y="1457992"/>
                </a:lnTo>
                <a:close/>
              </a:path>
            </a:pathLst>
          </a:custGeom>
          <a:solidFill>
            <a:srgbClr val="33CCCC"/>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52" name="任意多边形: 形状 11">
            <a:extLst>
              <a:ext uri="{FF2B5EF4-FFF2-40B4-BE49-F238E27FC236}">
                <a16:creationId xmlns:a16="http://schemas.microsoft.com/office/drawing/2014/main" xmlns="" id="{C940FB84-43BE-4CAD-9DFB-3DD0C1D65596}"/>
              </a:ext>
            </a:extLst>
          </p:cNvPr>
          <p:cNvSpPr/>
          <p:nvPr/>
        </p:nvSpPr>
        <p:spPr>
          <a:xfrm>
            <a:off x="3406637" y="2247457"/>
            <a:ext cx="8785363" cy="2652348"/>
          </a:xfrm>
          <a:custGeom>
            <a:avLst/>
            <a:gdLst>
              <a:gd name="connsiteX0" fmla="*/ 1850743 w 1850791"/>
              <a:gd name="connsiteY0" fmla="*/ 710687 h 710660"/>
              <a:gd name="connsiteX1" fmla="*/ 403991 w 1850791"/>
              <a:gd name="connsiteY1" fmla="*/ 710687 h 710660"/>
              <a:gd name="connsiteX2" fmla="*/ 369034 w 1850791"/>
              <a:gd name="connsiteY2" fmla="*/ 690494 h 710660"/>
              <a:gd name="connsiteX3" fmla="*/ 5370 w 1850791"/>
              <a:gd name="connsiteY3" fmla="*/ 60606 h 710660"/>
              <a:gd name="connsiteX4" fmla="*/ 20153 w 1850791"/>
              <a:gd name="connsiteY4" fmla="*/ 5437 h 710660"/>
              <a:gd name="connsiteX5" fmla="*/ 40327 w 1850791"/>
              <a:gd name="connsiteY5" fmla="*/ 27 h 710660"/>
              <a:gd name="connsiteX6" fmla="*/ 1850743 w 1850791"/>
              <a:gd name="connsiteY6" fmla="*/ 27 h 710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50791" h="710660">
                <a:moveTo>
                  <a:pt x="1850743" y="710687"/>
                </a:moveTo>
                <a:lnTo>
                  <a:pt x="403991" y="710687"/>
                </a:lnTo>
                <a:cubicBezTo>
                  <a:pt x="389570" y="710678"/>
                  <a:pt x="376245" y="702982"/>
                  <a:pt x="369034" y="690494"/>
                </a:cubicBezTo>
                <a:lnTo>
                  <a:pt x="5370" y="60606"/>
                </a:lnTo>
                <a:cubicBezTo>
                  <a:pt x="-5784" y="41289"/>
                  <a:pt x="836" y="16591"/>
                  <a:pt x="20153" y="5437"/>
                </a:cubicBezTo>
                <a:cubicBezTo>
                  <a:pt x="26287" y="1894"/>
                  <a:pt x="33240" y="27"/>
                  <a:pt x="40327" y="27"/>
                </a:cubicBezTo>
                <a:lnTo>
                  <a:pt x="1850743" y="27"/>
                </a:lnTo>
                <a:close/>
              </a:path>
            </a:pathLst>
          </a:custGeom>
          <a:solidFill>
            <a:srgbClr val="009999"/>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endParaRPr>
          </a:p>
        </p:txBody>
      </p:sp>
      <p:sp>
        <p:nvSpPr>
          <p:cNvPr id="53" name="矩形 52">
            <a:extLst>
              <a:ext uri="{FF2B5EF4-FFF2-40B4-BE49-F238E27FC236}">
                <a16:creationId xmlns:a16="http://schemas.microsoft.com/office/drawing/2014/main" xmlns="" id="{E9F027FA-62B7-4847-A812-B75DEDD48BC5}"/>
              </a:ext>
            </a:extLst>
          </p:cNvPr>
          <p:cNvSpPr/>
          <p:nvPr/>
        </p:nvSpPr>
        <p:spPr>
          <a:xfrm>
            <a:off x="5501894" y="2782734"/>
            <a:ext cx="5950536" cy="1323439"/>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8000" b="1" i="0" u="none" strike="noStrike" kern="0" cap="none" spc="0" normalizeH="0" baseline="0" noProof="0" dirty="0" smtClean="0">
                <a:ln>
                  <a:noFill/>
                </a:ln>
                <a:solidFill>
                  <a:sysClr val="window" lastClr="FFFFFF"/>
                </a:solidFill>
                <a:effectLst>
                  <a:outerShdw blurRad="38100" dist="38100" dir="2700000" algn="tl">
                    <a:srgbClr val="000000">
                      <a:alpha val="43137"/>
                    </a:srgbClr>
                  </a:outerShdw>
                </a:effectLst>
                <a:uLnTx/>
                <a:uFillTx/>
                <a:latin typeface="华文中宋" panose="02010600040101010101" pitchFamily="2" charset="-122"/>
                <a:ea typeface="华文中宋" panose="02010600040101010101" pitchFamily="2" charset="-122"/>
                <a:cs typeface="+mn-ea"/>
                <a:sym typeface="+mn-lt"/>
              </a:rPr>
              <a:t>线 性 代 数</a:t>
            </a:r>
            <a:endParaRPr kumimoji="0" lang="zh-CN" altLang="en-US" sz="8000" b="1" i="0" u="none" strike="noStrike" kern="0" cap="none" spc="0" normalizeH="0" baseline="0" noProof="0" dirty="0">
              <a:ln>
                <a:noFill/>
              </a:ln>
              <a:solidFill>
                <a:sysClr val="window" lastClr="FFFFFF"/>
              </a:solidFill>
              <a:effectLst>
                <a:outerShdw blurRad="38100" dist="38100" dir="2700000" algn="tl">
                  <a:srgbClr val="000000">
                    <a:alpha val="43137"/>
                  </a:srgbClr>
                </a:outerShdw>
              </a:effectLst>
              <a:uLnTx/>
              <a:uFillTx/>
              <a:latin typeface="华文中宋" panose="02010600040101010101" pitchFamily="2" charset="-122"/>
              <a:ea typeface="华文中宋" panose="02010600040101010101" pitchFamily="2" charset="-122"/>
              <a:cs typeface="+mn-ea"/>
              <a:sym typeface="+mn-lt"/>
            </a:endParaRPr>
          </a:p>
        </p:txBody>
      </p:sp>
      <p:sp>
        <p:nvSpPr>
          <p:cNvPr id="54" name="矩形 53">
            <a:extLst>
              <a:ext uri="{FF2B5EF4-FFF2-40B4-BE49-F238E27FC236}">
                <a16:creationId xmlns:a16="http://schemas.microsoft.com/office/drawing/2014/main" xmlns="" id="{D1D37CB0-B9FB-4EED-BF10-27E259BEEBD0}"/>
              </a:ext>
            </a:extLst>
          </p:cNvPr>
          <p:cNvSpPr/>
          <p:nvPr/>
        </p:nvSpPr>
        <p:spPr>
          <a:xfrm>
            <a:off x="8929830" y="5476349"/>
            <a:ext cx="2801922" cy="400110"/>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300" normalizeH="0" baseline="0" noProof="0" dirty="0" smtClean="0">
                <a:ln>
                  <a:noFill/>
                </a:ln>
                <a:solidFill>
                  <a:sysClr val="windowText" lastClr="000000">
                    <a:lumMod val="85000"/>
                    <a:lumOff val="15000"/>
                  </a:sysClr>
                </a:solidFill>
                <a:effectLst/>
                <a:uLnTx/>
                <a:uFillTx/>
                <a:latin typeface="微软雅黑" panose="020B0503020204020204" pitchFamily="34" charset="-122"/>
                <a:ea typeface="微软雅黑" panose="020B0503020204020204" pitchFamily="34" charset="-122"/>
                <a:cs typeface="+mn-ea"/>
                <a:sym typeface="+mn-lt"/>
              </a:rPr>
              <a:t>戴斌祥  杨蕊  主编</a:t>
            </a:r>
            <a:endParaRPr kumimoji="0" lang="zh-CN" altLang="en-US" sz="2000" b="1" i="0" u="none" strike="noStrike" kern="0" cap="none" spc="300" normalizeH="0" baseline="0" noProof="0" dirty="0">
              <a:ln>
                <a:noFill/>
              </a:ln>
              <a:solidFill>
                <a:sysClr val="windowText" lastClr="000000">
                  <a:lumMod val="85000"/>
                  <a:lumOff val="15000"/>
                </a:sysClr>
              </a:solidFill>
              <a:effectLst/>
              <a:uLnTx/>
              <a:uFillTx/>
              <a:latin typeface="微软雅黑" panose="020B0503020204020204" pitchFamily="34" charset="-122"/>
              <a:ea typeface="微软雅黑" panose="020B0503020204020204" pitchFamily="34" charset="-122"/>
              <a:cs typeface="+mn-ea"/>
              <a:sym typeface="+mn-lt"/>
            </a:endParaRPr>
          </a:p>
        </p:txBody>
      </p:sp>
      <p:grpSp>
        <p:nvGrpSpPr>
          <p:cNvPr id="55" name="组合 54">
            <a:extLst>
              <a:ext uri="{FF2B5EF4-FFF2-40B4-BE49-F238E27FC236}">
                <a16:creationId xmlns:a16="http://schemas.microsoft.com/office/drawing/2014/main" xmlns="" id="{E0928F35-9EDB-4BB0-826F-0F02B03401AF}"/>
              </a:ext>
            </a:extLst>
          </p:cNvPr>
          <p:cNvGrpSpPr/>
          <p:nvPr/>
        </p:nvGrpSpPr>
        <p:grpSpPr>
          <a:xfrm>
            <a:off x="10029371" y="1429215"/>
            <a:ext cx="2162630" cy="526107"/>
            <a:chOff x="10029371" y="1429215"/>
            <a:chExt cx="2162630" cy="526107"/>
          </a:xfrm>
        </p:grpSpPr>
        <p:sp>
          <p:nvSpPr>
            <p:cNvPr id="56" name="任意多边形: 形状 27">
              <a:extLst>
                <a:ext uri="{FF2B5EF4-FFF2-40B4-BE49-F238E27FC236}">
                  <a16:creationId xmlns:a16="http://schemas.microsoft.com/office/drawing/2014/main" xmlns="" id="{923BDE01-0FD9-4384-A9B8-165A4890C4B6}"/>
                </a:ext>
              </a:extLst>
            </p:cNvPr>
            <p:cNvSpPr/>
            <p:nvPr/>
          </p:nvSpPr>
          <p:spPr>
            <a:xfrm>
              <a:off x="10029371" y="1429215"/>
              <a:ext cx="2162630" cy="521109"/>
            </a:xfrm>
            <a:custGeom>
              <a:avLst/>
              <a:gdLst>
                <a:gd name="connsiteX0" fmla="*/ 1850743 w 1850791"/>
                <a:gd name="connsiteY0" fmla="*/ 710687 h 710660"/>
                <a:gd name="connsiteX1" fmla="*/ 403991 w 1850791"/>
                <a:gd name="connsiteY1" fmla="*/ 710687 h 710660"/>
                <a:gd name="connsiteX2" fmla="*/ 369034 w 1850791"/>
                <a:gd name="connsiteY2" fmla="*/ 690494 h 710660"/>
                <a:gd name="connsiteX3" fmla="*/ 5370 w 1850791"/>
                <a:gd name="connsiteY3" fmla="*/ 60606 h 710660"/>
                <a:gd name="connsiteX4" fmla="*/ 20153 w 1850791"/>
                <a:gd name="connsiteY4" fmla="*/ 5437 h 710660"/>
                <a:gd name="connsiteX5" fmla="*/ 40327 w 1850791"/>
                <a:gd name="connsiteY5" fmla="*/ 27 h 710660"/>
                <a:gd name="connsiteX6" fmla="*/ 1850743 w 1850791"/>
                <a:gd name="connsiteY6" fmla="*/ 27 h 710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50791" h="710660">
                  <a:moveTo>
                    <a:pt x="1850743" y="710687"/>
                  </a:moveTo>
                  <a:lnTo>
                    <a:pt x="403991" y="710687"/>
                  </a:lnTo>
                  <a:cubicBezTo>
                    <a:pt x="389570" y="710678"/>
                    <a:pt x="376245" y="702982"/>
                    <a:pt x="369034" y="690494"/>
                  </a:cubicBezTo>
                  <a:lnTo>
                    <a:pt x="5370" y="60606"/>
                  </a:lnTo>
                  <a:cubicBezTo>
                    <a:pt x="-5784" y="41289"/>
                    <a:pt x="836" y="16591"/>
                    <a:pt x="20153" y="5437"/>
                  </a:cubicBezTo>
                  <a:cubicBezTo>
                    <a:pt x="26287" y="1894"/>
                    <a:pt x="33240" y="27"/>
                    <a:pt x="40327" y="27"/>
                  </a:cubicBezTo>
                  <a:lnTo>
                    <a:pt x="1850743" y="27"/>
                  </a:lnTo>
                  <a:close/>
                </a:path>
              </a:pathLst>
            </a:custGeom>
            <a:solidFill>
              <a:srgbClr val="F0BD64"/>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endParaRPr>
            </a:p>
          </p:txBody>
        </p:sp>
        <p:sp>
          <p:nvSpPr>
            <p:cNvPr id="57" name="矩形 56">
              <a:extLst>
                <a:ext uri="{FF2B5EF4-FFF2-40B4-BE49-F238E27FC236}">
                  <a16:creationId xmlns:a16="http://schemas.microsoft.com/office/drawing/2014/main" xmlns="" id="{B036EB58-C2B5-4FEE-A06B-FFCC592929E3}"/>
                </a:ext>
              </a:extLst>
            </p:cNvPr>
            <p:cNvSpPr/>
            <p:nvPr/>
          </p:nvSpPr>
          <p:spPr>
            <a:xfrm>
              <a:off x="10501701" y="1493657"/>
              <a:ext cx="1376733" cy="461665"/>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400" b="1" i="0" u="none" strike="noStrike" kern="0" cap="none" spc="0" normalizeH="0" baseline="0" noProof="0" dirty="0" smtClean="0">
                  <a:ln>
                    <a:noFill/>
                  </a:ln>
                  <a:solidFill>
                    <a:sysClr val="windowText" lastClr="000000"/>
                  </a:solidFill>
                  <a:effectLst/>
                  <a:uLnTx/>
                  <a:uFillTx/>
                  <a:latin typeface="微软雅黑" panose="020B0503020204020204" pitchFamily="34" charset="-122"/>
                  <a:ea typeface="微软雅黑" panose="020B0503020204020204" pitchFamily="34" charset="-122"/>
                  <a:cs typeface="+mn-ea"/>
                  <a:sym typeface="+mn-lt"/>
                </a:rPr>
                <a:t>（第</a:t>
              </a:r>
              <a:r>
                <a:rPr kumimoji="0" lang="en-US" altLang="zh-CN" sz="2400" b="1" i="0" u="none" strike="noStrike" kern="0" cap="none" spc="0" normalizeH="0" baseline="0" noProof="0" dirty="0" smtClean="0">
                  <a:ln>
                    <a:noFill/>
                  </a:ln>
                  <a:solidFill>
                    <a:sysClr val="windowText" lastClr="000000"/>
                  </a:solidFill>
                  <a:effectLst/>
                  <a:uLnTx/>
                  <a:uFillTx/>
                  <a:latin typeface="微软雅黑" panose="020B0503020204020204" pitchFamily="34" charset="-122"/>
                  <a:ea typeface="微软雅黑" panose="020B0503020204020204" pitchFamily="34" charset="-122"/>
                  <a:cs typeface="+mn-ea"/>
                  <a:sym typeface="+mn-lt"/>
                </a:rPr>
                <a:t>4</a:t>
              </a:r>
              <a:r>
                <a:rPr kumimoji="0" lang="zh-CN" altLang="en-US" sz="2400" b="1" i="0" u="none" strike="noStrike" kern="0" cap="none" spc="0" normalizeH="0" baseline="0" noProof="0" dirty="0" smtClean="0">
                  <a:ln>
                    <a:noFill/>
                  </a:ln>
                  <a:solidFill>
                    <a:sysClr val="windowText" lastClr="000000"/>
                  </a:solidFill>
                  <a:effectLst/>
                  <a:uLnTx/>
                  <a:uFillTx/>
                  <a:latin typeface="微软雅黑" panose="020B0503020204020204" pitchFamily="34" charset="-122"/>
                  <a:ea typeface="微软雅黑" panose="020B0503020204020204" pitchFamily="34" charset="-122"/>
                  <a:cs typeface="+mn-ea"/>
                  <a:sym typeface="+mn-lt"/>
                </a:rPr>
                <a:t>版）</a:t>
              </a:r>
              <a:endParaRPr kumimoji="0" lang="zh-CN" altLang="en-US" sz="2400" b="1"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mn-ea"/>
                <a:sym typeface="+mn-lt"/>
              </a:endParaRPr>
            </a:p>
          </p:txBody>
        </p:sp>
      </p:grpSp>
      <p:sp>
        <p:nvSpPr>
          <p:cNvPr id="58" name="任意多边形: 形状 1110">
            <a:extLst>
              <a:ext uri="{FF2B5EF4-FFF2-40B4-BE49-F238E27FC236}">
                <a16:creationId xmlns:a16="http://schemas.microsoft.com/office/drawing/2014/main" xmlns="" id="{AF899C2A-384B-9D9E-6A02-4C38FB2DF667}"/>
              </a:ext>
            </a:extLst>
          </p:cNvPr>
          <p:cNvSpPr/>
          <p:nvPr/>
        </p:nvSpPr>
        <p:spPr>
          <a:xfrm rot="16200000">
            <a:off x="871451" y="5609608"/>
            <a:ext cx="463172" cy="1452668"/>
          </a:xfrm>
          <a:custGeom>
            <a:avLst/>
            <a:gdLst>
              <a:gd name="connsiteX0" fmla="*/ 77730 w 683410"/>
              <a:gd name="connsiteY0" fmla="*/ 38865 h 2143410"/>
              <a:gd name="connsiteX1" fmla="*/ 38865 w 683410"/>
              <a:gd name="connsiteY1" fmla="*/ 0 h 2143410"/>
              <a:gd name="connsiteX2" fmla="*/ 0 w 683410"/>
              <a:gd name="connsiteY2" fmla="*/ 38865 h 2143410"/>
              <a:gd name="connsiteX3" fmla="*/ 38865 w 683410"/>
              <a:gd name="connsiteY3" fmla="*/ 77730 h 2143410"/>
              <a:gd name="connsiteX4" fmla="*/ 77730 w 683410"/>
              <a:gd name="connsiteY4" fmla="*/ 38865 h 2143410"/>
              <a:gd name="connsiteX5" fmla="*/ 77730 w 683410"/>
              <a:gd name="connsiteY5" fmla="*/ 226761 h 2143410"/>
              <a:gd name="connsiteX6" fmla="*/ 38865 w 683410"/>
              <a:gd name="connsiteY6" fmla="*/ 187896 h 2143410"/>
              <a:gd name="connsiteX7" fmla="*/ 0 w 683410"/>
              <a:gd name="connsiteY7" fmla="*/ 226761 h 2143410"/>
              <a:gd name="connsiteX8" fmla="*/ 38865 w 683410"/>
              <a:gd name="connsiteY8" fmla="*/ 265626 h 2143410"/>
              <a:gd name="connsiteX9" fmla="*/ 77730 w 683410"/>
              <a:gd name="connsiteY9" fmla="*/ 226761 h 2143410"/>
              <a:gd name="connsiteX10" fmla="*/ 77730 w 683410"/>
              <a:gd name="connsiteY10" fmla="*/ 414658 h 2143410"/>
              <a:gd name="connsiteX11" fmla="*/ 38865 w 683410"/>
              <a:gd name="connsiteY11" fmla="*/ 375793 h 2143410"/>
              <a:gd name="connsiteX12" fmla="*/ 0 w 683410"/>
              <a:gd name="connsiteY12" fmla="*/ 414658 h 2143410"/>
              <a:gd name="connsiteX13" fmla="*/ 38865 w 683410"/>
              <a:gd name="connsiteY13" fmla="*/ 453523 h 2143410"/>
              <a:gd name="connsiteX14" fmla="*/ 77730 w 683410"/>
              <a:gd name="connsiteY14" fmla="*/ 414658 h 2143410"/>
              <a:gd name="connsiteX15" fmla="*/ 77730 w 683410"/>
              <a:gd name="connsiteY15" fmla="*/ 602554 h 2143410"/>
              <a:gd name="connsiteX16" fmla="*/ 38865 w 683410"/>
              <a:gd name="connsiteY16" fmla="*/ 563689 h 2143410"/>
              <a:gd name="connsiteX17" fmla="*/ 0 w 683410"/>
              <a:gd name="connsiteY17" fmla="*/ 602554 h 2143410"/>
              <a:gd name="connsiteX18" fmla="*/ 38865 w 683410"/>
              <a:gd name="connsiteY18" fmla="*/ 641419 h 2143410"/>
              <a:gd name="connsiteX19" fmla="*/ 77730 w 683410"/>
              <a:gd name="connsiteY19" fmla="*/ 602554 h 2143410"/>
              <a:gd name="connsiteX20" fmla="*/ 77730 w 683410"/>
              <a:gd name="connsiteY20" fmla="*/ 790451 h 2143410"/>
              <a:gd name="connsiteX21" fmla="*/ 38865 w 683410"/>
              <a:gd name="connsiteY21" fmla="*/ 751586 h 2143410"/>
              <a:gd name="connsiteX22" fmla="*/ 0 w 683410"/>
              <a:gd name="connsiteY22" fmla="*/ 790451 h 2143410"/>
              <a:gd name="connsiteX23" fmla="*/ 38865 w 683410"/>
              <a:gd name="connsiteY23" fmla="*/ 829316 h 2143410"/>
              <a:gd name="connsiteX24" fmla="*/ 77730 w 683410"/>
              <a:gd name="connsiteY24" fmla="*/ 790451 h 2143410"/>
              <a:gd name="connsiteX25" fmla="*/ 77730 w 683410"/>
              <a:gd name="connsiteY25" fmla="*/ 978347 h 2143410"/>
              <a:gd name="connsiteX26" fmla="*/ 38865 w 683410"/>
              <a:gd name="connsiteY26" fmla="*/ 939482 h 2143410"/>
              <a:gd name="connsiteX27" fmla="*/ 0 w 683410"/>
              <a:gd name="connsiteY27" fmla="*/ 978347 h 2143410"/>
              <a:gd name="connsiteX28" fmla="*/ 38865 w 683410"/>
              <a:gd name="connsiteY28" fmla="*/ 1017212 h 2143410"/>
              <a:gd name="connsiteX29" fmla="*/ 77730 w 683410"/>
              <a:gd name="connsiteY29" fmla="*/ 978347 h 2143410"/>
              <a:gd name="connsiteX30" fmla="*/ 77730 w 683410"/>
              <a:gd name="connsiteY30" fmla="*/ 1165063 h 2143410"/>
              <a:gd name="connsiteX31" fmla="*/ 38865 w 683410"/>
              <a:gd name="connsiteY31" fmla="*/ 1126198 h 2143410"/>
              <a:gd name="connsiteX32" fmla="*/ 0 w 683410"/>
              <a:gd name="connsiteY32" fmla="*/ 1165063 h 2143410"/>
              <a:gd name="connsiteX33" fmla="*/ 38865 w 683410"/>
              <a:gd name="connsiteY33" fmla="*/ 1203928 h 2143410"/>
              <a:gd name="connsiteX34" fmla="*/ 77730 w 683410"/>
              <a:gd name="connsiteY34" fmla="*/ 1165063 h 2143410"/>
              <a:gd name="connsiteX35" fmla="*/ 77730 w 683410"/>
              <a:gd name="connsiteY35" fmla="*/ 1352959 h 2143410"/>
              <a:gd name="connsiteX36" fmla="*/ 38865 w 683410"/>
              <a:gd name="connsiteY36" fmla="*/ 1314094 h 2143410"/>
              <a:gd name="connsiteX37" fmla="*/ 0 w 683410"/>
              <a:gd name="connsiteY37" fmla="*/ 1352959 h 2143410"/>
              <a:gd name="connsiteX38" fmla="*/ 38865 w 683410"/>
              <a:gd name="connsiteY38" fmla="*/ 1391824 h 2143410"/>
              <a:gd name="connsiteX39" fmla="*/ 77730 w 683410"/>
              <a:gd name="connsiteY39" fmla="*/ 1352959 h 2143410"/>
              <a:gd name="connsiteX40" fmla="*/ 77730 w 683410"/>
              <a:gd name="connsiteY40" fmla="*/ 1540856 h 2143410"/>
              <a:gd name="connsiteX41" fmla="*/ 38865 w 683410"/>
              <a:gd name="connsiteY41" fmla="*/ 1501991 h 2143410"/>
              <a:gd name="connsiteX42" fmla="*/ 0 w 683410"/>
              <a:gd name="connsiteY42" fmla="*/ 1540856 h 2143410"/>
              <a:gd name="connsiteX43" fmla="*/ 38865 w 683410"/>
              <a:gd name="connsiteY43" fmla="*/ 1579721 h 2143410"/>
              <a:gd name="connsiteX44" fmla="*/ 77730 w 683410"/>
              <a:gd name="connsiteY44" fmla="*/ 1540856 h 2143410"/>
              <a:gd name="connsiteX45" fmla="*/ 77730 w 683410"/>
              <a:gd name="connsiteY45" fmla="*/ 1728752 h 2143410"/>
              <a:gd name="connsiteX46" fmla="*/ 38865 w 683410"/>
              <a:gd name="connsiteY46" fmla="*/ 1689887 h 2143410"/>
              <a:gd name="connsiteX47" fmla="*/ 0 w 683410"/>
              <a:gd name="connsiteY47" fmla="*/ 1728752 h 2143410"/>
              <a:gd name="connsiteX48" fmla="*/ 38865 w 683410"/>
              <a:gd name="connsiteY48" fmla="*/ 1767617 h 2143410"/>
              <a:gd name="connsiteX49" fmla="*/ 77730 w 683410"/>
              <a:gd name="connsiteY49" fmla="*/ 1728752 h 2143410"/>
              <a:gd name="connsiteX50" fmla="*/ 77730 w 683410"/>
              <a:gd name="connsiteY50" fmla="*/ 1916649 h 2143410"/>
              <a:gd name="connsiteX51" fmla="*/ 38865 w 683410"/>
              <a:gd name="connsiteY51" fmla="*/ 1877784 h 2143410"/>
              <a:gd name="connsiteX52" fmla="*/ 0 w 683410"/>
              <a:gd name="connsiteY52" fmla="*/ 1916649 h 2143410"/>
              <a:gd name="connsiteX53" fmla="*/ 38865 w 683410"/>
              <a:gd name="connsiteY53" fmla="*/ 1955514 h 2143410"/>
              <a:gd name="connsiteX54" fmla="*/ 77730 w 683410"/>
              <a:gd name="connsiteY54" fmla="*/ 1916649 h 2143410"/>
              <a:gd name="connsiteX55" fmla="*/ 77730 w 683410"/>
              <a:gd name="connsiteY55" fmla="*/ 2104545 h 2143410"/>
              <a:gd name="connsiteX56" fmla="*/ 38865 w 683410"/>
              <a:gd name="connsiteY56" fmla="*/ 2065680 h 2143410"/>
              <a:gd name="connsiteX57" fmla="*/ 0 w 683410"/>
              <a:gd name="connsiteY57" fmla="*/ 2104545 h 2143410"/>
              <a:gd name="connsiteX58" fmla="*/ 38865 w 683410"/>
              <a:gd name="connsiteY58" fmla="*/ 2143410 h 2143410"/>
              <a:gd name="connsiteX59" fmla="*/ 77730 w 683410"/>
              <a:gd name="connsiteY59" fmla="*/ 2104545 h 2143410"/>
              <a:gd name="connsiteX60" fmla="*/ 265626 w 683410"/>
              <a:gd name="connsiteY60" fmla="*/ 38865 h 2143410"/>
              <a:gd name="connsiteX61" fmla="*/ 226761 w 683410"/>
              <a:gd name="connsiteY61" fmla="*/ 0 h 2143410"/>
              <a:gd name="connsiteX62" fmla="*/ 187896 w 683410"/>
              <a:gd name="connsiteY62" fmla="*/ 38865 h 2143410"/>
              <a:gd name="connsiteX63" fmla="*/ 226761 w 683410"/>
              <a:gd name="connsiteY63" fmla="*/ 77730 h 2143410"/>
              <a:gd name="connsiteX64" fmla="*/ 265626 w 683410"/>
              <a:gd name="connsiteY64" fmla="*/ 38865 h 2143410"/>
              <a:gd name="connsiteX65" fmla="*/ 265626 w 683410"/>
              <a:gd name="connsiteY65" fmla="*/ 226761 h 2143410"/>
              <a:gd name="connsiteX66" fmla="*/ 226761 w 683410"/>
              <a:gd name="connsiteY66" fmla="*/ 187896 h 2143410"/>
              <a:gd name="connsiteX67" fmla="*/ 187896 w 683410"/>
              <a:gd name="connsiteY67" fmla="*/ 226761 h 2143410"/>
              <a:gd name="connsiteX68" fmla="*/ 226761 w 683410"/>
              <a:gd name="connsiteY68" fmla="*/ 265626 h 2143410"/>
              <a:gd name="connsiteX69" fmla="*/ 265626 w 683410"/>
              <a:gd name="connsiteY69" fmla="*/ 226761 h 2143410"/>
              <a:gd name="connsiteX70" fmla="*/ 265626 w 683410"/>
              <a:gd name="connsiteY70" fmla="*/ 414658 h 2143410"/>
              <a:gd name="connsiteX71" fmla="*/ 226761 w 683410"/>
              <a:gd name="connsiteY71" fmla="*/ 375793 h 2143410"/>
              <a:gd name="connsiteX72" fmla="*/ 187896 w 683410"/>
              <a:gd name="connsiteY72" fmla="*/ 414658 h 2143410"/>
              <a:gd name="connsiteX73" fmla="*/ 226761 w 683410"/>
              <a:gd name="connsiteY73" fmla="*/ 453523 h 2143410"/>
              <a:gd name="connsiteX74" fmla="*/ 265626 w 683410"/>
              <a:gd name="connsiteY74" fmla="*/ 414658 h 2143410"/>
              <a:gd name="connsiteX75" fmla="*/ 265626 w 683410"/>
              <a:gd name="connsiteY75" fmla="*/ 602554 h 2143410"/>
              <a:gd name="connsiteX76" fmla="*/ 226761 w 683410"/>
              <a:gd name="connsiteY76" fmla="*/ 563689 h 2143410"/>
              <a:gd name="connsiteX77" fmla="*/ 187896 w 683410"/>
              <a:gd name="connsiteY77" fmla="*/ 602554 h 2143410"/>
              <a:gd name="connsiteX78" fmla="*/ 226761 w 683410"/>
              <a:gd name="connsiteY78" fmla="*/ 641419 h 2143410"/>
              <a:gd name="connsiteX79" fmla="*/ 265626 w 683410"/>
              <a:gd name="connsiteY79" fmla="*/ 602554 h 2143410"/>
              <a:gd name="connsiteX80" fmla="*/ 265626 w 683410"/>
              <a:gd name="connsiteY80" fmla="*/ 790451 h 2143410"/>
              <a:gd name="connsiteX81" fmla="*/ 226761 w 683410"/>
              <a:gd name="connsiteY81" fmla="*/ 751586 h 2143410"/>
              <a:gd name="connsiteX82" fmla="*/ 187896 w 683410"/>
              <a:gd name="connsiteY82" fmla="*/ 790451 h 2143410"/>
              <a:gd name="connsiteX83" fmla="*/ 226761 w 683410"/>
              <a:gd name="connsiteY83" fmla="*/ 829316 h 2143410"/>
              <a:gd name="connsiteX84" fmla="*/ 265626 w 683410"/>
              <a:gd name="connsiteY84" fmla="*/ 790451 h 2143410"/>
              <a:gd name="connsiteX85" fmla="*/ 265626 w 683410"/>
              <a:gd name="connsiteY85" fmla="*/ 978347 h 2143410"/>
              <a:gd name="connsiteX86" fmla="*/ 226761 w 683410"/>
              <a:gd name="connsiteY86" fmla="*/ 939482 h 2143410"/>
              <a:gd name="connsiteX87" fmla="*/ 187896 w 683410"/>
              <a:gd name="connsiteY87" fmla="*/ 978347 h 2143410"/>
              <a:gd name="connsiteX88" fmla="*/ 226761 w 683410"/>
              <a:gd name="connsiteY88" fmla="*/ 1017212 h 2143410"/>
              <a:gd name="connsiteX89" fmla="*/ 265626 w 683410"/>
              <a:gd name="connsiteY89" fmla="*/ 978347 h 2143410"/>
              <a:gd name="connsiteX90" fmla="*/ 265626 w 683410"/>
              <a:gd name="connsiteY90" fmla="*/ 1165063 h 2143410"/>
              <a:gd name="connsiteX91" fmla="*/ 226761 w 683410"/>
              <a:gd name="connsiteY91" fmla="*/ 1126198 h 2143410"/>
              <a:gd name="connsiteX92" fmla="*/ 187896 w 683410"/>
              <a:gd name="connsiteY92" fmla="*/ 1165063 h 2143410"/>
              <a:gd name="connsiteX93" fmla="*/ 226761 w 683410"/>
              <a:gd name="connsiteY93" fmla="*/ 1203928 h 2143410"/>
              <a:gd name="connsiteX94" fmla="*/ 265626 w 683410"/>
              <a:gd name="connsiteY94" fmla="*/ 1165063 h 2143410"/>
              <a:gd name="connsiteX95" fmla="*/ 265626 w 683410"/>
              <a:gd name="connsiteY95" fmla="*/ 1352959 h 2143410"/>
              <a:gd name="connsiteX96" fmla="*/ 226761 w 683410"/>
              <a:gd name="connsiteY96" fmla="*/ 1314094 h 2143410"/>
              <a:gd name="connsiteX97" fmla="*/ 187896 w 683410"/>
              <a:gd name="connsiteY97" fmla="*/ 1352959 h 2143410"/>
              <a:gd name="connsiteX98" fmla="*/ 226761 w 683410"/>
              <a:gd name="connsiteY98" fmla="*/ 1391824 h 2143410"/>
              <a:gd name="connsiteX99" fmla="*/ 265626 w 683410"/>
              <a:gd name="connsiteY99" fmla="*/ 1352959 h 2143410"/>
              <a:gd name="connsiteX100" fmla="*/ 265626 w 683410"/>
              <a:gd name="connsiteY100" fmla="*/ 1540856 h 2143410"/>
              <a:gd name="connsiteX101" fmla="*/ 226761 w 683410"/>
              <a:gd name="connsiteY101" fmla="*/ 1501991 h 2143410"/>
              <a:gd name="connsiteX102" fmla="*/ 187896 w 683410"/>
              <a:gd name="connsiteY102" fmla="*/ 1540856 h 2143410"/>
              <a:gd name="connsiteX103" fmla="*/ 226761 w 683410"/>
              <a:gd name="connsiteY103" fmla="*/ 1579721 h 2143410"/>
              <a:gd name="connsiteX104" fmla="*/ 265626 w 683410"/>
              <a:gd name="connsiteY104" fmla="*/ 1540856 h 2143410"/>
              <a:gd name="connsiteX105" fmla="*/ 265626 w 683410"/>
              <a:gd name="connsiteY105" fmla="*/ 1728752 h 2143410"/>
              <a:gd name="connsiteX106" fmla="*/ 226761 w 683410"/>
              <a:gd name="connsiteY106" fmla="*/ 1689887 h 2143410"/>
              <a:gd name="connsiteX107" fmla="*/ 187896 w 683410"/>
              <a:gd name="connsiteY107" fmla="*/ 1728752 h 2143410"/>
              <a:gd name="connsiteX108" fmla="*/ 226761 w 683410"/>
              <a:gd name="connsiteY108" fmla="*/ 1767617 h 2143410"/>
              <a:gd name="connsiteX109" fmla="*/ 265626 w 683410"/>
              <a:gd name="connsiteY109" fmla="*/ 1728752 h 2143410"/>
              <a:gd name="connsiteX110" fmla="*/ 265626 w 683410"/>
              <a:gd name="connsiteY110" fmla="*/ 1916649 h 2143410"/>
              <a:gd name="connsiteX111" fmla="*/ 226761 w 683410"/>
              <a:gd name="connsiteY111" fmla="*/ 1877784 h 2143410"/>
              <a:gd name="connsiteX112" fmla="*/ 187896 w 683410"/>
              <a:gd name="connsiteY112" fmla="*/ 1916649 h 2143410"/>
              <a:gd name="connsiteX113" fmla="*/ 226761 w 683410"/>
              <a:gd name="connsiteY113" fmla="*/ 1955514 h 2143410"/>
              <a:gd name="connsiteX114" fmla="*/ 265626 w 683410"/>
              <a:gd name="connsiteY114" fmla="*/ 1916649 h 2143410"/>
              <a:gd name="connsiteX115" fmla="*/ 265626 w 683410"/>
              <a:gd name="connsiteY115" fmla="*/ 2104545 h 2143410"/>
              <a:gd name="connsiteX116" fmla="*/ 226761 w 683410"/>
              <a:gd name="connsiteY116" fmla="*/ 2065680 h 2143410"/>
              <a:gd name="connsiteX117" fmla="*/ 187896 w 683410"/>
              <a:gd name="connsiteY117" fmla="*/ 2104545 h 2143410"/>
              <a:gd name="connsiteX118" fmla="*/ 226761 w 683410"/>
              <a:gd name="connsiteY118" fmla="*/ 2143410 h 2143410"/>
              <a:gd name="connsiteX119" fmla="*/ 265626 w 683410"/>
              <a:gd name="connsiteY119" fmla="*/ 2104545 h 2143410"/>
              <a:gd name="connsiteX120" fmla="*/ 495514 w 683410"/>
              <a:gd name="connsiteY120" fmla="*/ 38865 h 2143410"/>
              <a:gd name="connsiteX121" fmla="*/ 456649 w 683410"/>
              <a:gd name="connsiteY121" fmla="*/ 0 h 2143410"/>
              <a:gd name="connsiteX122" fmla="*/ 417784 w 683410"/>
              <a:gd name="connsiteY122" fmla="*/ 38865 h 2143410"/>
              <a:gd name="connsiteX123" fmla="*/ 456649 w 683410"/>
              <a:gd name="connsiteY123" fmla="*/ 77730 h 2143410"/>
              <a:gd name="connsiteX124" fmla="*/ 495514 w 683410"/>
              <a:gd name="connsiteY124" fmla="*/ 38865 h 2143410"/>
              <a:gd name="connsiteX125" fmla="*/ 495514 w 683410"/>
              <a:gd name="connsiteY125" fmla="*/ 226761 h 2143410"/>
              <a:gd name="connsiteX126" fmla="*/ 456649 w 683410"/>
              <a:gd name="connsiteY126" fmla="*/ 187896 h 2143410"/>
              <a:gd name="connsiteX127" fmla="*/ 417784 w 683410"/>
              <a:gd name="connsiteY127" fmla="*/ 226761 h 2143410"/>
              <a:gd name="connsiteX128" fmla="*/ 456649 w 683410"/>
              <a:gd name="connsiteY128" fmla="*/ 265626 h 2143410"/>
              <a:gd name="connsiteX129" fmla="*/ 495514 w 683410"/>
              <a:gd name="connsiteY129" fmla="*/ 226761 h 2143410"/>
              <a:gd name="connsiteX130" fmla="*/ 495514 w 683410"/>
              <a:gd name="connsiteY130" fmla="*/ 414658 h 2143410"/>
              <a:gd name="connsiteX131" fmla="*/ 456649 w 683410"/>
              <a:gd name="connsiteY131" fmla="*/ 375793 h 2143410"/>
              <a:gd name="connsiteX132" fmla="*/ 417784 w 683410"/>
              <a:gd name="connsiteY132" fmla="*/ 414658 h 2143410"/>
              <a:gd name="connsiteX133" fmla="*/ 456649 w 683410"/>
              <a:gd name="connsiteY133" fmla="*/ 453523 h 2143410"/>
              <a:gd name="connsiteX134" fmla="*/ 495514 w 683410"/>
              <a:gd name="connsiteY134" fmla="*/ 414658 h 2143410"/>
              <a:gd name="connsiteX135" fmla="*/ 495514 w 683410"/>
              <a:gd name="connsiteY135" fmla="*/ 602554 h 2143410"/>
              <a:gd name="connsiteX136" fmla="*/ 456649 w 683410"/>
              <a:gd name="connsiteY136" fmla="*/ 563689 h 2143410"/>
              <a:gd name="connsiteX137" fmla="*/ 417784 w 683410"/>
              <a:gd name="connsiteY137" fmla="*/ 602554 h 2143410"/>
              <a:gd name="connsiteX138" fmla="*/ 456649 w 683410"/>
              <a:gd name="connsiteY138" fmla="*/ 641419 h 2143410"/>
              <a:gd name="connsiteX139" fmla="*/ 495514 w 683410"/>
              <a:gd name="connsiteY139" fmla="*/ 602554 h 2143410"/>
              <a:gd name="connsiteX140" fmla="*/ 495514 w 683410"/>
              <a:gd name="connsiteY140" fmla="*/ 790451 h 2143410"/>
              <a:gd name="connsiteX141" fmla="*/ 456649 w 683410"/>
              <a:gd name="connsiteY141" fmla="*/ 751586 h 2143410"/>
              <a:gd name="connsiteX142" fmla="*/ 417784 w 683410"/>
              <a:gd name="connsiteY142" fmla="*/ 790451 h 2143410"/>
              <a:gd name="connsiteX143" fmla="*/ 456649 w 683410"/>
              <a:gd name="connsiteY143" fmla="*/ 829316 h 2143410"/>
              <a:gd name="connsiteX144" fmla="*/ 495514 w 683410"/>
              <a:gd name="connsiteY144" fmla="*/ 790451 h 2143410"/>
              <a:gd name="connsiteX145" fmla="*/ 495514 w 683410"/>
              <a:gd name="connsiteY145" fmla="*/ 978347 h 2143410"/>
              <a:gd name="connsiteX146" fmla="*/ 456649 w 683410"/>
              <a:gd name="connsiteY146" fmla="*/ 939482 h 2143410"/>
              <a:gd name="connsiteX147" fmla="*/ 417784 w 683410"/>
              <a:gd name="connsiteY147" fmla="*/ 978347 h 2143410"/>
              <a:gd name="connsiteX148" fmla="*/ 456649 w 683410"/>
              <a:gd name="connsiteY148" fmla="*/ 1017212 h 2143410"/>
              <a:gd name="connsiteX149" fmla="*/ 495514 w 683410"/>
              <a:gd name="connsiteY149" fmla="*/ 978347 h 2143410"/>
              <a:gd name="connsiteX150" fmla="*/ 683410 w 683410"/>
              <a:gd name="connsiteY150" fmla="*/ 38865 h 2143410"/>
              <a:gd name="connsiteX151" fmla="*/ 644545 w 683410"/>
              <a:gd name="connsiteY151" fmla="*/ 0 h 2143410"/>
              <a:gd name="connsiteX152" fmla="*/ 605680 w 683410"/>
              <a:gd name="connsiteY152" fmla="*/ 38865 h 2143410"/>
              <a:gd name="connsiteX153" fmla="*/ 644545 w 683410"/>
              <a:gd name="connsiteY153" fmla="*/ 77730 h 2143410"/>
              <a:gd name="connsiteX154" fmla="*/ 683410 w 683410"/>
              <a:gd name="connsiteY154" fmla="*/ 38865 h 2143410"/>
              <a:gd name="connsiteX155" fmla="*/ 683410 w 683410"/>
              <a:gd name="connsiteY155" fmla="*/ 226761 h 2143410"/>
              <a:gd name="connsiteX156" fmla="*/ 644545 w 683410"/>
              <a:gd name="connsiteY156" fmla="*/ 187896 h 2143410"/>
              <a:gd name="connsiteX157" fmla="*/ 605680 w 683410"/>
              <a:gd name="connsiteY157" fmla="*/ 226761 h 2143410"/>
              <a:gd name="connsiteX158" fmla="*/ 644545 w 683410"/>
              <a:gd name="connsiteY158" fmla="*/ 265626 h 2143410"/>
              <a:gd name="connsiteX159" fmla="*/ 683410 w 683410"/>
              <a:gd name="connsiteY159" fmla="*/ 226761 h 2143410"/>
              <a:gd name="connsiteX160" fmla="*/ 683410 w 683410"/>
              <a:gd name="connsiteY160" fmla="*/ 414658 h 2143410"/>
              <a:gd name="connsiteX161" fmla="*/ 644545 w 683410"/>
              <a:gd name="connsiteY161" fmla="*/ 375793 h 2143410"/>
              <a:gd name="connsiteX162" fmla="*/ 605680 w 683410"/>
              <a:gd name="connsiteY162" fmla="*/ 414658 h 2143410"/>
              <a:gd name="connsiteX163" fmla="*/ 644545 w 683410"/>
              <a:gd name="connsiteY163" fmla="*/ 453523 h 2143410"/>
              <a:gd name="connsiteX164" fmla="*/ 683410 w 683410"/>
              <a:gd name="connsiteY164" fmla="*/ 414658 h 2143410"/>
              <a:gd name="connsiteX165" fmla="*/ 683410 w 683410"/>
              <a:gd name="connsiteY165" fmla="*/ 602554 h 2143410"/>
              <a:gd name="connsiteX166" fmla="*/ 644545 w 683410"/>
              <a:gd name="connsiteY166" fmla="*/ 563689 h 2143410"/>
              <a:gd name="connsiteX167" fmla="*/ 605680 w 683410"/>
              <a:gd name="connsiteY167" fmla="*/ 602554 h 2143410"/>
              <a:gd name="connsiteX168" fmla="*/ 644545 w 683410"/>
              <a:gd name="connsiteY168" fmla="*/ 641419 h 2143410"/>
              <a:gd name="connsiteX169" fmla="*/ 683410 w 683410"/>
              <a:gd name="connsiteY169" fmla="*/ 602554 h 2143410"/>
              <a:gd name="connsiteX170" fmla="*/ 683410 w 683410"/>
              <a:gd name="connsiteY170" fmla="*/ 790451 h 2143410"/>
              <a:gd name="connsiteX171" fmla="*/ 644545 w 683410"/>
              <a:gd name="connsiteY171" fmla="*/ 751586 h 2143410"/>
              <a:gd name="connsiteX172" fmla="*/ 605680 w 683410"/>
              <a:gd name="connsiteY172" fmla="*/ 790451 h 2143410"/>
              <a:gd name="connsiteX173" fmla="*/ 644545 w 683410"/>
              <a:gd name="connsiteY173" fmla="*/ 829316 h 2143410"/>
              <a:gd name="connsiteX174" fmla="*/ 683410 w 683410"/>
              <a:gd name="connsiteY174" fmla="*/ 790451 h 2143410"/>
              <a:gd name="connsiteX175" fmla="*/ 683410 w 683410"/>
              <a:gd name="connsiteY175" fmla="*/ 978347 h 2143410"/>
              <a:gd name="connsiteX176" fmla="*/ 644545 w 683410"/>
              <a:gd name="connsiteY176" fmla="*/ 939482 h 2143410"/>
              <a:gd name="connsiteX177" fmla="*/ 605680 w 683410"/>
              <a:gd name="connsiteY177" fmla="*/ 978347 h 2143410"/>
              <a:gd name="connsiteX178" fmla="*/ 644545 w 683410"/>
              <a:gd name="connsiteY178" fmla="*/ 1017212 h 2143410"/>
              <a:gd name="connsiteX179" fmla="*/ 683410 w 683410"/>
              <a:gd name="connsiteY179" fmla="*/ 978347 h 21434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Lst>
            <a:rect l="l" t="t" r="r" b="b"/>
            <a:pathLst>
              <a:path w="683410" h="2143410">
                <a:moveTo>
                  <a:pt x="77730" y="38865"/>
                </a:moveTo>
                <a:cubicBezTo>
                  <a:pt x="77730" y="17400"/>
                  <a:pt x="60330" y="0"/>
                  <a:pt x="38865" y="0"/>
                </a:cubicBezTo>
                <a:cubicBezTo>
                  <a:pt x="17400" y="0"/>
                  <a:pt x="0" y="17400"/>
                  <a:pt x="0" y="38865"/>
                </a:cubicBezTo>
                <a:cubicBezTo>
                  <a:pt x="0" y="60330"/>
                  <a:pt x="17400" y="77730"/>
                  <a:pt x="38865" y="77730"/>
                </a:cubicBezTo>
                <a:cubicBezTo>
                  <a:pt x="60330" y="77730"/>
                  <a:pt x="77730" y="60330"/>
                  <a:pt x="77730" y="38865"/>
                </a:cubicBezTo>
                <a:close/>
                <a:moveTo>
                  <a:pt x="77730" y="226761"/>
                </a:moveTo>
                <a:cubicBezTo>
                  <a:pt x="77730" y="205296"/>
                  <a:pt x="60330" y="187896"/>
                  <a:pt x="38865" y="187896"/>
                </a:cubicBezTo>
                <a:cubicBezTo>
                  <a:pt x="17400" y="187896"/>
                  <a:pt x="0" y="205296"/>
                  <a:pt x="0" y="226761"/>
                </a:cubicBezTo>
                <a:cubicBezTo>
                  <a:pt x="0" y="248226"/>
                  <a:pt x="17400" y="265626"/>
                  <a:pt x="38865" y="265626"/>
                </a:cubicBezTo>
                <a:cubicBezTo>
                  <a:pt x="60330" y="265626"/>
                  <a:pt x="77730" y="248226"/>
                  <a:pt x="77730" y="226761"/>
                </a:cubicBezTo>
                <a:close/>
                <a:moveTo>
                  <a:pt x="77730" y="414658"/>
                </a:moveTo>
                <a:cubicBezTo>
                  <a:pt x="77730" y="393193"/>
                  <a:pt x="60330" y="375793"/>
                  <a:pt x="38865" y="375793"/>
                </a:cubicBezTo>
                <a:cubicBezTo>
                  <a:pt x="17400" y="375793"/>
                  <a:pt x="0" y="393193"/>
                  <a:pt x="0" y="414658"/>
                </a:cubicBezTo>
                <a:cubicBezTo>
                  <a:pt x="0" y="436123"/>
                  <a:pt x="17400" y="453523"/>
                  <a:pt x="38865" y="453523"/>
                </a:cubicBezTo>
                <a:cubicBezTo>
                  <a:pt x="60330" y="453523"/>
                  <a:pt x="77730" y="436123"/>
                  <a:pt x="77730" y="414658"/>
                </a:cubicBezTo>
                <a:close/>
                <a:moveTo>
                  <a:pt x="77730" y="602554"/>
                </a:moveTo>
                <a:cubicBezTo>
                  <a:pt x="77730" y="581089"/>
                  <a:pt x="60330" y="563689"/>
                  <a:pt x="38865" y="563689"/>
                </a:cubicBezTo>
                <a:cubicBezTo>
                  <a:pt x="17400" y="563689"/>
                  <a:pt x="0" y="581089"/>
                  <a:pt x="0" y="602554"/>
                </a:cubicBezTo>
                <a:cubicBezTo>
                  <a:pt x="0" y="624019"/>
                  <a:pt x="17400" y="641419"/>
                  <a:pt x="38865" y="641419"/>
                </a:cubicBezTo>
                <a:cubicBezTo>
                  <a:pt x="60330" y="641419"/>
                  <a:pt x="77730" y="624019"/>
                  <a:pt x="77730" y="602554"/>
                </a:cubicBezTo>
                <a:close/>
                <a:moveTo>
                  <a:pt x="77730" y="790451"/>
                </a:moveTo>
                <a:cubicBezTo>
                  <a:pt x="77730" y="768986"/>
                  <a:pt x="60330" y="751586"/>
                  <a:pt x="38865" y="751586"/>
                </a:cubicBezTo>
                <a:cubicBezTo>
                  <a:pt x="17400" y="751586"/>
                  <a:pt x="0" y="768986"/>
                  <a:pt x="0" y="790451"/>
                </a:cubicBezTo>
                <a:cubicBezTo>
                  <a:pt x="0" y="811916"/>
                  <a:pt x="17400" y="829316"/>
                  <a:pt x="38865" y="829316"/>
                </a:cubicBezTo>
                <a:cubicBezTo>
                  <a:pt x="60330" y="829316"/>
                  <a:pt x="77730" y="811916"/>
                  <a:pt x="77730" y="790451"/>
                </a:cubicBezTo>
                <a:close/>
                <a:moveTo>
                  <a:pt x="77730" y="978347"/>
                </a:moveTo>
                <a:cubicBezTo>
                  <a:pt x="77730" y="956882"/>
                  <a:pt x="60330" y="939482"/>
                  <a:pt x="38865" y="939482"/>
                </a:cubicBezTo>
                <a:cubicBezTo>
                  <a:pt x="17400" y="939482"/>
                  <a:pt x="0" y="956882"/>
                  <a:pt x="0" y="978347"/>
                </a:cubicBezTo>
                <a:cubicBezTo>
                  <a:pt x="0" y="999812"/>
                  <a:pt x="17400" y="1017212"/>
                  <a:pt x="38865" y="1017212"/>
                </a:cubicBezTo>
                <a:cubicBezTo>
                  <a:pt x="60330" y="1017212"/>
                  <a:pt x="77730" y="999812"/>
                  <a:pt x="77730" y="978347"/>
                </a:cubicBezTo>
                <a:close/>
                <a:moveTo>
                  <a:pt x="77730" y="1165063"/>
                </a:moveTo>
                <a:cubicBezTo>
                  <a:pt x="77730" y="1143598"/>
                  <a:pt x="60330" y="1126198"/>
                  <a:pt x="38865" y="1126198"/>
                </a:cubicBezTo>
                <a:cubicBezTo>
                  <a:pt x="17400" y="1126198"/>
                  <a:pt x="0" y="1143598"/>
                  <a:pt x="0" y="1165063"/>
                </a:cubicBezTo>
                <a:cubicBezTo>
                  <a:pt x="0" y="1186528"/>
                  <a:pt x="17400" y="1203928"/>
                  <a:pt x="38865" y="1203928"/>
                </a:cubicBezTo>
                <a:cubicBezTo>
                  <a:pt x="60330" y="1203928"/>
                  <a:pt x="77730" y="1186528"/>
                  <a:pt x="77730" y="1165063"/>
                </a:cubicBezTo>
                <a:close/>
                <a:moveTo>
                  <a:pt x="77730" y="1352959"/>
                </a:moveTo>
                <a:cubicBezTo>
                  <a:pt x="77730" y="1331494"/>
                  <a:pt x="60330" y="1314094"/>
                  <a:pt x="38865" y="1314094"/>
                </a:cubicBezTo>
                <a:cubicBezTo>
                  <a:pt x="17400" y="1314094"/>
                  <a:pt x="0" y="1331494"/>
                  <a:pt x="0" y="1352959"/>
                </a:cubicBezTo>
                <a:cubicBezTo>
                  <a:pt x="0" y="1374424"/>
                  <a:pt x="17400" y="1391824"/>
                  <a:pt x="38865" y="1391824"/>
                </a:cubicBezTo>
                <a:cubicBezTo>
                  <a:pt x="60330" y="1391824"/>
                  <a:pt x="77730" y="1374424"/>
                  <a:pt x="77730" y="1352959"/>
                </a:cubicBezTo>
                <a:close/>
                <a:moveTo>
                  <a:pt x="77730" y="1540856"/>
                </a:moveTo>
                <a:cubicBezTo>
                  <a:pt x="77730" y="1519391"/>
                  <a:pt x="60330" y="1501991"/>
                  <a:pt x="38865" y="1501991"/>
                </a:cubicBezTo>
                <a:cubicBezTo>
                  <a:pt x="17400" y="1501991"/>
                  <a:pt x="0" y="1519391"/>
                  <a:pt x="0" y="1540856"/>
                </a:cubicBezTo>
                <a:cubicBezTo>
                  <a:pt x="0" y="1562321"/>
                  <a:pt x="17400" y="1579721"/>
                  <a:pt x="38865" y="1579721"/>
                </a:cubicBezTo>
                <a:cubicBezTo>
                  <a:pt x="60330" y="1579721"/>
                  <a:pt x="77730" y="1562321"/>
                  <a:pt x="77730" y="1540856"/>
                </a:cubicBezTo>
                <a:close/>
                <a:moveTo>
                  <a:pt x="77730" y="1728752"/>
                </a:moveTo>
                <a:cubicBezTo>
                  <a:pt x="77730" y="1707287"/>
                  <a:pt x="60330" y="1689887"/>
                  <a:pt x="38865" y="1689887"/>
                </a:cubicBezTo>
                <a:cubicBezTo>
                  <a:pt x="17400" y="1689887"/>
                  <a:pt x="0" y="1707287"/>
                  <a:pt x="0" y="1728752"/>
                </a:cubicBezTo>
                <a:cubicBezTo>
                  <a:pt x="0" y="1750217"/>
                  <a:pt x="17400" y="1767617"/>
                  <a:pt x="38865" y="1767617"/>
                </a:cubicBezTo>
                <a:cubicBezTo>
                  <a:pt x="60330" y="1767617"/>
                  <a:pt x="77730" y="1750217"/>
                  <a:pt x="77730" y="1728752"/>
                </a:cubicBezTo>
                <a:close/>
                <a:moveTo>
                  <a:pt x="77730" y="1916649"/>
                </a:moveTo>
                <a:cubicBezTo>
                  <a:pt x="77730" y="1895184"/>
                  <a:pt x="60330" y="1877784"/>
                  <a:pt x="38865" y="1877784"/>
                </a:cubicBezTo>
                <a:cubicBezTo>
                  <a:pt x="17400" y="1877784"/>
                  <a:pt x="0" y="1895184"/>
                  <a:pt x="0" y="1916649"/>
                </a:cubicBezTo>
                <a:cubicBezTo>
                  <a:pt x="0" y="1938114"/>
                  <a:pt x="17400" y="1955514"/>
                  <a:pt x="38865" y="1955514"/>
                </a:cubicBezTo>
                <a:cubicBezTo>
                  <a:pt x="60330" y="1955514"/>
                  <a:pt x="77730" y="1938114"/>
                  <a:pt x="77730" y="1916649"/>
                </a:cubicBezTo>
                <a:close/>
                <a:moveTo>
                  <a:pt x="77730" y="2104545"/>
                </a:moveTo>
                <a:cubicBezTo>
                  <a:pt x="77730" y="2083080"/>
                  <a:pt x="60330" y="2065680"/>
                  <a:pt x="38865" y="2065680"/>
                </a:cubicBezTo>
                <a:cubicBezTo>
                  <a:pt x="17400" y="2065680"/>
                  <a:pt x="0" y="2083080"/>
                  <a:pt x="0" y="2104545"/>
                </a:cubicBezTo>
                <a:cubicBezTo>
                  <a:pt x="0" y="2126010"/>
                  <a:pt x="17400" y="2143410"/>
                  <a:pt x="38865" y="2143410"/>
                </a:cubicBezTo>
                <a:cubicBezTo>
                  <a:pt x="60330" y="2143410"/>
                  <a:pt x="77730" y="2126010"/>
                  <a:pt x="77730" y="2104545"/>
                </a:cubicBezTo>
                <a:close/>
                <a:moveTo>
                  <a:pt x="265626" y="38865"/>
                </a:moveTo>
                <a:cubicBezTo>
                  <a:pt x="265626" y="17400"/>
                  <a:pt x="248226" y="0"/>
                  <a:pt x="226761" y="0"/>
                </a:cubicBezTo>
                <a:cubicBezTo>
                  <a:pt x="205296" y="0"/>
                  <a:pt x="187896" y="17400"/>
                  <a:pt x="187896" y="38865"/>
                </a:cubicBezTo>
                <a:cubicBezTo>
                  <a:pt x="187896" y="60330"/>
                  <a:pt x="205296" y="77730"/>
                  <a:pt x="226761" y="77730"/>
                </a:cubicBezTo>
                <a:cubicBezTo>
                  <a:pt x="248226" y="77730"/>
                  <a:pt x="265626" y="60330"/>
                  <a:pt x="265626" y="38865"/>
                </a:cubicBezTo>
                <a:close/>
                <a:moveTo>
                  <a:pt x="265626" y="226761"/>
                </a:moveTo>
                <a:cubicBezTo>
                  <a:pt x="265626" y="205296"/>
                  <a:pt x="248226" y="187896"/>
                  <a:pt x="226761" y="187896"/>
                </a:cubicBezTo>
                <a:cubicBezTo>
                  <a:pt x="205296" y="187896"/>
                  <a:pt x="187896" y="205296"/>
                  <a:pt x="187896" y="226761"/>
                </a:cubicBezTo>
                <a:cubicBezTo>
                  <a:pt x="187896" y="248226"/>
                  <a:pt x="205296" y="265626"/>
                  <a:pt x="226761" y="265626"/>
                </a:cubicBezTo>
                <a:cubicBezTo>
                  <a:pt x="248226" y="265626"/>
                  <a:pt x="265626" y="248226"/>
                  <a:pt x="265626" y="226761"/>
                </a:cubicBezTo>
                <a:close/>
                <a:moveTo>
                  <a:pt x="265626" y="414658"/>
                </a:moveTo>
                <a:cubicBezTo>
                  <a:pt x="265626" y="393193"/>
                  <a:pt x="248226" y="375793"/>
                  <a:pt x="226761" y="375793"/>
                </a:cubicBezTo>
                <a:cubicBezTo>
                  <a:pt x="205296" y="375793"/>
                  <a:pt x="187896" y="393193"/>
                  <a:pt x="187896" y="414658"/>
                </a:cubicBezTo>
                <a:cubicBezTo>
                  <a:pt x="187896" y="436123"/>
                  <a:pt x="205296" y="453523"/>
                  <a:pt x="226761" y="453523"/>
                </a:cubicBezTo>
                <a:cubicBezTo>
                  <a:pt x="248226" y="453523"/>
                  <a:pt x="265626" y="436123"/>
                  <a:pt x="265626" y="414658"/>
                </a:cubicBezTo>
                <a:close/>
                <a:moveTo>
                  <a:pt x="265626" y="602554"/>
                </a:moveTo>
                <a:cubicBezTo>
                  <a:pt x="265626" y="581089"/>
                  <a:pt x="248226" y="563689"/>
                  <a:pt x="226761" y="563689"/>
                </a:cubicBezTo>
                <a:cubicBezTo>
                  <a:pt x="205296" y="563689"/>
                  <a:pt x="187896" y="581089"/>
                  <a:pt x="187896" y="602554"/>
                </a:cubicBezTo>
                <a:cubicBezTo>
                  <a:pt x="187896" y="624019"/>
                  <a:pt x="205296" y="641419"/>
                  <a:pt x="226761" y="641419"/>
                </a:cubicBezTo>
                <a:cubicBezTo>
                  <a:pt x="248226" y="641419"/>
                  <a:pt x="265626" y="624019"/>
                  <a:pt x="265626" y="602554"/>
                </a:cubicBezTo>
                <a:close/>
                <a:moveTo>
                  <a:pt x="265626" y="790451"/>
                </a:moveTo>
                <a:cubicBezTo>
                  <a:pt x="265626" y="768986"/>
                  <a:pt x="248226" y="751586"/>
                  <a:pt x="226761" y="751586"/>
                </a:cubicBezTo>
                <a:cubicBezTo>
                  <a:pt x="205296" y="751586"/>
                  <a:pt x="187896" y="768986"/>
                  <a:pt x="187896" y="790451"/>
                </a:cubicBezTo>
                <a:cubicBezTo>
                  <a:pt x="187896" y="811916"/>
                  <a:pt x="205296" y="829316"/>
                  <a:pt x="226761" y="829316"/>
                </a:cubicBezTo>
                <a:cubicBezTo>
                  <a:pt x="248226" y="829316"/>
                  <a:pt x="265626" y="811916"/>
                  <a:pt x="265626" y="790451"/>
                </a:cubicBezTo>
                <a:close/>
                <a:moveTo>
                  <a:pt x="265626" y="978347"/>
                </a:moveTo>
                <a:cubicBezTo>
                  <a:pt x="265626" y="956882"/>
                  <a:pt x="248226" y="939482"/>
                  <a:pt x="226761" y="939482"/>
                </a:cubicBezTo>
                <a:cubicBezTo>
                  <a:pt x="205296" y="939482"/>
                  <a:pt x="187896" y="956882"/>
                  <a:pt x="187896" y="978347"/>
                </a:cubicBezTo>
                <a:cubicBezTo>
                  <a:pt x="187896" y="999812"/>
                  <a:pt x="205296" y="1017212"/>
                  <a:pt x="226761" y="1017212"/>
                </a:cubicBezTo>
                <a:cubicBezTo>
                  <a:pt x="248226" y="1017212"/>
                  <a:pt x="265626" y="999812"/>
                  <a:pt x="265626" y="978347"/>
                </a:cubicBezTo>
                <a:close/>
                <a:moveTo>
                  <a:pt x="265626" y="1165063"/>
                </a:moveTo>
                <a:cubicBezTo>
                  <a:pt x="265626" y="1143598"/>
                  <a:pt x="248226" y="1126198"/>
                  <a:pt x="226761" y="1126198"/>
                </a:cubicBezTo>
                <a:cubicBezTo>
                  <a:pt x="205296" y="1126198"/>
                  <a:pt x="187896" y="1143598"/>
                  <a:pt x="187896" y="1165063"/>
                </a:cubicBezTo>
                <a:cubicBezTo>
                  <a:pt x="187896" y="1186528"/>
                  <a:pt x="205296" y="1203928"/>
                  <a:pt x="226761" y="1203928"/>
                </a:cubicBezTo>
                <a:cubicBezTo>
                  <a:pt x="248226" y="1203928"/>
                  <a:pt x="265626" y="1186528"/>
                  <a:pt x="265626" y="1165063"/>
                </a:cubicBezTo>
                <a:close/>
                <a:moveTo>
                  <a:pt x="265626" y="1352959"/>
                </a:moveTo>
                <a:cubicBezTo>
                  <a:pt x="265626" y="1331494"/>
                  <a:pt x="248226" y="1314094"/>
                  <a:pt x="226761" y="1314094"/>
                </a:cubicBezTo>
                <a:cubicBezTo>
                  <a:pt x="205296" y="1314094"/>
                  <a:pt x="187896" y="1331494"/>
                  <a:pt x="187896" y="1352959"/>
                </a:cubicBezTo>
                <a:cubicBezTo>
                  <a:pt x="187896" y="1374424"/>
                  <a:pt x="205296" y="1391824"/>
                  <a:pt x="226761" y="1391824"/>
                </a:cubicBezTo>
                <a:cubicBezTo>
                  <a:pt x="248226" y="1391824"/>
                  <a:pt x="265626" y="1374424"/>
                  <a:pt x="265626" y="1352959"/>
                </a:cubicBezTo>
                <a:close/>
                <a:moveTo>
                  <a:pt x="265626" y="1540856"/>
                </a:moveTo>
                <a:cubicBezTo>
                  <a:pt x="265626" y="1519391"/>
                  <a:pt x="248226" y="1501991"/>
                  <a:pt x="226761" y="1501991"/>
                </a:cubicBezTo>
                <a:cubicBezTo>
                  <a:pt x="205296" y="1501991"/>
                  <a:pt x="187896" y="1519391"/>
                  <a:pt x="187896" y="1540856"/>
                </a:cubicBezTo>
                <a:cubicBezTo>
                  <a:pt x="187896" y="1562321"/>
                  <a:pt x="205296" y="1579721"/>
                  <a:pt x="226761" y="1579721"/>
                </a:cubicBezTo>
                <a:cubicBezTo>
                  <a:pt x="248226" y="1579721"/>
                  <a:pt x="265626" y="1562321"/>
                  <a:pt x="265626" y="1540856"/>
                </a:cubicBezTo>
                <a:close/>
                <a:moveTo>
                  <a:pt x="265626" y="1728752"/>
                </a:moveTo>
                <a:cubicBezTo>
                  <a:pt x="265626" y="1707287"/>
                  <a:pt x="248226" y="1689887"/>
                  <a:pt x="226761" y="1689887"/>
                </a:cubicBezTo>
                <a:cubicBezTo>
                  <a:pt x="205296" y="1689887"/>
                  <a:pt x="187896" y="1707287"/>
                  <a:pt x="187896" y="1728752"/>
                </a:cubicBezTo>
                <a:cubicBezTo>
                  <a:pt x="187896" y="1750217"/>
                  <a:pt x="205296" y="1767617"/>
                  <a:pt x="226761" y="1767617"/>
                </a:cubicBezTo>
                <a:cubicBezTo>
                  <a:pt x="248226" y="1767617"/>
                  <a:pt x="265626" y="1750217"/>
                  <a:pt x="265626" y="1728752"/>
                </a:cubicBezTo>
                <a:close/>
                <a:moveTo>
                  <a:pt x="265626" y="1916649"/>
                </a:moveTo>
                <a:cubicBezTo>
                  <a:pt x="265626" y="1895184"/>
                  <a:pt x="248226" y="1877784"/>
                  <a:pt x="226761" y="1877784"/>
                </a:cubicBezTo>
                <a:cubicBezTo>
                  <a:pt x="205296" y="1877784"/>
                  <a:pt x="187896" y="1895184"/>
                  <a:pt x="187896" y="1916649"/>
                </a:cubicBezTo>
                <a:cubicBezTo>
                  <a:pt x="187896" y="1938114"/>
                  <a:pt x="205296" y="1955514"/>
                  <a:pt x="226761" y="1955514"/>
                </a:cubicBezTo>
                <a:cubicBezTo>
                  <a:pt x="248226" y="1955514"/>
                  <a:pt x="265626" y="1938114"/>
                  <a:pt x="265626" y="1916649"/>
                </a:cubicBezTo>
                <a:close/>
                <a:moveTo>
                  <a:pt x="265626" y="2104545"/>
                </a:moveTo>
                <a:cubicBezTo>
                  <a:pt x="265626" y="2083080"/>
                  <a:pt x="248226" y="2065680"/>
                  <a:pt x="226761" y="2065680"/>
                </a:cubicBezTo>
                <a:cubicBezTo>
                  <a:pt x="205296" y="2065680"/>
                  <a:pt x="187896" y="2083080"/>
                  <a:pt x="187896" y="2104545"/>
                </a:cubicBezTo>
                <a:cubicBezTo>
                  <a:pt x="187896" y="2126010"/>
                  <a:pt x="205296" y="2143410"/>
                  <a:pt x="226761" y="2143410"/>
                </a:cubicBezTo>
                <a:cubicBezTo>
                  <a:pt x="248226" y="2143410"/>
                  <a:pt x="265626" y="2126010"/>
                  <a:pt x="265626" y="2104545"/>
                </a:cubicBezTo>
                <a:close/>
                <a:moveTo>
                  <a:pt x="495514" y="38865"/>
                </a:moveTo>
                <a:cubicBezTo>
                  <a:pt x="495514" y="17400"/>
                  <a:pt x="478114" y="0"/>
                  <a:pt x="456649" y="0"/>
                </a:cubicBezTo>
                <a:cubicBezTo>
                  <a:pt x="435184" y="0"/>
                  <a:pt x="417784" y="17400"/>
                  <a:pt x="417784" y="38865"/>
                </a:cubicBezTo>
                <a:cubicBezTo>
                  <a:pt x="417784" y="60330"/>
                  <a:pt x="435184" y="77730"/>
                  <a:pt x="456649" y="77730"/>
                </a:cubicBezTo>
                <a:cubicBezTo>
                  <a:pt x="478114" y="77730"/>
                  <a:pt x="495514" y="60330"/>
                  <a:pt x="495514" y="38865"/>
                </a:cubicBezTo>
                <a:close/>
                <a:moveTo>
                  <a:pt x="495514" y="226761"/>
                </a:moveTo>
                <a:cubicBezTo>
                  <a:pt x="495514" y="205296"/>
                  <a:pt x="478114" y="187896"/>
                  <a:pt x="456649" y="187896"/>
                </a:cubicBezTo>
                <a:cubicBezTo>
                  <a:pt x="435184" y="187896"/>
                  <a:pt x="417784" y="205296"/>
                  <a:pt x="417784" y="226761"/>
                </a:cubicBezTo>
                <a:cubicBezTo>
                  <a:pt x="417784" y="248226"/>
                  <a:pt x="435184" y="265626"/>
                  <a:pt x="456649" y="265626"/>
                </a:cubicBezTo>
                <a:cubicBezTo>
                  <a:pt x="478114" y="265626"/>
                  <a:pt x="495514" y="248226"/>
                  <a:pt x="495514" y="226761"/>
                </a:cubicBezTo>
                <a:close/>
                <a:moveTo>
                  <a:pt x="495514" y="414658"/>
                </a:moveTo>
                <a:cubicBezTo>
                  <a:pt x="495514" y="393193"/>
                  <a:pt x="478114" y="375793"/>
                  <a:pt x="456649" y="375793"/>
                </a:cubicBezTo>
                <a:cubicBezTo>
                  <a:pt x="435184" y="375793"/>
                  <a:pt x="417784" y="393193"/>
                  <a:pt x="417784" y="414658"/>
                </a:cubicBezTo>
                <a:cubicBezTo>
                  <a:pt x="417784" y="436123"/>
                  <a:pt x="435184" y="453523"/>
                  <a:pt x="456649" y="453523"/>
                </a:cubicBezTo>
                <a:cubicBezTo>
                  <a:pt x="478114" y="453523"/>
                  <a:pt x="495514" y="436123"/>
                  <a:pt x="495514" y="414658"/>
                </a:cubicBezTo>
                <a:close/>
                <a:moveTo>
                  <a:pt x="495514" y="602554"/>
                </a:moveTo>
                <a:cubicBezTo>
                  <a:pt x="495514" y="581089"/>
                  <a:pt x="478114" y="563689"/>
                  <a:pt x="456649" y="563689"/>
                </a:cubicBezTo>
                <a:cubicBezTo>
                  <a:pt x="435184" y="563689"/>
                  <a:pt x="417784" y="581089"/>
                  <a:pt x="417784" y="602554"/>
                </a:cubicBezTo>
                <a:cubicBezTo>
                  <a:pt x="417784" y="624019"/>
                  <a:pt x="435184" y="641419"/>
                  <a:pt x="456649" y="641419"/>
                </a:cubicBezTo>
                <a:cubicBezTo>
                  <a:pt x="478114" y="641419"/>
                  <a:pt x="495514" y="624019"/>
                  <a:pt x="495514" y="602554"/>
                </a:cubicBezTo>
                <a:close/>
                <a:moveTo>
                  <a:pt x="495514" y="790451"/>
                </a:moveTo>
                <a:cubicBezTo>
                  <a:pt x="495514" y="768986"/>
                  <a:pt x="478114" y="751586"/>
                  <a:pt x="456649" y="751586"/>
                </a:cubicBezTo>
                <a:cubicBezTo>
                  <a:pt x="435184" y="751586"/>
                  <a:pt x="417784" y="768986"/>
                  <a:pt x="417784" y="790451"/>
                </a:cubicBezTo>
                <a:cubicBezTo>
                  <a:pt x="417784" y="811916"/>
                  <a:pt x="435184" y="829316"/>
                  <a:pt x="456649" y="829316"/>
                </a:cubicBezTo>
                <a:cubicBezTo>
                  <a:pt x="478114" y="829316"/>
                  <a:pt x="495514" y="811916"/>
                  <a:pt x="495514" y="790451"/>
                </a:cubicBezTo>
                <a:close/>
                <a:moveTo>
                  <a:pt x="495514" y="978347"/>
                </a:moveTo>
                <a:cubicBezTo>
                  <a:pt x="495514" y="956882"/>
                  <a:pt x="478114" y="939482"/>
                  <a:pt x="456649" y="939482"/>
                </a:cubicBezTo>
                <a:cubicBezTo>
                  <a:pt x="435184" y="939482"/>
                  <a:pt x="417784" y="956882"/>
                  <a:pt x="417784" y="978347"/>
                </a:cubicBezTo>
                <a:cubicBezTo>
                  <a:pt x="417784" y="999812"/>
                  <a:pt x="435184" y="1017212"/>
                  <a:pt x="456649" y="1017212"/>
                </a:cubicBezTo>
                <a:cubicBezTo>
                  <a:pt x="478114" y="1017212"/>
                  <a:pt x="495514" y="999812"/>
                  <a:pt x="495514" y="978347"/>
                </a:cubicBezTo>
                <a:close/>
                <a:moveTo>
                  <a:pt x="683410" y="38865"/>
                </a:moveTo>
                <a:cubicBezTo>
                  <a:pt x="683410" y="17400"/>
                  <a:pt x="666010" y="0"/>
                  <a:pt x="644545" y="0"/>
                </a:cubicBezTo>
                <a:cubicBezTo>
                  <a:pt x="623080" y="0"/>
                  <a:pt x="605680" y="17400"/>
                  <a:pt x="605680" y="38865"/>
                </a:cubicBezTo>
                <a:cubicBezTo>
                  <a:pt x="605680" y="60330"/>
                  <a:pt x="623080" y="77730"/>
                  <a:pt x="644545" y="77730"/>
                </a:cubicBezTo>
                <a:cubicBezTo>
                  <a:pt x="666010" y="77730"/>
                  <a:pt x="683410" y="60330"/>
                  <a:pt x="683410" y="38865"/>
                </a:cubicBezTo>
                <a:close/>
                <a:moveTo>
                  <a:pt x="683410" y="226761"/>
                </a:moveTo>
                <a:cubicBezTo>
                  <a:pt x="683410" y="205296"/>
                  <a:pt x="666010" y="187896"/>
                  <a:pt x="644545" y="187896"/>
                </a:cubicBezTo>
                <a:cubicBezTo>
                  <a:pt x="623080" y="187896"/>
                  <a:pt x="605680" y="205296"/>
                  <a:pt x="605680" y="226761"/>
                </a:cubicBezTo>
                <a:cubicBezTo>
                  <a:pt x="605680" y="248226"/>
                  <a:pt x="623080" y="265626"/>
                  <a:pt x="644545" y="265626"/>
                </a:cubicBezTo>
                <a:cubicBezTo>
                  <a:pt x="666010" y="265626"/>
                  <a:pt x="683410" y="248226"/>
                  <a:pt x="683410" y="226761"/>
                </a:cubicBezTo>
                <a:close/>
                <a:moveTo>
                  <a:pt x="683410" y="414658"/>
                </a:moveTo>
                <a:cubicBezTo>
                  <a:pt x="683410" y="393193"/>
                  <a:pt x="666010" y="375793"/>
                  <a:pt x="644545" y="375793"/>
                </a:cubicBezTo>
                <a:cubicBezTo>
                  <a:pt x="623080" y="375793"/>
                  <a:pt x="605680" y="393193"/>
                  <a:pt x="605680" y="414658"/>
                </a:cubicBezTo>
                <a:cubicBezTo>
                  <a:pt x="605680" y="436123"/>
                  <a:pt x="623080" y="453523"/>
                  <a:pt x="644545" y="453523"/>
                </a:cubicBezTo>
                <a:cubicBezTo>
                  <a:pt x="666010" y="453523"/>
                  <a:pt x="683410" y="436123"/>
                  <a:pt x="683410" y="414658"/>
                </a:cubicBezTo>
                <a:close/>
                <a:moveTo>
                  <a:pt x="683410" y="602554"/>
                </a:moveTo>
                <a:cubicBezTo>
                  <a:pt x="683410" y="581089"/>
                  <a:pt x="666010" y="563689"/>
                  <a:pt x="644545" y="563689"/>
                </a:cubicBezTo>
                <a:cubicBezTo>
                  <a:pt x="623080" y="563689"/>
                  <a:pt x="605680" y="581089"/>
                  <a:pt x="605680" y="602554"/>
                </a:cubicBezTo>
                <a:cubicBezTo>
                  <a:pt x="605680" y="624019"/>
                  <a:pt x="623080" y="641419"/>
                  <a:pt x="644545" y="641419"/>
                </a:cubicBezTo>
                <a:cubicBezTo>
                  <a:pt x="666010" y="641419"/>
                  <a:pt x="683410" y="624019"/>
                  <a:pt x="683410" y="602554"/>
                </a:cubicBezTo>
                <a:close/>
                <a:moveTo>
                  <a:pt x="683410" y="790451"/>
                </a:moveTo>
                <a:cubicBezTo>
                  <a:pt x="683410" y="768986"/>
                  <a:pt x="666010" y="751586"/>
                  <a:pt x="644545" y="751586"/>
                </a:cubicBezTo>
                <a:cubicBezTo>
                  <a:pt x="623080" y="751586"/>
                  <a:pt x="605680" y="768986"/>
                  <a:pt x="605680" y="790451"/>
                </a:cubicBezTo>
                <a:cubicBezTo>
                  <a:pt x="605680" y="811916"/>
                  <a:pt x="623080" y="829316"/>
                  <a:pt x="644545" y="829316"/>
                </a:cubicBezTo>
                <a:cubicBezTo>
                  <a:pt x="666010" y="829316"/>
                  <a:pt x="683410" y="811916"/>
                  <a:pt x="683410" y="790451"/>
                </a:cubicBezTo>
                <a:close/>
                <a:moveTo>
                  <a:pt x="683410" y="978347"/>
                </a:moveTo>
                <a:cubicBezTo>
                  <a:pt x="683410" y="956882"/>
                  <a:pt x="666010" y="939482"/>
                  <a:pt x="644545" y="939482"/>
                </a:cubicBezTo>
                <a:cubicBezTo>
                  <a:pt x="623080" y="939482"/>
                  <a:pt x="605680" y="956882"/>
                  <a:pt x="605680" y="978347"/>
                </a:cubicBezTo>
                <a:cubicBezTo>
                  <a:pt x="605680" y="999812"/>
                  <a:pt x="623080" y="1017212"/>
                  <a:pt x="644545" y="1017212"/>
                </a:cubicBezTo>
                <a:cubicBezTo>
                  <a:pt x="666010" y="1017212"/>
                  <a:pt x="683410" y="999812"/>
                  <a:pt x="683410" y="978347"/>
                </a:cubicBezTo>
                <a:close/>
              </a:path>
            </a:pathLst>
          </a:custGeom>
          <a:solidFill>
            <a:srgbClr val="51B5B7"/>
          </a:solidFill>
          <a:ln w="12700" cap="flat" cmpd="sng" algn="ctr">
            <a:noFill/>
            <a:prstDash val="solid"/>
            <a:miter lim="800000"/>
          </a:ln>
          <a:effectLst/>
        </p:spPr>
        <p:txBody>
          <a:bodyPr wrap="square" rtlCol="0" anchor="ctr">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思源黑体 CN Medium"/>
              <a:cs typeface="+mn-cs"/>
            </a:endParaRPr>
          </a:p>
        </p:txBody>
      </p:sp>
      <p:grpSp>
        <p:nvGrpSpPr>
          <p:cNvPr id="59" name="组合 58">
            <a:extLst>
              <a:ext uri="{FF2B5EF4-FFF2-40B4-BE49-F238E27FC236}">
                <a16:creationId xmlns:a16="http://schemas.microsoft.com/office/drawing/2014/main" xmlns="" id="{493571EC-E11D-C81F-F213-399E6C8C5587}"/>
              </a:ext>
            </a:extLst>
          </p:cNvPr>
          <p:cNvGrpSpPr/>
          <p:nvPr/>
        </p:nvGrpSpPr>
        <p:grpSpPr>
          <a:xfrm>
            <a:off x="10512150" y="545625"/>
            <a:ext cx="1020562" cy="270782"/>
            <a:chOff x="7158259" y="667672"/>
            <a:chExt cx="1020562" cy="270782"/>
          </a:xfrm>
          <a:solidFill>
            <a:srgbClr val="F0BD64"/>
          </a:solidFill>
        </p:grpSpPr>
        <p:sp>
          <p:nvSpPr>
            <p:cNvPr id="60" name="椭圆 59">
              <a:extLst>
                <a:ext uri="{FF2B5EF4-FFF2-40B4-BE49-F238E27FC236}">
                  <a16:creationId xmlns:a16="http://schemas.microsoft.com/office/drawing/2014/main" xmlns="" id="{23860DB3-F17B-D5FF-F741-895F91693E40}"/>
                </a:ext>
              </a:extLst>
            </p:cNvPr>
            <p:cNvSpPr/>
            <p:nvPr/>
          </p:nvSpPr>
          <p:spPr>
            <a:xfrm>
              <a:off x="7158259" y="667672"/>
              <a:ext cx="80282" cy="80282"/>
            </a:xfrm>
            <a:prstGeom prst="ellipse">
              <a:avLst/>
            </a:prstGeom>
            <a:grp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ea typeface="思源黑体 CN Medium"/>
                <a:cs typeface="+mn-cs"/>
              </a:endParaRPr>
            </a:p>
          </p:txBody>
        </p:sp>
        <p:sp>
          <p:nvSpPr>
            <p:cNvPr id="61" name="椭圆 60">
              <a:extLst>
                <a:ext uri="{FF2B5EF4-FFF2-40B4-BE49-F238E27FC236}">
                  <a16:creationId xmlns:a16="http://schemas.microsoft.com/office/drawing/2014/main" xmlns="" id="{EACAE4E4-2859-5E5B-C5D9-56616E0BF992}"/>
                </a:ext>
              </a:extLst>
            </p:cNvPr>
            <p:cNvSpPr/>
            <p:nvPr/>
          </p:nvSpPr>
          <p:spPr>
            <a:xfrm>
              <a:off x="7314692" y="667672"/>
              <a:ext cx="80282" cy="80282"/>
            </a:xfrm>
            <a:prstGeom prst="ellipse">
              <a:avLst/>
            </a:prstGeom>
            <a:grp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ea typeface="思源黑体 CN Medium"/>
                <a:cs typeface="+mn-cs"/>
              </a:endParaRPr>
            </a:p>
          </p:txBody>
        </p:sp>
        <p:sp>
          <p:nvSpPr>
            <p:cNvPr id="62" name="椭圆 61">
              <a:extLst>
                <a:ext uri="{FF2B5EF4-FFF2-40B4-BE49-F238E27FC236}">
                  <a16:creationId xmlns:a16="http://schemas.microsoft.com/office/drawing/2014/main" xmlns="" id="{637B0565-2445-3145-D340-1B7DBF7854E1}"/>
                </a:ext>
              </a:extLst>
            </p:cNvPr>
            <p:cNvSpPr/>
            <p:nvPr/>
          </p:nvSpPr>
          <p:spPr>
            <a:xfrm>
              <a:off x="7471125" y="667672"/>
              <a:ext cx="80282" cy="80282"/>
            </a:xfrm>
            <a:prstGeom prst="ellipse">
              <a:avLst/>
            </a:prstGeom>
            <a:grp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ea typeface="思源黑体 CN Medium"/>
                <a:cs typeface="+mn-cs"/>
              </a:endParaRPr>
            </a:p>
          </p:txBody>
        </p:sp>
        <p:sp>
          <p:nvSpPr>
            <p:cNvPr id="63" name="椭圆 62">
              <a:extLst>
                <a:ext uri="{FF2B5EF4-FFF2-40B4-BE49-F238E27FC236}">
                  <a16:creationId xmlns:a16="http://schemas.microsoft.com/office/drawing/2014/main" xmlns="" id="{54F9D39F-206F-63F4-6BEC-C6D070430909}"/>
                </a:ext>
              </a:extLst>
            </p:cNvPr>
            <p:cNvSpPr/>
            <p:nvPr/>
          </p:nvSpPr>
          <p:spPr>
            <a:xfrm>
              <a:off x="7627558" y="667672"/>
              <a:ext cx="80282" cy="80282"/>
            </a:xfrm>
            <a:prstGeom prst="ellipse">
              <a:avLst/>
            </a:prstGeom>
            <a:grp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ea typeface="思源黑体 CN Medium"/>
                <a:cs typeface="+mn-cs"/>
              </a:endParaRPr>
            </a:p>
          </p:txBody>
        </p:sp>
        <p:sp>
          <p:nvSpPr>
            <p:cNvPr id="64" name="椭圆 63">
              <a:extLst>
                <a:ext uri="{FF2B5EF4-FFF2-40B4-BE49-F238E27FC236}">
                  <a16:creationId xmlns:a16="http://schemas.microsoft.com/office/drawing/2014/main" xmlns="" id="{F0713D99-D1A3-AD22-4AC5-E1E1D40966B6}"/>
                </a:ext>
              </a:extLst>
            </p:cNvPr>
            <p:cNvSpPr/>
            <p:nvPr/>
          </p:nvSpPr>
          <p:spPr>
            <a:xfrm>
              <a:off x="7783991" y="667672"/>
              <a:ext cx="80282" cy="80282"/>
            </a:xfrm>
            <a:prstGeom prst="ellipse">
              <a:avLst/>
            </a:prstGeom>
            <a:grp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ea typeface="思源黑体 CN Medium"/>
                <a:cs typeface="+mn-cs"/>
              </a:endParaRPr>
            </a:p>
          </p:txBody>
        </p:sp>
        <p:sp>
          <p:nvSpPr>
            <p:cNvPr id="65" name="椭圆 64">
              <a:extLst>
                <a:ext uri="{FF2B5EF4-FFF2-40B4-BE49-F238E27FC236}">
                  <a16:creationId xmlns:a16="http://schemas.microsoft.com/office/drawing/2014/main" xmlns="" id="{E7E27A55-918E-1685-E0BE-F62B42A61234}"/>
                </a:ext>
              </a:extLst>
            </p:cNvPr>
            <p:cNvSpPr/>
            <p:nvPr/>
          </p:nvSpPr>
          <p:spPr>
            <a:xfrm>
              <a:off x="7940424" y="667672"/>
              <a:ext cx="80282" cy="80282"/>
            </a:xfrm>
            <a:prstGeom prst="ellipse">
              <a:avLst/>
            </a:prstGeom>
            <a:grp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ea typeface="思源黑体 CN Medium"/>
                <a:cs typeface="+mn-cs"/>
              </a:endParaRPr>
            </a:p>
          </p:txBody>
        </p:sp>
        <p:sp>
          <p:nvSpPr>
            <p:cNvPr id="66" name="椭圆 65">
              <a:extLst>
                <a:ext uri="{FF2B5EF4-FFF2-40B4-BE49-F238E27FC236}">
                  <a16:creationId xmlns:a16="http://schemas.microsoft.com/office/drawing/2014/main" xmlns="" id="{B2846442-E78A-BCA6-AC6B-2363C4703A8F}"/>
                </a:ext>
              </a:extLst>
            </p:cNvPr>
            <p:cNvSpPr/>
            <p:nvPr/>
          </p:nvSpPr>
          <p:spPr>
            <a:xfrm>
              <a:off x="7316374" y="858172"/>
              <a:ext cx="80282" cy="80282"/>
            </a:xfrm>
            <a:prstGeom prst="ellipse">
              <a:avLst/>
            </a:prstGeom>
            <a:grp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ea typeface="思源黑体 CN Medium"/>
                <a:cs typeface="+mn-cs"/>
              </a:endParaRPr>
            </a:p>
          </p:txBody>
        </p:sp>
        <p:sp>
          <p:nvSpPr>
            <p:cNvPr id="67" name="椭圆 66">
              <a:extLst>
                <a:ext uri="{FF2B5EF4-FFF2-40B4-BE49-F238E27FC236}">
                  <a16:creationId xmlns:a16="http://schemas.microsoft.com/office/drawing/2014/main" xmlns="" id="{98F8D054-C6D3-3E62-17D9-311CFD2C0F60}"/>
                </a:ext>
              </a:extLst>
            </p:cNvPr>
            <p:cNvSpPr/>
            <p:nvPr/>
          </p:nvSpPr>
          <p:spPr>
            <a:xfrm>
              <a:off x="7472807" y="858172"/>
              <a:ext cx="80282" cy="80282"/>
            </a:xfrm>
            <a:prstGeom prst="ellipse">
              <a:avLst/>
            </a:prstGeom>
            <a:grp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ea typeface="思源黑体 CN Medium"/>
                <a:cs typeface="+mn-cs"/>
              </a:endParaRPr>
            </a:p>
          </p:txBody>
        </p:sp>
        <p:sp>
          <p:nvSpPr>
            <p:cNvPr id="68" name="椭圆 67">
              <a:extLst>
                <a:ext uri="{FF2B5EF4-FFF2-40B4-BE49-F238E27FC236}">
                  <a16:creationId xmlns:a16="http://schemas.microsoft.com/office/drawing/2014/main" xmlns="" id="{E6881278-842E-A2B4-D7FD-6541525776DA}"/>
                </a:ext>
              </a:extLst>
            </p:cNvPr>
            <p:cNvSpPr/>
            <p:nvPr/>
          </p:nvSpPr>
          <p:spPr>
            <a:xfrm>
              <a:off x="7629240" y="858172"/>
              <a:ext cx="80282" cy="80282"/>
            </a:xfrm>
            <a:prstGeom prst="ellipse">
              <a:avLst/>
            </a:prstGeom>
            <a:grp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ea typeface="思源黑体 CN Medium"/>
                <a:cs typeface="+mn-cs"/>
              </a:endParaRPr>
            </a:p>
          </p:txBody>
        </p:sp>
        <p:sp>
          <p:nvSpPr>
            <p:cNvPr id="69" name="椭圆 68">
              <a:extLst>
                <a:ext uri="{FF2B5EF4-FFF2-40B4-BE49-F238E27FC236}">
                  <a16:creationId xmlns:a16="http://schemas.microsoft.com/office/drawing/2014/main" xmlns="" id="{623E8556-6389-6A30-A65F-6476E9FB30E6}"/>
                </a:ext>
              </a:extLst>
            </p:cNvPr>
            <p:cNvSpPr/>
            <p:nvPr/>
          </p:nvSpPr>
          <p:spPr>
            <a:xfrm>
              <a:off x="7785673" y="858172"/>
              <a:ext cx="80282" cy="80282"/>
            </a:xfrm>
            <a:prstGeom prst="ellipse">
              <a:avLst/>
            </a:prstGeom>
            <a:grp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ea typeface="思源黑体 CN Medium"/>
                <a:cs typeface="+mn-cs"/>
              </a:endParaRPr>
            </a:p>
          </p:txBody>
        </p:sp>
        <p:sp>
          <p:nvSpPr>
            <p:cNvPr id="70" name="椭圆 69">
              <a:extLst>
                <a:ext uri="{FF2B5EF4-FFF2-40B4-BE49-F238E27FC236}">
                  <a16:creationId xmlns:a16="http://schemas.microsoft.com/office/drawing/2014/main" xmlns="" id="{0277D8C4-1191-0544-A286-3BE5062A5F69}"/>
                </a:ext>
              </a:extLst>
            </p:cNvPr>
            <p:cNvSpPr/>
            <p:nvPr/>
          </p:nvSpPr>
          <p:spPr>
            <a:xfrm>
              <a:off x="7942106" y="858172"/>
              <a:ext cx="80282" cy="80282"/>
            </a:xfrm>
            <a:prstGeom prst="ellipse">
              <a:avLst/>
            </a:prstGeom>
            <a:grp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ea typeface="思源黑体 CN Medium"/>
                <a:cs typeface="+mn-cs"/>
              </a:endParaRPr>
            </a:p>
          </p:txBody>
        </p:sp>
        <p:sp>
          <p:nvSpPr>
            <p:cNvPr id="71" name="椭圆 70">
              <a:extLst>
                <a:ext uri="{FF2B5EF4-FFF2-40B4-BE49-F238E27FC236}">
                  <a16:creationId xmlns:a16="http://schemas.microsoft.com/office/drawing/2014/main" xmlns="" id="{B51018E0-18C5-5159-F871-E8700080F01D}"/>
                </a:ext>
              </a:extLst>
            </p:cNvPr>
            <p:cNvSpPr/>
            <p:nvPr/>
          </p:nvSpPr>
          <p:spPr>
            <a:xfrm>
              <a:off x="8098539" y="858172"/>
              <a:ext cx="80282" cy="80282"/>
            </a:xfrm>
            <a:prstGeom prst="ellipse">
              <a:avLst/>
            </a:prstGeom>
            <a:grp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ea typeface="思源黑体 CN Medium"/>
                <a:cs typeface="+mn-cs"/>
              </a:endParaRPr>
            </a:p>
          </p:txBody>
        </p:sp>
      </p:grpSp>
      <p:pic>
        <p:nvPicPr>
          <p:cNvPr id="72" name="Picture 3" descr="F:\2022\线性代数（第4版）（戴斌祥）\5c755e841498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5261" y="1181596"/>
            <a:ext cx="4056385" cy="44948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7967290"/>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wipe(down)">
                                      <p:cBhvr>
                                        <p:cTn id="7" dur="500"/>
                                        <p:tgtEl>
                                          <p:spTgt spid="51"/>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72"/>
                                        </p:tgtEl>
                                        <p:attrNameLst>
                                          <p:attrName>style.visibility</p:attrName>
                                        </p:attrNameLst>
                                      </p:cBhvr>
                                      <p:to>
                                        <p:strVal val="visible"/>
                                      </p:to>
                                    </p:set>
                                    <p:animEffect transition="in" filter="fade">
                                      <p:cBhvr>
                                        <p:cTn id="11" dur="500"/>
                                        <p:tgtEl>
                                          <p:spTgt spid="72"/>
                                        </p:tgtEl>
                                      </p:cBhvr>
                                    </p:animEffect>
                                  </p:childTnLst>
                                </p:cTn>
                              </p:par>
                              <p:par>
                                <p:cTn id="12" presetID="2" presetClass="entr" presetSubtype="2" fill="hold" nodeType="withEffect">
                                  <p:stCondLst>
                                    <p:cond delay="0"/>
                                  </p:stCondLst>
                                  <p:childTnLst>
                                    <p:set>
                                      <p:cBhvr>
                                        <p:cTn id="13" dur="1" fill="hold">
                                          <p:stCondLst>
                                            <p:cond delay="0"/>
                                          </p:stCondLst>
                                        </p:cTn>
                                        <p:tgtEl>
                                          <p:spTgt spid="59"/>
                                        </p:tgtEl>
                                        <p:attrNameLst>
                                          <p:attrName>style.visibility</p:attrName>
                                        </p:attrNameLst>
                                      </p:cBhvr>
                                      <p:to>
                                        <p:strVal val="visible"/>
                                      </p:to>
                                    </p:set>
                                    <p:anim calcmode="lin" valueType="num">
                                      <p:cBhvr additive="base">
                                        <p:cTn id="14" dur="500" fill="hold"/>
                                        <p:tgtEl>
                                          <p:spTgt spid="59"/>
                                        </p:tgtEl>
                                        <p:attrNameLst>
                                          <p:attrName>ppt_x</p:attrName>
                                        </p:attrNameLst>
                                      </p:cBhvr>
                                      <p:tavLst>
                                        <p:tav tm="0">
                                          <p:val>
                                            <p:strVal val="1+#ppt_w/2"/>
                                          </p:val>
                                        </p:tav>
                                        <p:tav tm="100000">
                                          <p:val>
                                            <p:strVal val="#ppt_x"/>
                                          </p:val>
                                        </p:tav>
                                      </p:tavLst>
                                    </p:anim>
                                    <p:anim calcmode="lin" valueType="num">
                                      <p:cBhvr additive="base">
                                        <p:cTn id="15" dur="500" fill="hold"/>
                                        <p:tgtEl>
                                          <p:spTgt spid="59"/>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22" presetClass="entr" presetSubtype="2" fill="hold" nodeType="afterEffect">
                                  <p:stCondLst>
                                    <p:cond delay="0"/>
                                  </p:stCondLst>
                                  <p:childTnLst>
                                    <p:set>
                                      <p:cBhvr>
                                        <p:cTn id="18" dur="1" fill="hold">
                                          <p:stCondLst>
                                            <p:cond delay="0"/>
                                          </p:stCondLst>
                                        </p:cTn>
                                        <p:tgtEl>
                                          <p:spTgt spid="55"/>
                                        </p:tgtEl>
                                        <p:attrNameLst>
                                          <p:attrName>style.visibility</p:attrName>
                                        </p:attrNameLst>
                                      </p:cBhvr>
                                      <p:to>
                                        <p:strVal val="visible"/>
                                      </p:to>
                                    </p:set>
                                    <p:animEffect transition="in" filter="wipe(right)">
                                      <p:cBhvr>
                                        <p:cTn id="19" dur="500"/>
                                        <p:tgtEl>
                                          <p:spTgt spid="55"/>
                                        </p:tgtEl>
                                      </p:cBhvr>
                                    </p:animEffect>
                                  </p:childTnLst>
                                </p:cTn>
                              </p:par>
                            </p:childTnLst>
                          </p:cTn>
                        </p:par>
                        <p:par>
                          <p:cTn id="20" fill="hold">
                            <p:stCondLst>
                              <p:cond delay="1500"/>
                            </p:stCondLst>
                            <p:childTnLst>
                              <p:par>
                                <p:cTn id="21" presetID="22" presetClass="entr" presetSubtype="2" fill="hold" grpId="0" nodeType="afterEffect">
                                  <p:stCondLst>
                                    <p:cond delay="0"/>
                                  </p:stCondLst>
                                  <p:childTnLst>
                                    <p:set>
                                      <p:cBhvr>
                                        <p:cTn id="22" dur="1" fill="hold">
                                          <p:stCondLst>
                                            <p:cond delay="0"/>
                                          </p:stCondLst>
                                        </p:cTn>
                                        <p:tgtEl>
                                          <p:spTgt spid="52"/>
                                        </p:tgtEl>
                                        <p:attrNameLst>
                                          <p:attrName>style.visibility</p:attrName>
                                        </p:attrNameLst>
                                      </p:cBhvr>
                                      <p:to>
                                        <p:strVal val="visible"/>
                                      </p:to>
                                    </p:set>
                                    <p:animEffect transition="in" filter="wipe(right)">
                                      <p:cBhvr>
                                        <p:cTn id="23" dur="500"/>
                                        <p:tgtEl>
                                          <p:spTgt spid="52"/>
                                        </p:tgtEl>
                                      </p:cBhvr>
                                    </p:animEffect>
                                  </p:childTnLst>
                                </p:cTn>
                              </p:par>
                            </p:childTnLst>
                          </p:cTn>
                        </p:par>
                        <p:par>
                          <p:cTn id="24" fill="hold">
                            <p:stCondLst>
                              <p:cond delay="2000"/>
                            </p:stCondLst>
                            <p:childTnLst>
                              <p:par>
                                <p:cTn id="25" presetID="17" presetClass="entr" presetSubtype="10" fill="hold" grpId="0" nodeType="afterEffect">
                                  <p:stCondLst>
                                    <p:cond delay="0"/>
                                  </p:stCondLst>
                                  <p:iterate type="lt">
                                    <p:tmPct val="10000"/>
                                  </p:iterate>
                                  <p:childTnLst>
                                    <p:set>
                                      <p:cBhvr>
                                        <p:cTn id="26" dur="1" fill="hold">
                                          <p:stCondLst>
                                            <p:cond delay="0"/>
                                          </p:stCondLst>
                                        </p:cTn>
                                        <p:tgtEl>
                                          <p:spTgt spid="53"/>
                                        </p:tgtEl>
                                        <p:attrNameLst>
                                          <p:attrName>style.visibility</p:attrName>
                                        </p:attrNameLst>
                                      </p:cBhvr>
                                      <p:to>
                                        <p:strVal val="visible"/>
                                      </p:to>
                                    </p:set>
                                    <p:anim calcmode="lin" valueType="num">
                                      <p:cBhvr>
                                        <p:cTn id="27" dur="500" fill="hold"/>
                                        <p:tgtEl>
                                          <p:spTgt spid="53"/>
                                        </p:tgtEl>
                                        <p:attrNameLst>
                                          <p:attrName>ppt_w</p:attrName>
                                        </p:attrNameLst>
                                      </p:cBhvr>
                                      <p:tavLst>
                                        <p:tav tm="0">
                                          <p:val>
                                            <p:fltVal val="0"/>
                                          </p:val>
                                        </p:tav>
                                        <p:tav tm="100000">
                                          <p:val>
                                            <p:strVal val="#ppt_w"/>
                                          </p:val>
                                        </p:tav>
                                      </p:tavLst>
                                    </p:anim>
                                    <p:anim calcmode="lin" valueType="num">
                                      <p:cBhvr>
                                        <p:cTn id="28" dur="500" fill="hold"/>
                                        <p:tgtEl>
                                          <p:spTgt spid="53"/>
                                        </p:tgtEl>
                                        <p:attrNameLst>
                                          <p:attrName>ppt_h</p:attrName>
                                        </p:attrNameLst>
                                      </p:cBhvr>
                                      <p:tavLst>
                                        <p:tav tm="0">
                                          <p:val>
                                            <p:strVal val="#ppt_h"/>
                                          </p:val>
                                        </p:tav>
                                        <p:tav tm="100000">
                                          <p:val>
                                            <p:strVal val="#ppt_h"/>
                                          </p:val>
                                        </p:tav>
                                      </p:tavLst>
                                    </p:anim>
                                  </p:childTnLst>
                                </p:cTn>
                              </p:par>
                            </p:childTnLst>
                          </p:cTn>
                        </p:par>
                        <p:par>
                          <p:cTn id="29" fill="hold">
                            <p:stCondLst>
                              <p:cond delay="2650"/>
                            </p:stCondLst>
                            <p:childTnLst>
                              <p:par>
                                <p:cTn id="30" presetID="10" presetClass="entr" presetSubtype="0" fill="hold" grpId="0" nodeType="afterEffect">
                                  <p:stCondLst>
                                    <p:cond delay="0"/>
                                  </p:stCondLst>
                                  <p:childTnLst>
                                    <p:set>
                                      <p:cBhvr>
                                        <p:cTn id="31" dur="1" fill="hold">
                                          <p:stCondLst>
                                            <p:cond delay="0"/>
                                          </p:stCondLst>
                                        </p:cTn>
                                        <p:tgtEl>
                                          <p:spTgt spid="54"/>
                                        </p:tgtEl>
                                        <p:attrNameLst>
                                          <p:attrName>style.visibility</p:attrName>
                                        </p:attrNameLst>
                                      </p:cBhvr>
                                      <p:to>
                                        <p:strVal val="visible"/>
                                      </p:to>
                                    </p:set>
                                    <p:animEffect transition="in" filter="fade">
                                      <p:cBhvr>
                                        <p:cTn id="32" dur="500"/>
                                        <p:tgtEl>
                                          <p:spTgt spid="54"/>
                                        </p:tgtEl>
                                      </p:cBhvr>
                                    </p:animEffect>
                                  </p:childTnLst>
                                </p:cTn>
                              </p:par>
                              <p:par>
                                <p:cTn id="33" presetID="2" presetClass="entr" presetSubtype="8" fill="hold" grpId="0" nodeType="withEffect">
                                  <p:stCondLst>
                                    <p:cond delay="0"/>
                                  </p:stCondLst>
                                  <p:childTnLst>
                                    <p:set>
                                      <p:cBhvr>
                                        <p:cTn id="34" dur="1" fill="hold">
                                          <p:stCondLst>
                                            <p:cond delay="0"/>
                                          </p:stCondLst>
                                        </p:cTn>
                                        <p:tgtEl>
                                          <p:spTgt spid="58"/>
                                        </p:tgtEl>
                                        <p:attrNameLst>
                                          <p:attrName>style.visibility</p:attrName>
                                        </p:attrNameLst>
                                      </p:cBhvr>
                                      <p:to>
                                        <p:strVal val="visible"/>
                                      </p:to>
                                    </p:set>
                                    <p:anim calcmode="lin" valueType="num">
                                      <p:cBhvr additive="base">
                                        <p:cTn id="35" dur="500" fill="hold"/>
                                        <p:tgtEl>
                                          <p:spTgt spid="58"/>
                                        </p:tgtEl>
                                        <p:attrNameLst>
                                          <p:attrName>ppt_x</p:attrName>
                                        </p:attrNameLst>
                                      </p:cBhvr>
                                      <p:tavLst>
                                        <p:tav tm="0">
                                          <p:val>
                                            <p:strVal val="0-#ppt_w/2"/>
                                          </p:val>
                                        </p:tav>
                                        <p:tav tm="100000">
                                          <p:val>
                                            <p:strVal val="#ppt_x"/>
                                          </p:val>
                                        </p:tav>
                                      </p:tavLst>
                                    </p:anim>
                                    <p:anim calcmode="lin" valueType="num">
                                      <p:cBhvr additive="base">
                                        <p:cTn id="36" dur="500" fill="hold"/>
                                        <p:tgtEl>
                                          <p:spTgt spid="5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52" grpId="0" animBg="1"/>
      <p:bldP spid="53" grpId="0"/>
      <p:bldP spid="54" grpId="0"/>
      <p:bldP spid="58"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矩形 48">
            <a:extLst>
              <a:ext uri="{FF2B5EF4-FFF2-40B4-BE49-F238E27FC236}">
                <a16:creationId xmlns:a16="http://schemas.microsoft.com/office/drawing/2014/main" xmlns="" id="{2C22A9D0-D16A-157C-B894-5B45DD2587C1}"/>
              </a:ext>
            </a:extLst>
          </p:cNvPr>
          <p:cNvSpPr/>
          <p:nvPr/>
        </p:nvSpPr>
        <p:spPr>
          <a:xfrm>
            <a:off x="1" y="1928766"/>
            <a:ext cx="12192000" cy="3187699"/>
          </a:xfrm>
          <a:prstGeom prst="rect">
            <a:avLst/>
          </a:prstGeom>
          <a:solidFill>
            <a:schemeClr val="accent1"/>
          </a:solidFill>
          <a:ln w="12700" cap="flat" cmpd="sng" algn="ctr">
            <a:noFill/>
            <a:prstDash val="solid"/>
            <a:miter lim="800000"/>
          </a:ln>
          <a:effectLst/>
        </p:spPr>
        <p:txBody>
          <a:bodyPr rtlCol="0" anchor="ctr"/>
          <a:lstStyle/>
          <a:p>
            <a:pPr algn="ctr">
              <a:defRPr/>
            </a:pPr>
            <a:endParaRPr lang="zh-CN" altLang="en-US" sz="2000" kern="0">
              <a:solidFill>
                <a:srgbClr val="FFFFFF"/>
              </a:solidFill>
              <a:latin typeface="思源黑体 CN" panose="020F0502020204030204"/>
              <a:cs typeface="+mn-ea"/>
              <a:sym typeface="+mn-lt"/>
            </a:endParaRPr>
          </a:p>
        </p:txBody>
      </p:sp>
      <p:grpSp>
        <p:nvGrpSpPr>
          <p:cNvPr id="95" name="组合 94">
            <a:extLst>
              <a:ext uri="{FF2B5EF4-FFF2-40B4-BE49-F238E27FC236}">
                <a16:creationId xmlns:a16="http://schemas.microsoft.com/office/drawing/2014/main" xmlns="" id="{F1AE6F10-8D4B-BFA6-DB66-57184E4B495E}"/>
              </a:ext>
            </a:extLst>
          </p:cNvPr>
          <p:cNvGrpSpPr/>
          <p:nvPr/>
        </p:nvGrpSpPr>
        <p:grpSpPr>
          <a:xfrm rot="16200000" flipH="1" flipV="1">
            <a:off x="1648436" y="5159986"/>
            <a:ext cx="869693" cy="1870906"/>
            <a:chOff x="11010435" y="4832693"/>
            <a:chExt cx="869693" cy="1870906"/>
          </a:xfrm>
          <a:solidFill>
            <a:schemeClr val="accent2"/>
          </a:solidFill>
        </p:grpSpPr>
        <p:sp>
          <p:nvSpPr>
            <p:cNvPr id="96" name="椭圆 95">
              <a:extLst>
                <a:ext uri="{FF2B5EF4-FFF2-40B4-BE49-F238E27FC236}">
                  <a16:creationId xmlns:a16="http://schemas.microsoft.com/office/drawing/2014/main" xmlns="" id="{DF9492D7-E059-01CA-6948-48C5DCE5BBE1}"/>
                </a:ext>
              </a:extLst>
            </p:cNvPr>
            <p:cNvSpPr/>
            <p:nvPr/>
          </p:nvSpPr>
          <p:spPr>
            <a:xfrm>
              <a:off x="11799846" y="4832693"/>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97" name="椭圆 96">
              <a:extLst>
                <a:ext uri="{FF2B5EF4-FFF2-40B4-BE49-F238E27FC236}">
                  <a16:creationId xmlns:a16="http://schemas.microsoft.com/office/drawing/2014/main" xmlns="" id="{9754BA4F-F0B2-01E0-E8AA-056197DAD64E}"/>
                </a:ext>
              </a:extLst>
            </p:cNvPr>
            <p:cNvSpPr/>
            <p:nvPr/>
          </p:nvSpPr>
          <p:spPr>
            <a:xfrm>
              <a:off x="11799846" y="5011755"/>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98" name="椭圆 97">
              <a:extLst>
                <a:ext uri="{FF2B5EF4-FFF2-40B4-BE49-F238E27FC236}">
                  <a16:creationId xmlns:a16="http://schemas.microsoft.com/office/drawing/2014/main" xmlns="" id="{EC8E9E92-B91B-A678-F460-0B8C730CAE79}"/>
                </a:ext>
              </a:extLst>
            </p:cNvPr>
            <p:cNvSpPr/>
            <p:nvPr/>
          </p:nvSpPr>
          <p:spPr>
            <a:xfrm>
              <a:off x="11799846" y="5190817"/>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99" name="椭圆 98">
              <a:extLst>
                <a:ext uri="{FF2B5EF4-FFF2-40B4-BE49-F238E27FC236}">
                  <a16:creationId xmlns:a16="http://schemas.microsoft.com/office/drawing/2014/main" xmlns="" id="{E3529D57-7F52-7B66-D52B-E8AD9137DAAA}"/>
                </a:ext>
              </a:extLst>
            </p:cNvPr>
            <p:cNvSpPr/>
            <p:nvPr/>
          </p:nvSpPr>
          <p:spPr>
            <a:xfrm>
              <a:off x="11799846" y="5369879"/>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00" name="椭圆 99">
              <a:extLst>
                <a:ext uri="{FF2B5EF4-FFF2-40B4-BE49-F238E27FC236}">
                  <a16:creationId xmlns:a16="http://schemas.microsoft.com/office/drawing/2014/main" xmlns="" id="{68963700-3D0F-5544-B4B6-B70CE244D1B6}"/>
                </a:ext>
              </a:extLst>
            </p:cNvPr>
            <p:cNvSpPr/>
            <p:nvPr/>
          </p:nvSpPr>
          <p:spPr>
            <a:xfrm>
              <a:off x="11799846" y="5548941"/>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01" name="椭圆 100">
              <a:extLst>
                <a:ext uri="{FF2B5EF4-FFF2-40B4-BE49-F238E27FC236}">
                  <a16:creationId xmlns:a16="http://schemas.microsoft.com/office/drawing/2014/main" xmlns="" id="{F1459995-E84A-7983-953A-C879D60A9D1D}"/>
                </a:ext>
              </a:extLst>
            </p:cNvPr>
            <p:cNvSpPr/>
            <p:nvPr/>
          </p:nvSpPr>
          <p:spPr>
            <a:xfrm>
              <a:off x="11799846" y="5728003"/>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02" name="椭圆 101">
              <a:extLst>
                <a:ext uri="{FF2B5EF4-FFF2-40B4-BE49-F238E27FC236}">
                  <a16:creationId xmlns:a16="http://schemas.microsoft.com/office/drawing/2014/main" xmlns="" id="{2E07D110-9676-0E78-41F3-DFB99BE80AAC}"/>
                </a:ext>
              </a:extLst>
            </p:cNvPr>
            <p:cNvSpPr/>
            <p:nvPr/>
          </p:nvSpPr>
          <p:spPr>
            <a:xfrm>
              <a:off x="11799846" y="5907065"/>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03" name="椭圆 102">
              <a:extLst>
                <a:ext uri="{FF2B5EF4-FFF2-40B4-BE49-F238E27FC236}">
                  <a16:creationId xmlns:a16="http://schemas.microsoft.com/office/drawing/2014/main" xmlns="" id="{63A1982F-9FA8-329B-589A-EBA97B09DEF1}"/>
                </a:ext>
              </a:extLst>
            </p:cNvPr>
            <p:cNvSpPr/>
            <p:nvPr/>
          </p:nvSpPr>
          <p:spPr>
            <a:xfrm>
              <a:off x="11799846" y="6086127"/>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04" name="椭圆 103">
              <a:extLst>
                <a:ext uri="{FF2B5EF4-FFF2-40B4-BE49-F238E27FC236}">
                  <a16:creationId xmlns:a16="http://schemas.microsoft.com/office/drawing/2014/main" xmlns="" id="{D18D21E6-CCF1-55F1-B6C2-4B347A3E4292}"/>
                </a:ext>
              </a:extLst>
            </p:cNvPr>
            <p:cNvSpPr/>
            <p:nvPr/>
          </p:nvSpPr>
          <p:spPr>
            <a:xfrm>
              <a:off x="11799846" y="6265189"/>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05" name="椭圆 104">
              <a:extLst>
                <a:ext uri="{FF2B5EF4-FFF2-40B4-BE49-F238E27FC236}">
                  <a16:creationId xmlns:a16="http://schemas.microsoft.com/office/drawing/2014/main" xmlns="" id="{A14AAF1F-0413-39E4-81BF-8A2B3EB9AEBA}"/>
                </a:ext>
              </a:extLst>
            </p:cNvPr>
            <p:cNvSpPr/>
            <p:nvPr/>
          </p:nvSpPr>
          <p:spPr>
            <a:xfrm>
              <a:off x="11799846" y="6444251"/>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06" name="椭圆 105">
              <a:extLst>
                <a:ext uri="{FF2B5EF4-FFF2-40B4-BE49-F238E27FC236}">
                  <a16:creationId xmlns:a16="http://schemas.microsoft.com/office/drawing/2014/main" xmlns="" id="{B95A3450-67FA-DBDD-E968-8B96F5489A70}"/>
                </a:ext>
              </a:extLst>
            </p:cNvPr>
            <p:cNvSpPr/>
            <p:nvPr/>
          </p:nvSpPr>
          <p:spPr>
            <a:xfrm>
              <a:off x="11799846" y="6623317"/>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07" name="椭圆 106">
              <a:extLst>
                <a:ext uri="{FF2B5EF4-FFF2-40B4-BE49-F238E27FC236}">
                  <a16:creationId xmlns:a16="http://schemas.microsoft.com/office/drawing/2014/main" xmlns="" id="{58D70B41-D145-1BA5-D68B-325DBEC18076}"/>
                </a:ext>
              </a:extLst>
            </p:cNvPr>
            <p:cNvSpPr/>
            <p:nvPr/>
          </p:nvSpPr>
          <p:spPr>
            <a:xfrm>
              <a:off x="11641963" y="6623317"/>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08" name="椭圆 107">
              <a:extLst>
                <a:ext uri="{FF2B5EF4-FFF2-40B4-BE49-F238E27FC236}">
                  <a16:creationId xmlns:a16="http://schemas.microsoft.com/office/drawing/2014/main" xmlns="" id="{F38BE693-0617-0698-BB5F-8018E581CAF5}"/>
                </a:ext>
              </a:extLst>
            </p:cNvPr>
            <p:cNvSpPr/>
            <p:nvPr/>
          </p:nvSpPr>
          <p:spPr>
            <a:xfrm>
              <a:off x="11484081" y="6623317"/>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09" name="椭圆 108">
              <a:extLst>
                <a:ext uri="{FF2B5EF4-FFF2-40B4-BE49-F238E27FC236}">
                  <a16:creationId xmlns:a16="http://schemas.microsoft.com/office/drawing/2014/main" xmlns="" id="{EDD9CE23-46EA-B95A-9F84-7B8E9C893550}"/>
                </a:ext>
              </a:extLst>
            </p:cNvPr>
            <p:cNvSpPr/>
            <p:nvPr/>
          </p:nvSpPr>
          <p:spPr>
            <a:xfrm>
              <a:off x="11326199" y="6623317"/>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10" name="椭圆 109">
              <a:extLst>
                <a:ext uri="{FF2B5EF4-FFF2-40B4-BE49-F238E27FC236}">
                  <a16:creationId xmlns:a16="http://schemas.microsoft.com/office/drawing/2014/main" xmlns="" id="{89D56BDE-4DDA-BC78-6922-754FC85BFAD7}"/>
                </a:ext>
              </a:extLst>
            </p:cNvPr>
            <p:cNvSpPr/>
            <p:nvPr/>
          </p:nvSpPr>
          <p:spPr>
            <a:xfrm>
              <a:off x="11168317" y="6623317"/>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11" name="椭圆 110">
              <a:extLst>
                <a:ext uri="{FF2B5EF4-FFF2-40B4-BE49-F238E27FC236}">
                  <a16:creationId xmlns:a16="http://schemas.microsoft.com/office/drawing/2014/main" xmlns="" id="{553761AD-DF80-5F94-64ED-E17DE3C0F79A}"/>
                </a:ext>
              </a:extLst>
            </p:cNvPr>
            <p:cNvSpPr/>
            <p:nvPr/>
          </p:nvSpPr>
          <p:spPr>
            <a:xfrm>
              <a:off x="11010435" y="6623317"/>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grpSp>
      <p:sp>
        <p:nvSpPr>
          <p:cNvPr id="126" name="文本框 125">
            <a:extLst>
              <a:ext uri="{FF2B5EF4-FFF2-40B4-BE49-F238E27FC236}">
                <a16:creationId xmlns:a16="http://schemas.microsoft.com/office/drawing/2014/main" xmlns="" id="{10D8F35E-5440-22E0-ED6D-DAE6D227504A}"/>
              </a:ext>
            </a:extLst>
          </p:cNvPr>
          <p:cNvSpPr txBox="1"/>
          <p:nvPr/>
        </p:nvSpPr>
        <p:spPr>
          <a:xfrm>
            <a:off x="2802240" y="2781363"/>
            <a:ext cx="6941501" cy="830997"/>
          </a:xfrm>
          <a:prstGeom prst="rect">
            <a:avLst/>
          </a:prstGeom>
          <a:noFill/>
        </p:spPr>
        <p:txBody>
          <a:bodyPr wrap="square" rtlCol="0">
            <a:spAutoFit/>
            <a:scene3d>
              <a:camera prst="orthographicFront"/>
              <a:lightRig rig="threePt" dir="t"/>
            </a:scene3d>
            <a:sp3d contourW="12700"/>
          </a:bodyPr>
          <a:lstStyle/>
          <a:p>
            <a:pPr algn="ctr" defTabSz="457200"/>
            <a:r>
              <a:rPr lang="zh-CN" altLang="en-US" sz="4800" b="1" dirty="0">
                <a:gradFill>
                  <a:gsLst>
                    <a:gs pos="44000">
                      <a:prstClr val="white"/>
                    </a:gs>
                    <a:gs pos="100000">
                      <a:srgbClr val="51B5B7"/>
                    </a:gs>
                  </a:gsLst>
                  <a:lin ang="5400000" scaled="0"/>
                </a:gradFill>
                <a:latin typeface="微软雅黑" panose="020B0503020204020204" pitchFamily="34" charset="-122"/>
                <a:ea typeface="微软雅黑" panose="020B0503020204020204" pitchFamily="34" charset="-122"/>
                <a:cs typeface="MiSans Medium" panose="00000600000000000000" charset="-122"/>
                <a:sym typeface="Arial" panose="020B0604020202020204" pitchFamily="34" charset="0"/>
              </a:rPr>
              <a:t>交通流量的计算模型</a:t>
            </a:r>
          </a:p>
        </p:txBody>
      </p:sp>
      <p:grpSp>
        <p:nvGrpSpPr>
          <p:cNvPr id="144" name="组合 143">
            <a:extLst>
              <a:ext uri="{FF2B5EF4-FFF2-40B4-BE49-F238E27FC236}">
                <a16:creationId xmlns:a16="http://schemas.microsoft.com/office/drawing/2014/main" xmlns="" id="{8A0B6880-5892-6789-3F68-B7B773D64760}"/>
              </a:ext>
            </a:extLst>
          </p:cNvPr>
          <p:cNvGrpSpPr/>
          <p:nvPr/>
        </p:nvGrpSpPr>
        <p:grpSpPr>
          <a:xfrm>
            <a:off x="698325" y="4119308"/>
            <a:ext cx="1020562" cy="270782"/>
            <a:chOff x="3381675" y="3022299"/>
            <a:chExt cx="1020562" cy="270782"/>
          </a:xfrm>
        </p:grpSpPr>
        <p:sp>
          <p:nvSpPr>
            <p:cNvPr id="145" name="椭圆 144">
              <a:extLst>
                <a:ext uri="{FF2B5EF4-FFF2-40B4-BE49-F238E27FC236}">
                  <a16:creationId xmlns:a16="http://schemas.microsoft.com/office/drawing/2014/main" xmlns="" id="{AF8EEA8F-5356-6EFF-B042-EC9BCBCCA98E}"/>
                </a:ext>
              </a:extLst>
            </p:cNvPr>
            <p:cNvSpPr/>
            <p:nvPr/>
          </p:nvSpPr>
          <p:spPr>
            <a:xfrm>
              <a:off x="3381675" y="3022299"/>
              <a:ext cx="80282" cy="8028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46" name="椭圆 145">
              <a:extLst>
                <a:ext uri="{FF2B5EF4-FFF2-40B4-BE49-F238E27FC236}">
                  <a16:creationId xmlns:a16="http://schemas.microsoft.com/office/drawing/2014/main" xmlns="" id="{A6E6340F-33D3-639B-2561-92F2A596499A}"/>
                </a:ext>
              </a:extLst>
            </p:cNvPr>
            <p:cNvSpPr/>
            <p:nvPr/>
          </p:nvSpPr>
          <p:spPr>
            <a:xfrm>
              <a:off x="3538108" y="3022299"/>
              <a:ext cx="80282" cy="8028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47" name="椭圆 146">
              <a:extLst>
                <a:ext uri="{FF2B5EF4-FFF2-40B4-BE49-F238E27FC236}">
                  <a16:creationId xmlns:a16="http://schemas.microsoft.com/office/drawing/2014/main" xmlns="" id="{D0FE76DE-13D2-5973-94D4-E62BE6BF7018}"/>
                </a:ext>
              </a:extLst>
            </p:cNvPr>
            <p:cNvSpPr/>
            <p:nvPr/>
          </p:nvSpPr>
          <p:spPr>
            <a:xfrm>
              <a:off x="3694541" y="3022299"/>
              <a:ext cx="80282" cy="8028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48" name="椭圆 147">
              <a:extLst>
                <a:ext uri="{FF2B5EF4-FFF2-40B4-BE49-F238E27FC236}">
                  <a16:creationId xmlns:a16="http://schemas.microsoft.com/office/drawing/2014/main" xmlns="" id="{C3B56ACA-B0A5-23E0-F796-4185527FB431}"/>
                </a:ext>
              </a:extLst>
            </p:cNvPr>
            <p:cNvSpPr/>
            <p:nvPr/>
          </p:nvSpPr>
          <p:spPr>
            <a:xfrm>
              <a:off x="3850974" y="3022299"/>
              <a:ext cx="80282" cy="8028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49" name="椭圆 148">
              <a:extLst>
                <a:ext uri="{FF2B5EF4-FFF2-40B4-BE49-F238E27FC236}">
                  <a16:creationId xmlns:a16="http://schemas.microsoft.com/office/drawing/2014/main" xmlns="" id="{C2E0D881-17BA-3A0B-96DD-60C1A4C69C12}"/>
                </a:ext>
              </a:extLst>
            </p:cNvPr>
            <p:cNvSpPr/>
            <p:nvPr/>
          </p:nvSpPr>
          <p:spPr>
            <a:xfrm>
              <a:off x="4007407" y="3022299"/>
              <a:ext cx="80282" cy="8028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50" name="椭圆 149">
              <a:extLst>
                <a:ext uri="{FF2B5EF4-FFF2-40B4-BE49-F238E27FC236}">
                  <a16:creationId xmlns:a16="http://schemas.microsoft.com/office/drawing/2014/main" xmlns="" id="{7498E8F0-9EEA-A27C-CEAB-B6ED90A4FDD4}"/>
                </a:ext>
              </a:extLst>
            </p:cNvPr>
            <p:cNvSpPr/>
            <p:nvPr/>
          </p:nvSpPr>
          <p:spPr>
            <a:xfrm>
              <a:off x="4163840" y="3022299"/>
              <a:ext cx="80282" cy="8028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51" name="椭圆 150">
              <a:extLst>
                <a:ext uri="{FF2B5EF4-FFF2-40B4-BE49-F238E27FC236}">
                  <a16:creationId xmlns:a16="http://schemas.microsoft.com/office/drawing/2014/main" xmlns="" id="{598B1711-95BC-3D77-3E7B-7065EE724606}"/>
                </a:ext>
              </a:extLst>
            </p:cNvPr>
            <p:cNvSpPr/>
            <p:nvPr/>
          </p:nvSpPr>
          <p:spPr>
            <a:xfrm>
              <a:off x="3539790" y="3212799"/>
              <a:ext cx="80282" cy="8028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52" name="椭圆 151">
              <a:extLst>
                <a:ext uri="{FF2B5EF4-FFF2-40B4-BE49-F238E27FC236}">
                  <a16:creationId xmlns:a16="http://schemas.microsoft.com/office/drawing/2014/main" xmlns="" id="{71C86474-6441-3AF3-642B-9A2CD195B32E}"/>
                </a:ext>
              </a:extLst>
            </p:cNvPr>
            <p:cNvSpPr/>
            <p:nvPr/>
          </p:nvSpPr>
          <p:spPr>
            <a:xfrm>
              <a:off x="3696223" y="3212799"/>
              <a:ext cx="80282" cy="8028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53" name="椭圆 152">
              <a:extLst>
                <a:ext uri="{FF2B5EF4-FFF2-40B4-BE49-F238E27FC236}">
                  <a16:creationId xmlns:a16="http://schemas.microsoft.com/office/drawing/2014/main" xmlns="" id="{E3354F3A-943E-7CAD-2800-00F3AF5A36C5}"/>
                </a:ext>
              </a:extLst>
            </p:cNvPr>
            <p:cNvSpPr/>
            <p:nvPr/>
          </p:nvSpPr>
          <p:spPr>
            <a:xfrm>
              <a:off x="3852656" y="3212799"/>
              <a:ext cx="80282" cy="8028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54" name="椭圆 153">
              <a:extLst>
                <a:ext uri="{FF2B5EF4-FFF2-40B4-BE49-F238E27FC236}">
                  <a16:creationId xmlns:a16="http://schemas.microsoft.com/office/drawing/2014/main" xmlns="" id="{900D747D-F929-48F0-2A57-391B9CF9783B}"/>
                </a:ext>
              </a:extLst>
            </p:cNvPr>
            <p:cNvSpPr/>
            <p:nvPr/>
          </p:nvSpPr>
          <p:spPr>
            <a:xfrm>
              <a:off x="4009089" y="3212799"/>
              <a:ext cx="80282" cy="8028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55" name="椭圆 154">
              <a:extLst>
                <a:ext uri="{FF2B5EF4-FFF2-40B4-BE49-F238E27FC236}">
                  <a16:creationId xmlns:a16="http://schemas.microsoft.com/office/drawing/2014/main" xmlns="" id="{340AE186-99EE-BCC9-72ED-83F22D3EFF49}"/>
                </a:ext>
              </a:extLst>
            </p:cNvPr>
            <p:cNvSpPr/>
            <p:nvPr/>
          </p:nvSpPr>
          <p:spPr>
            <a:xfrm>
              <a:off x="4165522" y="3212799"/>
              <a:ext cx="80282" cy="8028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56" name="椭圆 155">
              <a:extLst>
                <a:ext uri="{FF2B5EF4-FFF2-40B4-BE49-F238E27FC236}">
                  <a16:creationId xmlns:a16="http://schemas.microsoft.com/office/drawing/2014/main" xmlns="" id="{E211FE81-187A-3123-A543-341F7F7CF73B}"/>
                </a:ext>
              </a:extLst>
            </p:cNvPr>
            <p:cNvSpPr/>
            <p:nvPr/>
          </p:nvSpPr>
          <p:spPr>
            <a:xfrm>
              <a:off x="4321955" y="3212799"/>
              <a:ext cx="80282" cy="8028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grpSp>
      <p:grpSp>
        <p:nvGrpSpPr>
          <p:cNvPr id="183" name="组合 182">
            <a:extLst>
              <a:ext uri="{FF2B5EF4-FFF2-40B4-BE49-F238E27FC236}">
                <a16:creationId xmlns:a16="http://schemas.microsoft.com/office/drawing/2014/main" xmlns="" id="{493571EC-E11D-C81F-F213-399E6C8C5587}"/>
              </a:ext>
            </a:extLst>
          </p:cNvPr>
          <p:cNvGrpSpPr/>
          <p:nvPr/>
        </p:nvGrpSpPr>
        <p:grpSpPr>
          <a:xfrm>
            <a:off x="10512150" y="545625"/>
            <a:ext cx="1020562" cy="270782"/>
            <a:chOff x="7158259" y="667672"/>
            <a:chExt cx="1020562" cy="270782"/>
          </a:xfrm>
          <a:solidFill>
            <a:schemeClr val="accent2"/>
          </a:solidFill>
        </p:grpSpPr>
        <p:sp>
          <p:nvSpPr>
            <p:cNvPr id="184" name="椭圆 183">
              <a:extLst>
                <a:ext uri="{FF2B5EF4-FFF2-40B4-BE49-F238E27FC236}">
                  <a16:creationId xmlns:a16="http://schemas.microsoft.com/office/drawing/2014/main" xmlns="" id="{23860DB3-F17B-D5FF-F741-895F91693E40}"/>
                </a:ext>
              </a:extLst>
            </p:cNvPr>
            <p:cNvSpPr/>
            <p:nvPr/>
          </p:nvSpPr>
          <p:spPr>
            <a:xfrm>
              <a:off x="7158259" y="667672"/>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85" name="椭圆 184">
              <a:extLst>
                <a:ext uri="{FF2B5EF4-FFF2-40B4-BE49-F238E27FC236}">
                  <a16:creationId xmlns:a16="http://schemas.microsoft.com/office/drawing/2014/main" xmlns="" id="{EACAE4E4-2859-5E5B-C5D9-56616E0BF992}"/>
                </a:ext>
              </a:extLst>
            </p:cNvPr>
            <p:cNvSpPr/>
            <p:nvPr/>
          </p:nvSpPr>
          <p:spPr>
            <a:xfrm>
              <a:off x="7314692" y="667672"/>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86" name="椭圆 185">
              <a:extLst>
                <a:ext uri="{FF2B5EF4-FFF2-40B4-BE49-F238E27FC236}">
                  <a16:creationId xmlns:a16="http://schemas.microsoft.com/office/drawing/2014/main" xmlns="" id="{637B0565-2445-3145-D340-1B7DBF7854E1}"/>
                </a:ext>
              </a:extLst>
            </p:cNvPr>
            <p:cNvSpPr/>
            <p:nvPr/>
          </p:nvSpPr>
          <p:spPr>
            <a:xfrm>
              <a:off x="7471125" y="667672"/>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87" name="椭圆 186">
              <a:extLst>
                <a:ext uri="{FF2B5EF4-FFF2-40B4-BE49-F238E27FC236}">
                  <a16:creationId xmlns:a16="http://schemas.microsoft.com/office/drawing/2014/main" xmlns="" id="{54F9D39F-206F-63F4-6BEC-C6D070430909}"/>
                </a:ext>
              </a:extLst>
            </p:cNvPr>
            <p:cNvSpPr/>
            <p:nvPr/>
          </p:nvSpPr>
          <p:spPr>
            <a:xfrm>
              <a:off x="7627558" y="667672"/>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88" name="椭圆 187">
              <a:extLst>
                <a:ext uri="{FF2B5EF4-FFF2-40B4-BE49-F238E27FC236}">
                  <a16:creationId xmlns:a16="http://schemas.microsoft.com/office/drawing/2014/main" xmlns="" id="{F0713D99-D1A3-AD22-4AC5-E1E1D40966B6}"/>
                </a:ext>
              </a:extLst>
            </p:cNvPr>
            <p:cNvSpPr/>
            <p:nvPr/>
          </p:nvSpPr>
          <p:spPr>
            <a:xfrm>
              <a:off x="7783991" y="667672"/>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89" name="椭圆 188">
              <a:extLst>
                <a:ext uri="{FF2B5EF4-FFF2-40B4-BE49-F238E27FC236}">
                  <a16:creationId xmlns:a16="http://schemas.microsoft.com/office/drawing/2014/main" xmlns="" id="{E7E27A55-918E-1685-E0BE-F62B42A61234}"/>
                </a:ext>
              </a:extLst>
            </p:cNvPr>
            <p:cNvSpPr/>
            <p:nvPr/>
          </p:nvSpPr>
          <p:spPr>
            <a:xfrm>
              <a:off x="7940424" y="667672"/>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90" name="椭圆 189">
              <a:extLst>
                <a:ext uri="{FF2B5EF4-FFF2-40B4-BE49-F238E27FC236}">
                  <a16:creationId xmlns:a16="http://schemas.microsoft.com/office/drawing/2014/main" xmlns="" id="{B2846442-E78A-BCA6-AC6B-2363C4703A8F}"/>
                </a:ext>
              </a:extLst>
            </p:cNvPr>
            <p:cNvSpPr/>
            <p:nvPr/>
          </p:nvSpPr>
          <p:spPr>
            <a:xfrm>
              <a:off x="7316374" y="858172"/>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91" name="椭圆 190">
              <a:extLst>
                <a:ext uri="{FF2B5EF4-FFF2-40B4-BE49-F238E27FC236}">
                  <a16:creationId xmlns:a16="http://schemas.microsoft.com/office/drawing/2014/main" xmlns="" id="{98F8D054-C6D3-3E62-17D9-311CFD2C0F60}"/>
                </a:ext>
              </a:extLst>
            </p:cNvPr>
            <p:cNvSpPr/>
            <p:nvPr/>
          </p:nvSpPr>
          <p:spPr>
            <a:xfrm>
              <a:off x="7472807" y="858172"/>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92" name="椭圆 191">
              <a:extLst>
                <a:ext uri="{FF2B5EF4-FFF2-40B4-BE49-F238E27FC236}">
                  <a16:creationId xmlns:a16="http://schemas.microsoft.com/office/drawing/2014/main" xmlns="" id="{E6881278-842E-A2B4-D7FD-6541525776DA}"/>
                </a:ext>
              </a:extLst>
            </p:cNvPr>
            <p:cNvSpPr/>
            <p:nvPr/>
          </p:nvSpPr>
          <p:spPr>
            <a:xfrm>
              <a:off x="7629240" y="858172"/>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93" name="椭圆 192">
              <a:extLst>
                <a:ext uri="{FF2B5EF4-FFF2-40B4-BE49-F238E27FC236}">
                  <a16:creationId xmlns:a16="http://schemas.microsoft.com/office/drawing/2014/main" xmlns="" id="{623E8556-6389-6A30-A65F-6476E9FB30E6}"/>
                </a:ext>
              </a:extLst>
            </p:cNvPr>
            <p:cNvSpPr/>
            <p:nvPr/>
          </p:nvSpPr>
          <p:spPr>
            <a:xfrm>
              <a:off x="7785673" y="858172"/>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94" name="椭圆 193">
              <a:extLst>
                <a:ext uri="{FF2B5EF4-FFF2-40B4-BE49-F238E27FC236}">
                  <a16:creationId xmlns:a16="http://schemas.microsoft.com/office/drawing/2014/main" xmlns="" id="{0277D8C4-1191-0544-A286-3BE5062A5F69}"/>
                </a:ext>
              </a:extLst>
            </p:cNvPr>
            <p:cNvSpPr/>
            <p:nvPr/>
          </p:nvSpPr>
          <p:spPr>
            <a:xfrm>
              <a:off x="7942106" y="858172"/>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95" name="椭圆 194">
              <a:extLst>
                <a:ext uri="{FF2B5EF4-FFF2-40B4-BE49-F238E27FC236}">
                  <a16:creationId xmlns:a16="http://schemas.microsoft.com/office/drawing/2014/main" xmlns="" id="{B51018E0-18C5-5159-F871-E8700080F01D}"/>
                </a:ext>
              </a:extLst>
            </p:cNvPr>
            <p:cNvSpPr/>
            <p:nvPr/>
          </p:nvSpPr>
          <p:spPr>
            <a:xfrm>
              <a:off x="8098539" y="858172"/>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grpSp>
      <p:sp>
        <p:nvSpPr>
          <p:cNvPr id="2" name="矩形: 圆角 1">
            <a:extLst>
              <a:ext uri="{FF2B5EF4-FFF2-40B4-BE49-F238E27FC236}">
                <a16:creationId xmlns:a16="http://schemas.microsoft.com/office/drawing/2014/main" xmlns="" id="{D81578D0-6087-AD42-B213-20B6EA93E013}"/>
              </a:ext>
            </a:extLst>
          </p:cNvPr>
          <p:cNvSpPr/>
          <p:nvPr/>
        </p:nvSpPr>
        <p:spPr>
          <a:xfrm>
            <a:off x="4781645" y="1645488"/>
            <a:ext cx="2561848" cy="586740"/>
          </a:xfrm>
          <a:prstGeom prst="roundRect">
            <a:avLst>
              <a:gd name="adj" fmla="val 9963"/>
            </a:avLst>
          </a:prstGeom>
          <a:solidFill>
            <a:schemeClr val="accent2"/>
          </a:solidFill>
          <a:ln>
            <a:noFill/>
          </a:ln>
          <a:effectLst>
            <a:outerShdw blurRad="190500" dist="38100" dir="5400000" algn="t"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en-US" altLang="zh-CN" sz="3200" b="1" dirty="0" smtClean="0">
                <a:solidFill>
                  <a:prstClr val="black"/>
                </a:solidFill>
                <a:latin typeface="Times New Roman" panose="02020603050405020304" pitchFamily="18" charset="0"/>
                <a:cs typeface="Times New Roman" panose="02020603050405020304" pitchFamily="18" charset="0"/>
                <a:sym typeface="+mn-lt"/>
              </a:rPr>
              <a:t>§2</a:t>
            </a:r>
            <a:endParaRPr lang="zh-CN" altLang="en-US" sz="3200" b="1" dirty="0">
              <a:solidFill>
                <a:prstClr val="black"/>
              </a:solidFill>
              <a:latin typeface="Times New Roman" panose="02020603050405020304" pitchFamily="18" charset="0"/>
              <a:cs typeface="Times New Roman" panose="02020603050405020304" pitchFamily="18" charset="0"/>
              <a:sym typeface="+mn-lt"/>
            </a:endParaRPr>
          </a:p>
        </p:txBody>
      </p:sp>
      <p:cxnSp>
        <p:nvCxnSpPr>
          <p:cNvPr id="3" name="直接连接符 2">
            <a:extLst>
              <a:ext uri="{FF2B5EF4-FFF2-40B4-BE49-F238E27FC236}">
                <a16:creationId xmlns:a16="http://schemas.microsoft.com/office/drawing/2014/main" xmlns="" id="{67FF21FA-B036-2A83-1379-7B4B32C92625}"/>
              </a:ext>
            </a:extLst>
          </p:cNvPr>
          <p:cNvCxnSpPr>
            <a:cxnSpLocks/>
          </p:cNvCxnSpPr>
          <p:nvPr/>
        </p:nvCxnSpPr>
        <p:spPr>
          <a:xfrm>
            <a:off x="3252368" y="3834249"/>
            <a:ext cx="6039101" cy="0"/>
          </a:xfrm>
          <a:prstGeom prst="line">
            <a:avLst/>
          </a:prstGeom>
          <a:ln w="19050">
            <a:solidFill>
              <a:schemeClr val="bg1"/>
            </a:solidFill>
            <a:headEnd type="diamon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8254885"/>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2" presetClass="entr" presetSubtype="8" fill="hold" nodeType="withEffect">
                                  <p:stCondLst>
                                    <p:cond delay="0"/>
                                  </p:stCondLst>
                                  <p:childTnLst>
                                    <p:set>
                                      <p:cBhvr>
                                        <p:cTn id="11" dur="1" fill="hold">
                                          <p:stCondLst>
                                            <p:cond delay="0"/>
                                          </p:stCondLst>
                                        </p:cTn>
                                        <p:tgtEl>
                                          <p:spTgt spid="95"/>
                                        </p:tgtEl>
                                        <p:attrNameLst>
                                          <p:attrName>style.visibility</p:attrName>
                                        </p:attrNameLst>
                                      </p:cBhvr>
                                      <p:to>
                                        <p:strVal val="visible"/>
                                      </p:to>
                                    </p:set>
                                    <p:anim calcmode="lin" valueType="num">
                                      <p:cBhvr additive="base">
                                        <p:cTn id="12" dur="500" fill="hold"/>
                                        <p:tgtEl>
                                          <p:spTgt spid="95"/>
                                        </p:tgtEl>
                                        <p:attrNameLst>
                                          <p:attrName>ppt_x</p:attrName>
                                        </p:attrNameLst>
                                      </p:cBhvr>
                                      <p:tavLst>
                                        <p:tav tm="0">
                                          <p:val>
                                            <p:strVal val="0-#ppt_w/2"/>
                                          </p:val>
                                        </p:tav>
                                        <p:tav tm="100000">
                                          <p:val>
                                            <p:strVal val="#ppt_x"/>
                                          </p:val>
                                        </p:tav>
                                      </p:tavLst>
                                    </p:anim>
                                    <p:anim calcmode="lin" valueType="num">
                                      <p:cBhvr additive="base">
                                        <p:cTn id="13" dur="500" fill="hold"/>
                                        <p:tgtEl>
                                          <p:spTgt spid="95"/>
                                        </p:tgtEl>
                                        <p:attrNameLst>
                                          <p:attrName>ppt_y</p:attrName>
                                        </p:attrNameLst>
                                      </p:cBhvr>
                                      <p:tavLst>
                                        <p:tav tm="0">
                                          <p:val>
                                            <p:strVal val="#ppt_y"/>
                                          </p:val>
                                        </p:tav>
                                        <p:tav tm="100000">
                                          <p:val>
                                            <p:strVal val="#ppt_y"/>
                                          </p:val>
                                        </p:tav>
                                      </p:tavLst>
                                    </p:anim>
                                  </p:childTnLst>
                                </p:cTn>
                              </p:par>
                              <p:par>
                                <p:cTn id="14" presetID="2" presetClass="entr" presetSubtype="8" fill="hold" nodeType="withEffect">
                                  <p:stCondLst>
                                    <p:cond delay="0"/>
                                  </p:stCondLst>
                                  <p:childTnLst>
                                    <p:set>
                                      <p:cBhvr>
                                        <p:cTn id="15" dur="1" fill="hold">
                                          <p:stCondLst>
                                            <p:cond delay="0"/>
                                          </p:stCondLst>
                                        </p:cTn>
                                        <p:tgtEl>
                                          <p:spTgt spid="144"/>
                                        </p:tgtEl>
                                        <p:attrNameLst>
                                          <p:attrName>style.visibility</p:attrName>
                                        </p:attrNameLst>
                                      </p:cBhvr>
                                      <p:to>
                                        <p:strVal val="visible"/>
                                      </p:to>
                                    </p:set>
                                    <p:anim calcmode="lin" valueType="num">
                                      <p:cBhvr additive="base">
                                        <p:cTn id="16" dur="500" fill="hold"/>
                                        <p:tgtEl>
                                          <p:spTgt spid="144"/>
                                        </p:tgtEl>
                                        <p:attrNameLst>
                                          <p:attrName>ppt_x</p:attrName>
                                        </p:attrNameLst>
                                      </p:cBhvr>
                                      <p:tavLst>
                                        <p:tav tm="0">
                                          <p:val>
                                            <p:strVal val="0-#ppt_w/2"/>
                                          </p:val>
                                        </p:tav>
                                        <p:tav tm="100000">
                                          <p:val>
                                            <p:strVal val="#ppt_x"/>
                                          </p:val>
                                        </p:tav>
                                      </p:tavLst>
                                    </p:anim>
                                    <p:anim calcmode="lin" valueType="num">
                                      <p:cBhvr additive="base">
                                        <p:cTn id="17" dur="500" fill="hold"/>
                                        <p:tgtEl>
                                          <p:spTgt spid="144"/>
                                        </p:tgtEl>
                                        <p:attrNameLst>
                                          <p:attrName>ppt_y</p:attrName>
                                        </p:attrNameLst>
                                      </p:cBhvr>
                                      <p:tavLst>
                                        <p:tav tm="0">
                                          <p:val>
                                            <p:strVal val="#ppt_y"/>
                                          </p:val>
                                        </p:tav>
                                        <p:tav tm="100000">
                                          <p:val>
                                            <p:strVal val="#ppt_y"/>
                                          </p:val>
                                        </p:tav>
                                      </p:tavLst>
                                    </p:anim>
                                  </p:childTnLst>
                                </p:cTn>
                              </p:par>
                              <p:par>
                                <p:cTn id="18" presetID="2" presetClass="entr" presetSubtype="8" fill="hold" grpId="0" nodeType="withEffect">
                                  <p:stCondLst>
                                    <p:cond delay="0"/>
                                  </p:stCondLst>
                                  <p:childTnLst>
                                    <p:set>
                                      <p:cBhvr>
                                        <p:cTn id="19" dur="1" fill="hold">
                                          <p:stCondLst>
                                            <p:cond delay="0"/>
                                          </p:stCondLst>
                                        </p:cTn>
                                        <p:tgtEl>
                                          <p:spTgt spid="49"/>
                                        </p:tgtEl>
                                        <p:attrNameLst>
                                          <p:attrName>style.visibility</p:attrName>
                                        </p:attrNameLst>
                                      </p:cBhvr>
                                      <p:to>
                                        <p:strVal val="visible"/>
                                      </p:to>
                                    </p:set>
                                    <p:anim calcmode="lin" valueType="num">
                                      <p:cBhvr additive="base">
                                        <p:cTn id="20" dur="500" fill="hold"/>
                                        <p:tgtEl>
                                          <p:spTgt spid="49"/>
                                        </p:tgtEl>
                                        <p:attrNameLst>
                                          <p:attrName>ppt_x</p:attrName>
                                        </p:attrNameLst>
                                      </p:cBhvr>
                                      <p:tavLst>
                                        <p:tav tm="0">
                                          <p:val>
                                            <p:strVal val="0-#ppt_w/2"/>
                                          </p:val>
                                        </p:tav>
                                        <p:tav tm="100000">
                                          <p:val>
                                            <p:strVal val="#ppt_x"/>
                                          </p:val>
                                        </p:tav>
                                      </p:tavLst>
                                    </p:anim>
                                    <p:anim calcmode="lin" valueType="num">
                                      <p:cBhvr additive="base">
                                        <p:cTn id="21" dur="500" fill="hold"/>
                                        <p:tgtEl>
                                          <p:spTgt spid="49"/>
                                        </p:tgtEl>
                                        <p:attrNameLst>
                                          <p:attrName>ppt_y</p:attrName>
                                        </p:attrNameLst>
                                      </p:cBhvr>
                                      <p:tavLst>
                                        <p:tav tm="0">
                                          <p:val>
                                            <p:strVal val="#ppt_y"/>
                                          </p:val>
                                        </p:tav>
                                        <p:tav tm="100000">
                                          <p:val>
                                            <p:strVal val="#ppt_y"/>
                                          </p:val>
                                        </p:tav>
                                      </p:tavLst>
                                    </p:anim>
                                  </p:childTnLst>
                                </p:cTn>
                              </p:par>
                              <p:par>
                                <p:cTn id="22" presetID="2" presetClass="entr" presetSubtype="2" fill="hold" nodeType="withEffect">
                                  <p:stCondLst>
                                    <p:cond delay="0"/>
                                  </p:stCondLst>
                                  <p:childTnLst>
                                    <p:set>
                                      <p:cBhvr>
                                        <p:cTn id="23" dur="1" fill="hold">
                                          <p:stCondLst>
                                            <p:cond delay="0"/>
                                          </p:stCondLst>
                                        </p:cTn>
                                        <p:tgtEl>
                                          <p:spTgt spid="183"/>
                                        </p:tgtEl>
                                        <p:attrNameLst>
                                          <p:attrName>style.visibility</p:attrName>
                                        </p:attrNameLst>
                                      </p:cBhvr>
                                      <p:to>
                                        <p:strVal val="visible"/>
                                      </p:to>
                                    </p:set>
                                    <p:anim calcmode="lin" valueType="num">
                                      <p:cBhvr additive="base">
                                        <p:cTn id="24" dur="500" fill="hold"/>
                                        <p:tgtEl>
                                          <p:spTgt spid="183"/>
                                        </p:tgtEl>
                                        <p:attrNameLst>
                                          <p:attrName>ppt_x</p:attrName>
                                        </p:attrNameLst>
                                      </p:cBhvr>
                                      <p:tavLst>
                                        <p:tav tm="0">
                                          <p:val>
                                            <p:strVal val="1+#ppt_w/2"/>
                                          </p:val>
                                        </p:tav>
                                        <p:tav tm="100000">
                                          <p:val>
                                            <p:strVal val="#ppt_x"/>
                                          </p:val>
                                        </p:tav>
                                      </p:tavLst>
                                    </p:anim>
                                    <p:anim calcmode="lin" valueType="num">
                                      <p:cBhvr additive="base">
                                        <p:cTn id="25" dur="500" fill="hold"/>
                                        <p:tgtEl>
                                          <p:spTgt spid="183"/>
                                        </p:tgtEl>
                                        <p:attrNameLst>
                                          <p:attrName>ppt_y</p:attrName>
                                        </p:attrNameLst>
                                      </p:cBhvr>
                                      <p:tavLst>
                                        <p:tav tm="0">
                                          <p:val>
                                            <p:strVal val="#ppt_y"/>
                                          </p:val>
                                        </p:tav>
                                        <p:tav tm="100000">
                                          <p:val>
                                            <p:strVal val="#ppt_y"/>
                                          </p:val>
                                        </p:tav>
                                      </p:tavLst>
                                    </p:anim>
                                  </p:childTnLst>
                                </p:cTn>
                              </p:par>
                            </p:childTnLst>
                          </p:cTn>
                        </p:par>
                        <p:par>
                          <p:cTn id="26" fill="hold">
                            <p:stCondLst>
                              <p:cond delay="500"/>
                            </p:stCondLst>
                            <p:childTnLst>
                              <p:par>
                                <p:cTn id="27" presetID="6" presetClass="entr" presetSubtype="16" fill="hold" grpId="0" nodeType="afterEffect">
                                  <p:stCondLst>
                                    <p:cond delay="0"/>
                                  </p:stCondLst>
                                  <p:childTnLst>
                                    <p:set>
                                      <p:cBhvr>
                                        <p:cTn id="28" dur="1" fill="hold">
                                          <p:stCondLst>
                                            <p:cond delay="0"/>
                                          </p:stCondLst>
                                        </p:cTn>
                                        <p:tgtEl>
                                          <p:spTgt spid="126"/>
                                        </p:tgtEl>
                                        <p:attrNameLst>
                                          <p:attrName>style.visibility</p:attrName>
                                        </p:attrNameLst>
                                      </p:cBhvr>
                                      <p:to>
                                        <p:strVal val="visible"/>
                                      </p:to>
                                    </p:set>
                                    <p:animEffect transition="in" filter="circle(in)">
                                      <p:cBhvr>
                                        <p:cTn id="29" dur="2000"/>
                                        <p:tgtEl>
                                          <p:spTgt spid="126"/>
                                        </p:tgtEl>
                                      </p:cBhvr>
                                    </p:animEffect>
                                  </p:childTnLst>
                                </p:cTn>
                              </p:par>
                            </p:childTnLst>
                          </p:cTn>
                        </p:par>
                        <p:par>
                          <p:cTn id="30" fill="hold">
                            <p:stCondLst>
                              <p:cond delay="2500"/>
                            </p:stCondLst>
                            <p:childTnLst>
                              <p:par>
                                <p:cTn id="31" presetID="22" presetClass="entr" presetSubtype="8" fill="hold" nodeType="afterEffect">
                                  <p:stCondLst>
                                    <p:cond delay="0"/>
                                  </p:stCondLst>
                                  <p:childTnLst>
                                    <p:set>
                                      <p:cBhvr>
                                        <p:cTn id="32" dur="1" fill="hold">
                                          <p:stCondLst>
                                            <p:cond delay="0"/>
                                          </p:stCondLst>
                                        </p:cTn>
                                        <p:tgtEl>
                                          <p:spTgt spid="3"/>
                                        </p:tgtEl>
                                        <p:attrNameLst>
                                          <p:attrName>style.visibility</p:attrName>
                                        </p:attrNameLst>
                                      </p:cBhvr>
                                      <p:to>
                                        <p:strVal val="visible"/>
                                      </p:to>
                                    </p:set>
                                    <p:animEffect transition="in" filter="wipe(left)">
                                      <p:cBhvr>
                                        <p:cTn id="3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P spid="126" grpId="0"/>
      <p:bldP spid="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a:extLst>
              <a:ext uri="{FF2B5EF4-FFF2-40B4-BE49-F238E27FC236}">
                <a16:creationId xmlns:a16="http://schemas.microsoft.com/office/drawing/2014/main" xmlns="" id="{1C79A3DF-D1DD-4DCD-BBCA-3F9A1B85B033}"/>
              </a:ext>
            </a:extLst>
          </p:cNvPr>
          <p:cNvGrpSpPr/>
          <p:nvPr/>
        </p:nvGrpSpPr>
        <p:grpSpPr>
          <a:xfrm>
            <a:off x="486158" y="312361"/>
            <a:ext cx="5321016" cy="556191"/>
            <a:chOff x="486158" y="414665"/>
            <a:chExt cx="5321016" cy="556191"/>
          </a:xfrm>
        </p:grpSpPr>
        <p:sp>
          <p:nvSpPr>
            <p:cNvPr id="23" name="矩形 22">
              <a:extLst>
                <a:ext uri="{FF2B5EF4-FFF2-40B4-BE49-F238E27FC236}">
                  <a16:creationId xmlns:a16="http://schemas.microsoft.com/office/drawing/2014/main" xmlns="" id="{D694509D-4481-4D7D-B3BE-D6D36C1F91F3}"/>
                </a:ext>
              </a:extLst>
            </p:cNvPr>
            <p:cNvSpPr/>
            <p:nvPr/>
          </p:nvSpPr>
          <p:spPr>
            <a:xfrm>
              <a:off x="1172351" y="414665"/>
              <a:ext cx="4634823" cy="523220"/>
            </a:xfrm>
            <a:prstGeom prst="rect">
              <a:avLst/>
            </a:prstGeom>
          </p:spPr>
          <p:txBody>
            <a:bodyPr wrap="square">
              <a:spAutoFit/>
            </a:bodyPr>
            <a:lstStyle/>
            <a:p>
              <a:pPr lvl="0">
                <a:defRPr/>
              </a:pPr>
              <a:r>
                <a:rPr lang="zh-CN" altLang="en-US" sz="2800" b="1" spc="300" dirty="0">
                  <a:solidFill>
                    <a:prstClr val="black">
                      <a:lumMod val="95000"/>
                      <a:lumOff val="5000"/>
                    </a:prstClr>
                  </a:solidFill>
                  <a:latin typeface="微软雅黑" panose="020B0503020204020204" pitchFamily="34" charset="-122"/>
                  <a:ea typeface="微软雅黑" panose="020B0503020204020204" pitchFamily="34" charset="-122"/>
                  <a:cs typeface="+mn-ea"/>
                  <a:sym typeface="+mn-lt"/>
                </a:rPr>
                <a:t>交通流量的计算模型</a:t>
              </a:r>
            </a:p>
          </p:txBody>
        </p:sp>
        <p:sp>
          <p:nvSpPr>
            <p:cNvPr id="24" name="矩形 23">
              <a:extLst>
                <a:ext uri="{FF2B5EF4-FFF2-40B4-BE49-F238E27FC236}">
                  <a16:creationId xmlns:a16="http://schemas.microsoft.com/office/drawing/2014/main" xmlns="" id="{585731C8-2130-4A42-BDC6-479492FADCAA}"/>
                </a:ext>
              </a:extLst>
            </p:cNvPr>
            <p:cNvSpPr/>
            <p:nvPr/>
          </p:nvSpPr>
          <p:spPr>
            <a:xfrm>
              <a:off x="486158" y="509191"/>
              <a:ext cx="577495" cy="461665"/>
            </a:xfrm>
            <a:prstGeom prst="rect">
              <a:avLst/>
            </a:prstGeom>
          </p:spPr>
          <p:txBody>
            <a:bodyPr wrap="square">
              <a:spAutoFit/>
            </a:bodyPr>
            <a:lstStyle/>
            <a:p>
              <a:pPr lvl="0" algn="ctr">
                <a:defRPr/>
              </a:pPr>
              <a:r>
                <a:rPr lang="en-US" altLang="zh-CN" sz="2400" b="1" dirty="0" smtClean="0">
                  <a:solidFill>
                    <a:prstClr val="white"/>
                  </a:solidFill>
                  <a:latin typeface="Times New Roman" pitchFamily="18" charset="0"/>
                  <a:ea typeface="微软雅黑" panose="020B0503020204020204" pitchFamily="34" charset="-122"/>
                  <a:cs typeface="Times New Roman" pitchFamily="18" charset="0"/>
                  <a:sym typeface="+mn-lt"/>
                </a:rPr>
                <a:t>§2</a:t>
              </a:r>
              <a:endParaRPr lang="en-US" altLang="zh-CN" sz="2400" b="1" dirty="0">
                <a:solidFill>
                  <a:prstClr val="white"/>
                </a:solidFill>
                <a:latin typeface="Times New Roman" pitchFamily="18" charset="0"/>
                <a:ea typeface="微软雅黑" panose="020B0503020204020204" pitchFamily="34" charset="-122"/>
                <a:cs typeface="Times New Roman" pitchFamily="18" charset="0"/>
                <a:sym typeface="+mn-lt"/>
              </a:endParaRPr>
            </a:p>
          </p:txBody>
        </p:sp>
      </p:grpSp>
      <p:sp>
        <p:nvSpPr>
          <p:cNvPr id="11" name="Text Box 7"/>
          <p:cNvSpPr txBox="1">
            <a:spLocks noChangeArrowheads="1"/>
          </p:cNvSpPr>
          <p:nvPr/>
        </p:nvSpPr>
        <p:spPr bwMode="auto">
          <a:xfrm>
            <a:off x="573327" y="4408694"/>
            <a:ext cx="11186054"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algn="just" eaLnBrk="1" fontAlgn="base" hangingPunct="1">
              <a:lnSpc>
                <a:spcPct val="150000"/>
              </a:lnSpc>
              <a:spcAft>
                <a:spcPct val="0"/>
              </a:spcAft>
            </a:pPr>
            <a:r>
              <a:rPr lang="zh-CN" altLang="en-US" sz="2400" b="0" dirty="0" smtClean="0">
                <a:solidFill>
                  <a:srgbClr val="000000"/>
                </a:solidFill>
                <a:ea typeface="微软雅黑" panose="020B0503020204020204" pitchFamily="34" charset="-122"/>
                <a:cs typeface="Times New Roman" panose="02020603050405020304" pitchFamily="18" charset="0"/>
              </a:rPr>
              <a:t>假设：（</a:t>
            </a:r>
            <a:r>
              <a:rPr lang="en-US" altLang="zh-CN" sz="2400" b="0" dirty="0" smtClean="0">
                <a:solidFill>
                  <a:srgbClr val="000000"/>
                </a:solidFill>
                <a:ea typeface="微软雅黑" panose="020B0503020204020204" pitchFamily="34" charset="-122"/>
                <a:cs typeface="Times New Roman" panose="02020603050405020304" pitchFamily="18" charset="0"/>
              </a:rPr>
              <a:t>1</a:t>
            </a:r>
            <a:r>
              <a:rPr lang="zh-CN" altLang="en-US" sz="2400" b="0" dirty="0">
                <a:solidFill>
                  <a:srgbClr val="000000"/>
                </a:solidFill>
                <a:ea typeface="微软雅黑" panose="020B0503020204020204" pitchFamily="34" charset="-122"/>
                <a:cs typeface="Times New Roman" panose="02020603050405020304" pitchFamily="18" charset="0"/>
              </a:rPr>
              <a:t>）</a:t>
            </a:r>
            <a:r>
              <a:rPr lang="zh-CN" altLang="en-US" sz="2400" b="0" dirty="0" smtClean="0">
                <a:solidFill>
                  <a:srgbClr val="000000"/>
                </a:solidFill>
                <a:ea typeface="微软雅黑" panose="020B0503020204020204" pitchFamily="34" charset="-122"/>
                <a:cs typeface="Times New Roman" panose="02020603050405020304" pitchFamily="18" charset="0"/>
              </a:rPr>
              <a:t>全部流入网络的流量等于全部流出网络的流量；</a:t>
            </a:r>
            <a:endParaRPr lang="en-US" altLang="zh-CN" sz="2400" b="0" dirty="0" smtClean="0">
              <a:solidFill>
                <a:srgbClr val="000000"/>
              </a:solidFill>
              <a:ea typeface="微软雅黑" panose="020B0503020204020204" pitchFamily="34" charset="-122"/>
              <a:cs typeface="Times New Roman" panose="02020603050405020304" pitchFamily="18" charset="0"/>
            </a:endParaRPr>
          </a:p>
          <a:p>
            <a:pPr algn="just" eaLnBrk="1" fontAlgn="base" hangingPunct="1">
              <a:lnSpc>
                <a:spcPct val="150000"/>
              </a:lnSpc>
              <a:spcAft>
                <a:spcPct val="0"/>
              </a:spcAft>
            </a:pPr>
            <a:r>
              <a:rPr lang="zh-CN" altLang="en-US" sz="2400" b="0" dirty="0" smtClean="0">
                <a:solidFill>
                  <a:srgbClr val="000000"/>
                </a:solidFill>
                <a:ea typeface="微软雅黑" panose="020B0503020204020204" pitchFamily="34" charset="-122"/>
                <a:cs typeface="Times New Roman" panose="02020603050405020304" pitchFamily="18" charset="0"/>
              </a:rPr>
              <a:t>            （</a:t>
            </a:r>
            <a:r>
              <a:rPr lang="en-US" altLang="zh-CN" sz="2400" b="0" dirty="0" smtClean="0">
                <a:solidFill>
                  <a:srgbClr val="000000"/>
                </a:solidFill>
                <a:ea typeface="微软雅黑" panose="020B0503020204020204" pitchFamily="34" charset="-122"/>
                <a:cs typeface="Times New Roman" panose="02020603050405020304" pitchFamily="18" charset="0"/>
              </a:rPr>
              <a:t>2</a:t>
            </a:r>
            <a:r>
              <a:rPr lang="zh-CN" altLang="en-US" sz="2400" b="0" dirty="0">
                <a:solidFill>
                  <a:srgbClr val="000000"/>
                </a:solidFill>
                <a:ea typeface="微软雅黑" panose="020B0503020204020204" pitchFamily="34" charset="-122"/>
                <a:cs typeface="Times New Roman" panose="02020603050405020304" pitchFamily="18" charset="0"/>
              </a:rPr>
              <a:t>）</a:t>
            </a:r>
            <a:r>
              <a:rPr lang="zh-CN" altLang="en-US" sz="2400" b="0" dirty="0" smtClean="0">
                <a:solidFill>
                  <a:srgbClr val="000000"/>
                </a:solidFill>
                <a:ea typeface="微软雅黑" panose="020B0503020204020204" pitchFamily="34" charset="-122"/>
                <a:cs typeface="Times New Roman" panose="02020603050405020304" pitchFamily="18" charset="0"/>
              </a:rPr>
              <a:t>全部流入一个节点</a:t>
            </a:r>
            <a:r>
              <a:rPr lang="zh-CN" altLang="en-US" sz="2400" b="0" dirty="0">
                <a:solidFill>
                  <a:srgbClr val="000000"/>
                </a:solidFill>
                <a:ea typeface="微软雅黑" panose="020B0503020204020204" pitchFamily="34" charset="-122"/>
                <a:cs typeface="Times New Roman" panose="02020603050405020304" pitchFamily="18" charset="0"/>
              </a:rPr>
              <a:t>（</a:t>
            </a:r>
            <a:r>
              <a:rPr lang="zh-CN" altLang="en-US" sz="2400" b="0" dirty="0" smtClean="0">
                <a:solidFill>
                  <a:srgbClr val="000000"/>
                </a:solidFill>
                <a:ea typeface="微软雅黑" panose="020B0503020204020204" pitchFamily="34" charset="-122"/>
                <a:cs typeface="Times New Roman" panose="02020603050405020304" pitchFamily="18" charset="0"/>
              </a:rPr>
              <a:t>道路交汇处</a:t>
            </a:r>
            <a:r>
              <a:rPr lang="zh-CN" altLang="en-US" sz="2400" b="0" dirty="0">
                <a:solidFill>
                  <a:srgbClr val="000000"/>
                </a:solidFill>
                <a:ea typeface="微软雅黑" panose="020B0503020204020204" pitchFamily="34" charset="-122"/>
                <a:cs typeface="Times New Roman" panose="02020603050405020304" pitchFamily="18" charset="0"/>
              </a:rPr>
              <a:t>）</a:t>
            </a:r>
            <a:r>
              <a:rPr lang="zh-CN" altLang="en-US" sz="2400" b="0" dirty="0" smtClean="0">
                <a:solidFill>
                  <a:srgbClr val="000000"/>
                </a:solidFill>
                <a:ea typeface="微软雅黑" panose="020B0503020204020204" pitchFamily="34" charset="-122"/>
                <a:cs typeface="Times New Roman" panose="02020603050405020304" pitchFamily="18" charset="0"/>
              </a:rPr>
              <a:t>的流量等于全部流出此节点的流量。</a:t>
            </a:r>
          </a:p>
        </p:txBody>
      </p:sp>
      <p:pic>
        <p:nvPicPr>
          <p:cNvPr id="12" name="Picture 18" descr="72.tif"/>
          <p:cNvPicPr>
            <a:picLocks noChangeAspect="1" noChangeArrowheads="1"/>
          </p:cNvPicPr>
          <p:nvPr/>
        </p:nvPicPr>
        <p:blipFill>
          <a:blip r:embed="rId3" r:link="rId4" cstate="print">
            <a:extLst>
              <a:ext uri="{28A0092B-C50C-407E-A947-70E740481C1C}">
                <a14:useLocalDpi xmlns:a14="http://schemas.microsoft.com/office/drawing/2010/main" val="0"/>
              </a:ext>
            </a:extLst>
          </a:blip>
          <a:srcRect/>
          <a:stretch>
            <a:fillRect/>
          </a:stretch>
        </p:blipFill>
        <p:spPr bwMode="auto">
          <a:xfrm>
            <a:off x="2998862" y="2117738"/>
            <a:ext cx="5256212" cy="2046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 Box 3"/>
          <p:cNvSpPr txBox="1">
            <a:spLocks noChangeArrowheads="1"/>
          </p:cNvSpPr>
          <p:nvPr/>
        </p:nvSpPr>
        <p:spPr bwMode="auto">
          <a:xfrm>
            <a:off x="681480" y="1308508"/>
            <a:ext cx="10814326" cy="53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algn="just" eaLnBrk="1" fontAlgn="base" hangingPunct="1">
              <a:lnSpc>
                <a:spcPct val="120000"/>
              </a:lnSpc>
              <a:spcBef>
                <a:spcPct val="50000"/>
              </a:spcBef>
              <a:spcAft>
                <a:spcPct val="0"/>
              </a:spcAft>
            </a:pPr>
            <a:r>
              <a:rPr lang="zh-CN" altLang="en-US" sz="2400" b="0" dirty="0" smtClean="0">
                <a:solidFill>
                  <a:srgbClr val="FF0000"/>
                </a:solidFill>
                <a:ea typeface="微软雅黑" panose="020B0503020204020204" pitchFamily="34" charset="-122"/>
                <a:cs typeface="Times New Roman" panose="02020603050405020304" pitchFamily="18" charset="0"/>
              </a:rPr>
              <a:t>        </a:t>
            </a:r>
            <a:r>
              <a:rPr lang="zh-CN" altLang="en-US" sz="2400" dirty="0" smtClean="0">
                <a:solidFill>
                  <a:srgbClr val="009999"/>
                </a:solidFill>
                <a:ea typeface="微软雅黑" panose="020B0503020204020204" pitchFamily="34" charset="-122"/>
                <a:cs typeface="Times New Roman" panose="02020603050405020304" pitchFamily="18" charset="0"/>
              </a:rPr>
              <a:t>问题</a:t>
            </a:r>
            <a:r>
              <a:rPr lang="zh-CN" altLang="en-US" sz="2400" dirty="0" smtClean="0">
                <a:solidFill>
                  <a:srgbClr val="00B050"/>
                </a:solidFill>
                <a:ea typeface="微软雅黑" panose="020B0503020204020204" pitchFamily="34" charset="-122"/>
                <a:cs typeface="Times New Roman" panose="02020603050405020304" pitchFamily="18" charset="0"/>
              </a:rPr>
              <a:t>    </a:t>
            </a:r>
            <a:r>
              <a:rPr lang="zh-CN" altLang="en-US" sz="2400" b="0" dirty="0" smtClean="0">
                <a:solidFill>
                  <a:srgbClr val="000000"/>
                </a:solidFill>
                <a:ea typeface="微软雅黑" panose="020B0503020204020204" pitchFamily="34" charset="-122"/>
                <a:cs typeface="Times New Roman" panose="02020603050405020304" pitchFamily="18" charset="0"/>
              </a:rPr>
              <a:t>某城市部分单行街道的交通流量</a:t>
            </a:r>
            <a:r>
              <a:rPr lang="zh-CN" altLang="en-US" sz="2400" b="0" dirty="0">
                <a:solidFill>
                  <a:srgbClr val="000000"/>
                </a:solidFill>
                <a:ea typeface="微软雅黑" panose="020B0503020204020204" pitchFamily="34" charset="-122"/>
                <a:cs typeface="Times New Roman" panose="02020603050405020304" pitchFamily="18" charset="0"/>
              </a:rPr>
              <a:t>（</a:t>
            </a:r>
            <a:r>
              <a:rPr lang="zh-CN" altLang="en-US" sz="2400" b="0" dirty="0" smtClean="0">
                <a:solidFill>
                  <a:srgbClr val="000000"/>
                </a:solidFill>
                <a:ea typeface="微软雅黑" panose="020B0503020204020204" pitchFamily="34" charset="-122"/>
                <a:cs typeface="Times New Roman" panose="02020603050405020304" pitchFamily="18" charset="0"/>
              </a:rPr>
              <a:t>每小时过车数</a:t>
            </a:r>
            <a:r>
              <a:rPr lang="zh-CN" altLang="en-US" sz="2400" b="0" dirty="0">
                <a:solidFill>
                  <a:srgbClr val="000000"/>
                </a:solidFill>
                <a:ea typeface="微软雅黑" panose="020B0503020204020204" pitchFamily="34" charset="-122"/>
                <a:cs typeface="Times New Roman" panose="02020603050405020304" pitchFamily="18" charset="0"/>
              </a:rPr>
              <a:t>）</a:t>
            </a:r>
            <a:r>
              <a:rPr lang="zh-CN" altLang="en-US" sz="2400" b="0" dirty="0" smtClean="0">
                <a:solidFill>
                  <a:srgbClr val="000000"/>
                </a:solidFill>
                <a:ea typeface="微软雅黑" panose="020B0503020204020204" pitchFamily="34" charset="-122"/>
                <a:cs typeface="Times New Roman" panose="02020603050405020304" pitchFamily="18" charset="0"/>
              </a:rPr>
              <a:t>如图所示。</a:t>
            </a:r>
          </a:p>
        </p:txBody>
      </p:sp>
      <p:pic>
        <p:nvPicPr>
          <p:cNvPr id="14" name="Picture 49" descr="3D人问号"/>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02161" y="1186424"/>
            <a:ext cx="411506" cy="7314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 Box 7"/>
          <p:cNvSpPr txBox="1">
            <a:spLocks noChangeArrowheads="1"/>
          </p:cNvSpPr>
          <p:nvPr/>
        </p:nvSpPr>
        <p:spPr bwMode="auto">
          <a:xfrm>
            <a:off x="612656" y="5637633"/>
            <a:ext cx="10814325" cy="5808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algn="just" eaLnBrk="1" fontAlgn="base" hangingPunct="1">
              <a:lnSpc>
                <a:spcPct val="150000"/>
              </a:lnSpc>
              <a:spcBef>
                <a:spcPct val="50000"/>
              </a:spcBef>
              <a:spcAft>
                <a:spcPct val="0"/>
              </a:spcAft>
            </a:pPr>
            <a:r>
              <a:rPr lang="zh-CN" altLang="en-US" sz="2400" b="0" dirty="0">
                <a:solidFill>
                  <a:srgbClr val="000000"/>
                </a:solidFill>
                <a:ea typeface="微软雅黑" panose="020B0503020204020204" pitchFamily="34" charset="-122"/>
                <a:cs typeface="Times New Roman" panose="02020603050405020304" pitchFamily="18" charset="0"/>
              </a:rPr>
              <a:t>试建立数学模型确定该交通网络中未知部分的具体流量。</a:t>
            </a:r>
          </a:p>
        </p:txBody>
      </p:sp>
    </p:spTree>
    <p:custDataLst>
      <p:tags r:id="rId1"/>
    </p:custDataLst>
    <p:extLst>
      <p:ext uri="{BB962C8B-B14F-4D97-AF65-F5344CB8AC3E}">
        <p14:creationId xmlns:p14="http://schemas.microsoft.com/office/powerpoint/2010/main" val="9997231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left)">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left)">
                                      <p:cBhvr>
                                        <p:cTn id="17" dur="10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wipe(left)">
                                      <p:cBhvr>
                                        <p:cTn id="22"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P spid="1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a:extLst>
              <a:ext uri="{FF2B5EF4-FFF2-40B4-BE49-F238E27FC236}">
                <a16:creationId xmlns:a16="http://schemas.microsoft.com/office/drawing/2014/main" xmlns="" id="{1C79A3DF-D1DD-4DCD-BBCA-3F9A1B85B033}"/>
              </a:ext>
            </a:extLst>
          </p:cNvPr>
          <p:cNvGrpSpPr/>
          <p:nvPr/>
        </p:nvGrpSpPr>
        <p:grpSpPr>
          <a:xfrm>
            <a:off x="486158" y="312361"/>
            <a:ext cx="5321016" cy="556191"/>
            <a:chOff x="486158" y="414665"/>
            <a:chExt cx="5321016" cy="556191"/>
          </a:xfrm>
        </p:grpSpPr>
        <p:sp>
          <p:nvSpPr>
            <p:cNvPr id="23" name="矩形 22">
              <a:extLst>
                <a:ext uri="{FF2B5EF4-FFF2-40B4-BE49-F238E27FC236}">
                  <a16:creationId xmlns:a16="http://schemas.microsoft.com/office/drawing/2014/main" xmlns="" id="{D694509D-4481-4D7D-B3BE-D6D36C1F91F3}"/>
                </a:ext>
              </a:extLst>
            </p:cNvPr>
            <p:cNvSpPr/>
            <p:nvPr/>
          </p:nvSpPr>
          <p:spPr>
            <a:xfrm>
              <a:off x="1172351" y="414665"/>
              <a:ext cx="4634823" cy="523220"/>
            </a:xfrm>
            <a:prstGeom prst="rect">
              <a:avLst/>
            </a:prstGeom>
          </p:spPr>
          <p:txBody>
            <a:bodyPr wrap="square">
              <a:spAutoFit/>
            </a:bodyPr>
            <a:lstStyle/>
            <a:p>
              <a:pPr lvl="0">
                <a:defRPr/>
              </a:pPr>
              <a:r>
                <a:rPr lang="zh-CN" altLang="en-US" sz="2800" b="1" spc="300" dirty="0">
                  <a:solidFill>
                    <a:prstClr val="black">
                      <a:lumMod val="95000"/>
                      <a:lumOff val="5000"/>
                    </a:prstClr>
                  </a:solidFill>
                  <a:latin typeface="微软雅黑" panose="020B0503020204020204" pitchFamily="34" charset="-122"/>
                  <a:ea typeface="微软雅黑" panose="020B0503020204020204" pitchFamily="34" charset="-122"/>
                  <a:cs typeface="+mn-ea"/>
                  <a:sym typeface="+mn-lt"/>
                </a:rPr>
                <a:t>交通流量的计算模型</a:t>
              </a:r>
            </a:p>
          </p:txBody>
        </p:sp>
        <p:sp>
          <p:nvSpPr>
            <p:cNvPr id="24" name="矩形 23">
              <a:extLst>
                <a:ext uri="{FF2B5EF4-FFF2-40B4-BE49-F238E27FC236}">
                  <a16:creationId xmlns:a16="http://schemas.microsoft.com/office/drawing/2014/main" xmlns="" id="{585731C8-2130-4A42-BDC6-479492FADCAA}"/>
                </a:ext>
              </a:extLst>
            </p:cNvPr>
            <p:cNvSpPr/>
            <p:nvPr/>
          </p:nvSpPr>
          <p:spPr>
            <a:xfrm>
              <a:off x="486158" y="509191"/>
              <a:ext cx="577495" cy="461665"/>
            </a:xfrm>
            <a:prstGeom prst="rect">
              <a:avLst/>
            </a:prstGeom>
          </p:spPr>
          <p:txBody>
            <a:bodyPr wrap="square">
              <a:spAutoFit/>
            </a:bodyPr>
            <a:lstStyle/>
            <a:p>
              <a:pPr lvl="0" algn="ctr">
                <a:defRPr/>
              </a:pPr>
              <a:r>
                <a:rPr lang="en-US" altLang="zh-CN" sz="2400" b="1" dirty="0" smtClean="0">
                  <a:solidFill>
                    <a:prstClr val="white"/>
                  </a:solidFill>
                  <a:latin typeface="Times New Roman" pitchFamily="18" charset="0"/>
                  <a:ea typeface="微软雅黑" panose="020B0503020204020204" pitchFamily="34" charset="-122"/>
                  <a:cs typeface="Times New Roman" pitchFamily="18" charset="0"/>
                  <a:sym typeface="+mn-lt"/>
                </a:rPr>
                <a:t>§2</a:t>
              </a:r>
              <a:endParaRPr lang="en-US" altLang="zh-CN" sz="2400" b="1" dirty="0">
                <a:solidFill>
                  <a:prstClr val="white"/>
                </a:solidFill>
                <a:latin typeface="Times New Roman" pitchFamily="18" charset="0"/>
                <a:ea typeface="微软雅黑" panose="020B0503020204020204" pitchFamily="34" charset="-122"/>
                <a:cs typeface="Times New Roman" pitchFamily="18" charset="0"/>
                <a:sym typeface="+mn-lt"/>
              </a:endParaRPr>
            </a:p>
          </p:txBody>
        </p:sp>
      </p:grpSp>
      <p:sp>
        <p:nvSpPr>
          <p:cNvPr id="5" name="Text Box 2"/>
          <p:cNvSpPr txBox="1">
            <a:spLocks noChangeArrowheads="1"/>
          </p:cNvSpPr>
          <p:nvPr/>
        </p:nvSpPr>
        <p:spPr bwMode="auto">
          <a:xfrm>
            <a:off x="943309" y="1091431"/>
            <a:ext cx="1065718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algn="just" eaLnBrk="1" hangingPunct="1">
              <a:lnSpc>
                <a:spcPct val="150000"/>
              </a:lnSpc>
              <a:spcBef>
                <a:spcPct val="50000"/>
              </a:spcBef>
              <a:defRPr/>
            </a:pPr>
            <a:r>
              <a:rPr lang="zh-CN" altLang="en-US" sz="2400" kern="0" dirty="0" smtClean="0">
                <a:solidFill>
                  <a:srgbClr val="009999"/>
                </a:solidFill>
                <a:ea typeface="微软雅黑" panose="020B0503020204020204" pitchFamily="34" charset="-122"/>
                <a:cs typeface="Times New Roman" panose="02020603050405020304" pitchFamily="18" charset="0"/>
              </a:rPr>
              <a:t>建模与计算</a:t>
            </a:r>
            <a:r>
              <a:rPr lang="zh-CN" altLang="en-US" sz="2400" b="0" kern="0" dirty="0" smtClean="0">
                <a:solidFill>
                  <a:srgbClr val="000000"/>
                </a:solidFill>
                <a:ea typeface="微软雅黑" panose="020B0503020204020204" pitchFamily="34" charset="-122"/>
                <a:cs typeface="Times New Roman" panose="02020603050405020304" pitchFamily="18" charset="0"/>
              </a:rPr>
              <a:t>　由网络流量守恒的条件假设，所给问题满足如下线性方程组</a:t>
            </a:r>
          </a:p>
        </p:txBody>
      </p:sp>
      <p:graphicFrame>
        <p:nvGraphicFramePr>
          <p:cNvPr id="6" name="对象 5"/>
          <p:cNvGraphicFramePr>
            <a:graphicFrameLocks noChangeAspect="1"/>
          </p:cNvGraphicFramePr>
          <p:nvPr>
            <p:extLst>
              <p:ext uri="{D42A27DB-BD31-4B8C-83A1-F6EECF244321}">
                <p14:modId xmlns:p14="http://schemas.microsoft.com/office/powerpoint/2010/main" val="3588716434"/>
              </p:ext>
            </p:extLst>
          </p:nvPr>
        </p:nvGraphicFramePr>
        <p:xfrm>
          <a:off x="830622" y="1888608"/>
          <a:ext cx="7302500" cy="4622800"/>
        </p:xfrm>
        <a:graphic>
          <a:graphicData uri="http://schemas.openxmlformats.org/presentationml/2006/ole">
            <mc:AlternateContent xmlns:mc="http://schemas.openxmlformats.org/markup-compatibility/2006">
              <mc:Choice xmlns:v="urn:schemas-microsoft-com:vml" Requires="v">
                <p:oleObj spid="_x0000_s202802" name="Equation" r:id="rId4" imgW="7302240" imgH="4622760" progId="Equation.DSMT4">
                  <p:embed/>
                </p:oleObj>
              </mc:Choice>
              <mc:Fallback>
                <p:oleObj name="Equation" r:id="rId4" imgW="7302240" imgH="4622760" progId="Equation.DSMT4">
                  <p:embed/>
                  <p:pic>
                    <p:nvPicPr>
                      <p:cNvPr id="0" name=""/>
                      <p:cNvPicPr/>
                      <p:nvPr/>
                    </p:nvPicPr>
                    <p:blipFill>
                      <a:blip r:embed="rId5"/>
                      <a:stretch>
                        <a:fillRect/>
                      </a:stretch>
                    </p:blipFill>
                    <p:spPr>
                      <a:xfrm>
                        <a:off x="830622" y="1888608"/>
                        <a:ext cx="7302500" cy="4622800"/>
                      </a:xfrm>
                      <a:prstGeom prst="rect">
                        <a:avLst/>
                      </a:prstGeom>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3496816274"/>
              </p:ext>
            </p:extLst>
          </p:nvPr>
        </p:nvGraphicFramePr>
        <p:xfrm>
          <a:off x="8654530" y="1880304"/>
          <a:ext cx="2400300" cy="4622800"/>
        </p:xfrm>
        <a:graphic>
          <a:graphicData uri="http://schemas.openxmlformats.org/presentationml/2006/ole">
            <mc:AlternateContent xmlns:mc="http://schemas.openxmlformats.org/markup-compatibility/2006">
              <mc:Choice xmlns:v="urn:schemas-microsoft-com:vml" Requires="v">
                <p:oleObj spid="_x0000_s202803" name="Equation" r:id="rId6" imgW="2400120" imgH="4622760" progId="Equation.DSMT4">
                  <p:embed/>
                </p:oleObj>
              </mc:Choice>
              <mc:Fallback>
                <p:oleObj name="Equation" r:id="rId6" imgW="2400120" imgH="4622760" progId="Equation.DSMT4">
                  <p:embed/>
                  <p:pic>
                    <p:nvPicPr>
                      <p:cNvPr id="0" name=""/>
                      <p:cNvPicPr>
                        <a:picLocks noChangeAspect="1" noChangeArrowheads="1"/>
                      </p:cNvPicPr>
                      <p:nvPr/>
                    </p:nvPicPr>
                    <p:blipFill>
                      <a:blip r:embed="rId7"/>
                      <a:srcRect/>
                      <a:stretch>
                        <a:fillRect/>
                      </a:stretch>
                    </p:blipFill>
                    <p:spPr bwMode="auto">
                      <a:xfrm>
                        <a:off x="8654530" y="1880304"/>
                        <a:ext cx="2400300" cy="462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AutoShape 54"/>
          <p:cNvSpPr>
            <a:spLocks noChangeArrowheads="1"/>
          </p:cNvSpPr>
          <p:nvPr/>
        </p:nvSpPr>
        <p:spPr bwMode="auto">
          <a:xfrm>
            <a:off x="6271902" y="3760618"/>
            <a:ext cx="1972736" cy="215900"/>
          </a:xfrm>
          <a:prstGeom prst="rightArrow">
            <a:avLst>
              <a:gd name="adj1" fmla="val 50000"/>
              <a:gd name="adj2" fmla="val 75276"/>
            </a:avLst>
          </a:prstGeom>
          <a:solidFill>
            <a:srgbClr val="00B0F0"/>
          </a:solidFill>
          <a:ln w="9525">
            <a:solidFill>
              <a:srgbClr val="00B0F0"/>
            </a:solidFill>
            <a:miter lim="800000"/>
          </a:ln>
          <a:effectLst>
            <a:outerShdw blurRad="50800" dist="38100" dir="2700000" algn="tl" rotWithShape="0">
              <a:prstClr val="black">
                <a:alpha val="40000"/>
              </a:prstClr>
            </a:outerShdw>
          </a:effectLst>
        </p:spPr>
        <p:txBody>
          <a:bodyPr wrap="square" anchor="ct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zh-CN" altLang="en-US" sz="1800" b="0" i="0" u="none" strike="noStrike" kern="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endParaRPr>
          </a:p>
        </p:txBody>
      </p:sp>
    </p:spTree>
    <p:custDataLst>
      <p:tags r:id="rId2"/>
    </p:custDataLst>
    <p:extLst>
      <p:ext uri="{BB962C8B-B14F-4D97-AF65-F5344CB8AC3E}">
        <p14:creationId xmlns:p14="http://schemas.microsoft.com/office/powerpoint/2010/main" val="21784230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500"/>
                                        <p:tgtEl>
                                          <p:spTgt spid="8"/>
                                        </p:tgtEl>
                                      </p:cBhvr>
                                    </p:animEffect>
                                  </p:childTnLst>
                                </p:cTn>
                              </p:par>
                            </p:childTnLst>
                          </p:cTn>
                        </p:par>
                        <p:par>
                          <p:cTn id="18" fill="hold">
                            <p:stCondLst>
                              <p:cond delay="500"/>
                            </p:stCondLst>
                            <p:childTnLst>
                              <p:par>
                                <p:cTn id="19" presetID="22" presetClass="entr" presetSubtype="8" fill="hold" nodeType="after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wipe(left)">
                                      <p:cBhvr>
                                        <p:cTn id="2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a:extLst>
              <a:ext uri="{FF2B5EF4-FFF2-40B4-BE49-F238E27FC236}">
                <a16:creationId xmlns:a16="http://schemas.microsoft.com/office/drawing/2014/main" xmlns="" id="{1C79A3DF-D1DD-4DCD-BBCA-3F9A1B85B033}"/>
              </a:ext>
            </a:extLst>
          </p:cNvPr>
          <p:cNvGrpSpPr/>
          <p:nvPr/>
        </p:nvGrpSpPr>
        <p:grpSpPr>
          <a:xfrm>
            <a:off x="486158" y="312361"/>
            <a:ext cx="5321016" cy="556191"/>
            <a:chOff x="486158" y="414665"/>
            <a:chExt cx="5321016" cy="556191"/>
          </a:xfrm>
        </p:grpSpPr>
        <p:sp>
          <p:nvSpPr>
            <p:cNvPr id="23" name="矩形 22">
              <a:extLst>
                <a:ext uri="{FF2B5EF4-FFF2-40B4-BE49-F238E27FC236}">
                  <a16:creationId xmlns:a16="http://schemas.microsoft.com/office/drawing/2014/main" xmlns="" id="{D694509D-4481-4D7D-B3BE-D6D36C1F91F3}"/>
                </a:ext>
              </a:extLst>
            </p:cNvPr>
            <p:cNvSpPr/>
            <p:nvPr/>
          </p:nvSpPr>
          <p:spPr>
            <a:xfrm>
              <a:off x="1172351" y="414665"/>
              <a:ext cx="4634823" cy="523220"/>
            </a:xfrm>
            <a:prstGeom prst="rect">
              <a:avLst/>
            </a:prstGeom>
          </p:spPr>
          <p:txBody>
            <a:bodyPr wrap="square">
              <a:spAutoFit/>
            </a:bodyPr>
            <a:lstStyle/>
            <a:p>
              <a:pPr lvl="0">
                <a:defRPr/>
              </a:pPr>
              <a:r>
                <a:rPr lang="zh-CN" altLang="en-US" sz="2800" b="1" spc="300" dirty="0">
                  <a:solidFill>
                    <a:prstClr val="black">
                      <a:lumMod val="95000"/>
                      <a:lumOff val="5000"/>
                    </a:prstClr>
                  </a:solidFill>
                  <a:latin typeface="微软雅黑" panose="020B0503020204020204" pitchFamily="34" charset="-122"/>
                  <a:ea typeface="微软雅黑" panose="020B0503020204020204" pitchFamily="34" charset="-122"/>
                  <a:cs typeface="+mn-ea"/>
                  <a:sym typeface="+mn-lt"/>
                </a:rPr>
                <a:t>交通流量的计算模型</a:t>
              </a:r>
            </a:p>
          </p:txBody>
        </p:sp>
        <p:sp>
          <p:nvSpPr>
            <p:cNvPr id="24" name="矩形 23">
              <a:extLst>
                <a:ext uri="{FF2B5EF4-FFF2-40B4-BE49-F238E27FC236}">
                  <a16:creationId xmlns:a16="http://schemas.microsoft.com/office/drawing/2014/main" xmlns="" id="{585731C8-2130-4A42-BDC6-479492FADCAA}"/>
                </a:ext>
              </a:extLst>
            </p:cNvPr>
            <p:cNvSpPr/>
            <p:nvPr/>
          </p:nvSpPr>
          <p:spPr>
            <a:xfrm>
              <a:off x="486158" y="509191"/>
              <a:ext cx="577495" cy="461665"/>
            </a:xfrm>
            <a:prstGeom prst="rect">
              <a:avLst/>
            </a:prstGeom>
          </p:spPr>
          <p:txBody>
            <a:bodyPr wrap="square">
              <a:spAutoFit/>
            </a:bodyPr>
            <a:lstStyle/>
            <a:p>
              <a:pPr lvl="0" algn="ctr">
                <a:defRPr/>
              </a:pPr>
              <a:r>
                <a:rPr lang="en-US" altLang="zh-CN" sz="2400" b="1" dirty="0" smtClean="0">
                  <a:solidFill>
                    <a:prstClr val="white"/>
                  </a:solidFill>
                  <a:latin typeface="Times New Roman" pitchFamily="18" charset="0"/>
                  <a:ea typeface="微软雅黑" panose="020B0503020204020204" pitchFamily="34" charset="-122"/>
                  <a:cs typeface="Times New Roman" pitchFamily="18" charset="0"/>
                  <a:sym typeface="+mn-lt"/>
                </a:rPr>
                <a:t>§2</a:t>
              </a:r>
              <a:endParaRPr lang="en-US" altLang="zh-CN" sz="2400" b="1" dirty="0">
                <a:solidFill>
                  <a:prstClr val="white"/>
                </a:solidFill>
                <a:latin typeface="Times New Roman" pitchFamily="18" charset="0"/>
                <a:ea typeface="微软雅黑" panose="020B0503020204020204" pitchFamily="34" charset="-122"/>
                <a:cs typeface="Times New Roman" pitchFamily="18" charset="0"/>
                <a:sym typeface="+mn-lt"/>
              </a:endParaRPr>
            </a:p>
          </p:txBody>
        </p:sp>
      </p:grpSp>
      <p:sp>
        <p:nvSpPr>
          <p:cNvPr id="5" name="Text Box 2"/>
          <p:cNvSpPr txBox="1">
            <a:spLocks noChangeArrowheads="1"/>
          </p:cNvSpPr>
          <p:nvPr/>
        </p:nvSpPr>
        <p:spPr bwMode="auto">
          <a:xfrm>
            <a:off x="1063653" y="1187593"/>
            <a:ext cx="341920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algn="just" eaLnBrk="1" fontAlgn="base" hangingPunct="1">
              <a:spcBef>
                <a:spcPct val="50000"/>
              </a:spcBef>
              <a:spcAft>
                <a:spcPct val="0"/>
              </a:spcAft>
            </a:pPr>
            <a:r>
              <a:rPr lang="zh-CN" altLang="en-US" sz="2400" b="0" dirty="0" smtClean="0">
                <a:solidFill>
                  <a:srgbClr val="000000"/>
                </a:solidFill>
                <a:ea typeface="微软雅黑" panose="020B0503020204020204" pitchFamily="34" charset="-122"/>
                <a:cs typeface="Times New Roman" panose="02020603050405020304" pitchFamily="18" charset="0"/>
              </a:rPr>
              <a:t>系数矩阵为</a:t>
            </a:r>
          </a:p>
        </p:txBody>
      </p:sp>
      <p:graphicFrame>
        <p:nvGraphicFramePr>
          <p:cNvPr id="6" name="对象 5"/>
          <p:cNvGraphicFramePr>
            <a:graphicFrameLocks noChangeAspect="1"/>
          </p:cNvGraphicFramePr>
          <p:nvPr>
            <p:extLst>
              <p:ext uri="{D42A27DB-BD31-4B8C-83A1-F6EECF244321}">
                <p14:modId xmlns:p14="http://schemas.microsoft.com/office/powerpoint/2010/main" val="2619698988"/>
              </p:ext>
            </p:extLst>
          </p:nvPr>
        </p:nvGraphicFramePr>
        <p:xfrm>
          <a:off x="3127474" y="1780458"/>
          <a:ext cx="5359400" cy="4521200"/>
        </p:xfrm>
        <a:graphic>
          <a:graphicData uri="http://schemas.openxmlformats.org/presentationml/2006/ole">
            <mc:AlternateContent xmlns:mc="http://schemas.openxmlformats.org/markup-compatibility/2006">
              <mc:Choice xmlns:v="urn:schemas-microsoft-com:vml" Requires="v">
                <p:oleObj spid="_x0000_s203803" name="Equation" r:id="rId4" imgW="5359320" imgH="4520880" progId="Equation.DSMT4">
                  <p:embed/>
                </p:oleObj>
              </mc:Choice>
              <mc:Fallback>
                <p:oleObj name="Equation" r:id="rId4" imgW="5359320" imgH="4520880" progId="Equation.DSMT4">
                  <p:embed/>
                  <p:pic>
                    <p:nvPicPr>
                      <p:cNvPr id="0" name=""/>
                      <p:cNvPicPr/>
                      <p:nvPr/>
                    </p:nvPicPr>
                    <p:blipFill>
                      <a:blip r:embed="rId5"/>
                      <a:stretch>
                        <a:fillRect/>
                      </a:stretch>
                    </p:blipFill>
                    <p:spPr>
                      <a:xfrm>
                        <a:off x="3127474" y="1780458"/>
                        <a:ext cx="5359400" cy="4521200"/>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4591757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a:extLst>
              <a:ext uri="{FF2B5EF4-FFF2-40B4-BE49-F238E27FC236}">
                <a16:creationId xmlns:a16="http://schemas.microsoft.com/office/drawing/2014/main" xmlns="" id="{1C79A3DF-D1DD-4DCD-BBCA-3F9A1B85B033}"/>
              </a:ext>
            </a:extLst>
          </p:cNvPr>
          <p:cNvGrpSpPr/>
          <p:nvPr/>
        </p:nvGrpSpPr>
        <p:grpSpPr>
          <a:xfrm>
            <a:off x="486158" y="312361"/>
            <a:ext cx="5321016" cy="556191"/>
            <a:chOff x="486158" y="414665"/>
            <a:chExt cx="5321016" cy="556191"/>
          </a:xfrm>
        </p:grpSpPr>
        <p:sp>
          <p:nvSpPr>
            <p:cNvPr id="23" name="矩形 22">
              <a:extLst>
                <a:ext uri="{FF2B5EF4-FFF2-40B4-BE49-F238E27FC236}">
                  <a16:creationId xmlns:a16="http://schemas.microsoft.com/office/drawing/2014/main" xmlns="" id="{D694509D-4481-4D7D-B3BE-D6D36C1F91F3}"/>
                </a:ext>
              </a:extLst>
            </p:cNvPr>
            <p:cNvSpPr/>
            <p:nvPr/>
          </p:nvSpPr>
          <p:spPr>
            <a:xfrm>
              <a:off x="1172351" y="414665"/>
              <a:ext cx="4634823" cy="523220"/>
            </a:xfrm>
            <a:prstGeom prst="rect">
              <a:avLst/>
            </a:prstGeom>
          </p:spPr>
          <p:txBody>
            <a:bodyPr wrap="square">
              <a:spAutoFit/>
            </a:bodyPr>
            <a:lstStyle/>
            <a:p>
              <a:pPr lvl="0">
                <a:defRPr/>
              </a:pPr>
              <a:r>
                <a:rPr lang="zh-CN" altLang="en-US" sz="2800" b="1" spc="300" dirty="0">
                  <a:solidFill>
                    <a:prstClr val="black">
                      <a:lumMod val="95000"/>
                      <a:lumOff val="5000"/>
                    </a:prstClr>
                  </a:solidFill>
                  <a:latin typeface="微软雅黑" panose="020B0503020204020204" pitchFamily="34" charset="-122"/>
                  <a:ea typeface="微软雅黑" panose="020B0503020204020204" pitchFamily="34" charset="-122"/>
                  <a:cs typeface="+mn-ea"/>
                  <a:sym typeface="+mn-lt"/>
                </a:rPr>
                <a:t>交通流量的计算模型</a:t>
              </a:r>
            </a:p>
          </p:txBody>
        </p:sp>
        <p:sp>
          <p:nvSpPr>
            <p:cNvPr id="24" name="矩形 23">
              <a:extLst>
                <a:ext uri="{FF2B5EF4-FFF2-40B4-BE49-F238E27FC236}">
                  <a16:creationId xmlns:a16="http://schemas.microsoft.com/office/drawing/2014/main" xmlns="" id="{585731C8-2130-4A42-BDC6-479492FADCAA}"/>
                </a:ext>
              </a:extLst>
            </p:cNvPr>
            <p:cNvSpPr/>
            <p:nvPr/>
          </p:nvSpPr>
          <p:spPr>
            <a:xfrm>
              <a:off x="486158" y="509191"/>
              <a:ext cx="577495" cy="461665"/>
            </a:xfrm>
            <a:prstGeom prst="rect">
              <a:avLst/>
            </a:prstGeom>
          </p:spPr>
          <p:txBody>
            <a:bodyPr wrap="square">
              <a:spAutoFit/>
            </a:bodyPr>
            <a:lstStyle/>
            <a:p>
              <a:pPr lvl="0" algn="ctr">
                <a:defRPr/>
              </a:pPr>
              <a:r>
                <a:rPr lang="en-US" altLang="zh-CN" sz="2400" b="1" dirty="0" smtClean="0">
                  <a:solidFill>
                    <a:prstClr val="white"/>
                  </a:solidFill>
                  <a:latin typeface="Times New Roman" pitchFamily="18" charset="0"/>
                  <a:ea typeface="微软雅黑" panose="020B0503020204020204" pitchFamily="34" charset="-122"/>
                  <a:cs typeface="Times New Roman" pitchFamily="18" charset="0"/>
                  <a:sym typeface="+mn-lt"/>
                </a:rPr>
                <a:t>§2</a:t>
              </a:r>
              <a:endParaRPr lang="en-US" altLang="zh-CN" sz="2400" b="1" dirty="0">
                <a:solidFill>
                  <a:prstClr val="white"/>
                </a:solidFill>
                <a:latin typeface="Times New Roman" pitchFamily="18" charset="0"/>
                <a:ea typeface="微软雅黑" panose="020B0503020204020204" pitchFamily="34" charset="-122"/>
                <a:cs typeface="Times New Roman" pitchFamily="18" charset="0"/>
                <a:sym typeface="+mn-lt"/>
              </a:endParaRPr>
            </a:p>
          </p:txBody>
        </p:sp>
      </p:grpSp>
      <p:sp>
        <p:nvSpPr>
          <p:cNvPr id="5" name="Text Box 2"/>
          <p:cNvSpPr txBox="1">
            <a:spLocks noChangeArrowheads="1"/>
          </p:cNvSpPr>
          <p:nvPr/>
        </p:nvSpPr>
        <p:spPr bwMode="auto">
          <a:xfrm>
            <a:off x="963309" y="1254745"/>
            <a:ext cx="561657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algn="just" eaLnBrk="1" fontAlgn="base" hangingPunct="1">
              <a:spcBef>
                <a:spcPct val="50000"/>
              </a:spcBef>
              <a:spcAft>
                <a:spcPct val="0"/>
              </a:spcAft>
            </a:pPr>
            <a:r>
              <a:rPr lang="zh-CN" altLang="en-US" sz="2400" b="0" dirty="0" smtClean="0">
                <a:solidFill>
                  <a:srgbClr val="000000"/>
                </a:solidFill>
                <a:ea typeface="微软雅黑" panose="020B0503020204020204" pitchFamily="34" charset="-122"/>
                <a:cs typeface="Times New Roman" panose="02020603050405020304" pitchFamily="18" charset="0"/>
              </a:rPr>
              <a:t>增广矩阵的行最简形矩阵为</a:t>
            </a:r>
          </a:p>
        </p:txBody>
      </p:sp>
      <p:graphicFrame>
        <p:nvGraphicFramePr>
          <p:cNvPr id="6" name="对象 5"/>
          <p:cNvGraphicFramePr>
            <a:graphicFrameLocks noChangeAspect="1"/>
          </p:cNvGraphicFramePr>
          <p:nvPr>
            <p:extLst>
              <p:ext uri="{D42A27DB-BD31-4B8C-83A1-F6EECF244321}">
                <p14:modId xmlns:p14="http://schemas.microsoft.com/office/powerpoint/2010/main" val="1298864485"/>
              </p:ext>
            </p:extLst>
          </p:nvPr>
        </p:nvGraphicFramePr>
        <p:xfrm>
          <a:off x="3167882" y="1983760"/>
          <a:ext cx="5994400" cy="4521200"/>
        </p:xfrm>
        <a:graphic>
          <a:graphicData uri="http://schemas.openxmlformats.org/presentationml/2006/ole">
            <mc:AlternateContent xmlns:mc="http://schemas.openxmlformats.org/markup-compatibility/2006">
              <mc:Choice xmlns:v="urn:schemas-microsoft-com:vml" Requires="v">
                <p:oleObj spid="_x0000_s204827" name="Equation" r:id="rId4" imgW="5994360" imgH="4520880" progId="Equation.DSMT4">
                  <p:embed/>
                </p:oleObj>
              </mc:Choice>
              <mc:Fallback>
                <p:oleObj name="Equation" r:id="rId4" imgW="5994360" imgH="4520880" progId="Equation.DSMT4">
                  <p:embed/>
                  <p:pic>
                    <p:nvPicPr>
                      <p:cNvPr id="0" name=""/>
                      <p:cNvPicPr/>
                      <p:nvPr/>
                    </p:nvPicPr>
                    <p:blipFill>
                      <a:blip r:embed="rId5"/>
                      <a:stretch>
                        <a:fillRect/>
                      </a:stretch>
                    </p:blipFill>
                    <p:spPr>
                      <a:xfrm>
                        <a:off x="3167882" y="1983760"/>
                        <a:ext cx="5994400" cy="4521200"/>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11677664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a:extLst>
              <a:ext uri="{FF2B5EF4-FFF2-40B4-BE49-F238E27FC236}">
                <a16:creationId xmlns:a16="http://schemas.microsoft.com/office/drawing/2014/main" xmlns="" id="{1C79A3DF-D1DD-4DCD-BBCA-3F9A1B85B033}"/>
              </a:ext>
            </a:extLst>
          </p:cNvPr>
          <p:cNvGrpSpPr/>
          <p:nvPr/>
        </p:nvGrpSpPr>
        <p:grpSpPr>
          <a:xfrm>
            <a:off x="486158" y="312361"/>
            <a:ext cx="5321016" cy="556191"/>
            <a:chOff x="486158" y="414665"/>
            <a:chExt cx="5321016" cy="556191"/>
          </a:xfrm>
        </p:grpSpPr>
        <p:sp>
          <p:nvSpPr>
            <p:cNvPr id="23" name="矩形 22">
              <a:extLst>
                <a:ext uri="{FF2B5EF4-FFF2-40B4-BE49-F238E27FC236}">
                  <a16:creationId xmlns:a16="http://schemas.microsoft.com/office/drawing/2014/main" xmlns="" id="{D694509D-4481-4D7D-B3BE-D6D36C1F91F3}"/>
                </a:ext>
              </a:extLst>
            </p:cNvPr>
            <p:cNvSpPr/>
            <p:nvPr/>
          </p:nvSpPr>
          <p:spPr>
            <a:xfrm>
              <a:off x="1172351" y="414665"/>
              <a:ext cx="4634823" cy="523220"/>
            </a:xfrm>
            <a:prstGeom prst="rect">
              <a:avLst/>
            </a:prstGeom>
          </p:spPr>
          <p:txBody>
            <a:bodyPr wrap="square">
              <a:spAutoFit/>
            </a:bodyPr>
            <a:lstStyle/>
            <a:p>
              <a:pPr lvl="0">
                <a:defRPr/>
              </a:pPr>
              <a:r>
                <a:rPr lang="zh-CN" altLang="en-US" sz="2800" b="1" spc="300" dirty="0">
                  <a:solidFill>
                    <a:prstClr val="black">
                      <a:lumMod val="95000"/>
                      <a:lumOff val="5000"/>
                    </a:prstClr>
                  </a:solidFill>
                  <a:latin typeface="微软雅黑" panose="020B0503020204020204" pitchFamily="34" charset="-122"/>
                  <a:ea typeface="微软雅黑" panose="020B0503020204020204" pitchFamily="34" charset="-122"/>
                  <a:cs typeface="+mn-ea"/>
                  <a:sym typeface="+mn-lt"/>
                </a:rPr>
                <a:t>交通流量的计算模型</a:t>
              </a:r>
            </a:p>
          </p:txBody>
        </p:sp>
        <p:sp>
          <p:nvSpPr>
            <p:cNvPr id="24" name="矩形 23">
              <a:extLst>
                <a:ext uri="{FF2B5EF4-FFF2-40B4-BE49-F238E27FC236}">
                  <a16:creationId xmlns:a16="http://schemas.microsoft.com/office/drawing/2014/main" xmlns="" id="{585731C8-2130-4A42-BDC6-479492FADCAA}"/>
                </a:ext>
              </a:extLst>
            </p:cNvPr>
            <p:cNvSpPr/>
            <p:nvPr/>
          </p:nvSpPr>
          <p:spPr>
            <a:xfrm>
              <a:off x="486158" y="509191"/>
              <a:ext cx="577495" cy="461665"/>
            </a:xfrm>
            <a:prstGeom prst="rect">
              <a:avLst/>
            </a:prstGeom>
          </p:spPr>
          <p:txBody>
            <a:bodyPr wrap="square">
              <a:spAutoFit/>
            </a:bodyPr>
            <a:lstStyle/>
            <a:p>
              <a:pPr lvl="0" algn="ctr">
                <a:defRPr/>
              </a:pPr>
              <a:r>
                <a:rPr lang="en-US" altLang="zh-CN" sz="2400" b="1" dirty="0" smtClean="0">
                  <a:solidFill>
                    <a:prstClr val="white"/>
                  </a:solidFill>
                  <a:latin typeface="Times New Roman" pitchFamily="18" charset="0"/>
                  <a:ea typeface="微软雅黑" panose="020B0503020204020204" pitchFamily="34" charset="-122"/>
                  <a:cs typeface="Times New Roman" pitchFamily="18" charset="0"/>
                  <a:sym typeface="+mn-lt"/>
                </a:rPr>
                <a:t>§2</a:t>
              </a:r>
              <a:endParaRPr lang="en-US" altLang="zh-CN" sz="2400" b="1" dirty="0">
                <a:solidFill>
                  <a:prstClr val="white"/>
                </a:solidFill>
                <a:latin typeface="Times New Roman" pitchFamily="18" charset="0"/>
                <a:ea typeface="微软雅黑" panose="020B0503020204020204" pitchFamily="34" charset="-122"/>
                <a:cs typeface="Times New Roman" pitchFamily="18" charset="0"/>
                <a:sym typeface="+mn-lt"/>
              </a:endParaRPr>
            </a:p>
          </p:txBody>
        </p:sp>
      </p:grpSp>
      <p:sp>
        <p:nvSpPr>
          <p:cNvPr id="5" name="Text Box 2"/>
          <p:cNvSpPr txBox="1">
            <a:spLocks noChangeArrowheads="1"/>
          </p:cNvSpPr>
          <p:nvPr/>
        </p:nvSpPr>
        <p:spPr bwMode="auto">
          <a:xfrm>
            <a:off x="926544" y="1312637"/>
            <a:ext cx="391092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algn="just" eaLnBrk="1" hangingPunct="1">
              <a:lnSpc>
                <a:spcPct val="150000"/>
              </a:lnSpc>
              <a:defRPr/>
            </a:pPr>
            <a:r>
              <a:rPr lang="zh-CN" altLang="en-US" sz="2400" b="0" kern="0" dirty="0" smtClean="0">
                <a:solidFill>
                  <a:srgbClr val="000000"/>
                </a:solidFill>
                <a:ea typeface="微软雅黑" panose="020B0503020204020204" pitchFamily="34" charset="-122"/>
                <a:cs typeface="Times New Roman" panose="02020603050405020304" pitchFamily="18" charset="0"/>
              </a:rPr>
              <a:t>对应的齐次线性方程组为 </a:t>
            </a:r>
          </a:p>
        </p:txBody>
      </p:sp>
      <p:graphicFrame>
        <p:nvGraphicFramePr>
          <p:cNvPr id="6" name="对象 5"/>
          <p:cNvGraphicFramePr>
            <a:graphicFrameLocks noChangeAspect="1"/>
          </p:cNvGraphicFramePr>
          <p:nvPr>
            <p:extLst>
              <p:ext uri="{D42A27DB-BD31-4B8C-83A1-F6EECF244321}">
                <p14:modId xmlns:p14="http://schemas.microsoft.com/office/powerpoint/2010/main" val="434071981"/>
              </p:ext>
            </p:extLst>
          </p:nvPr>
        </p:nvGraphicFramePr>
        <p:xfrm>
          <a:off x="1771752" y="2390623"/>
          <a:ext cx="1447800" cy="3708400"/>
        </p:xfrm>
        <a:graphic>
          <a:graphicData uri="http://schemas.openxmlformats.org/presentationml/2006/ole">
            <mc:AlternateContent xmlns:mc="http://schemas.openxmlformats.org/markup-compatibility/2006">
              <mc:Choice xmlns:v="urn:schemas-microsoft-com:vml" Requires="v">
                <p:oleObj spid="_x0000_s205904" name="Equation" r:id="rId4" imgW="1447560" imgH="3708360" progId="Equation.DSMT4">
                  <p:embed/>
                </p:oleObj>
              </mc:Choice>
              <mc:Fallback>
                <p:oleObj name="Equation" r:id="rId4" imgW="1447560" imgH="3708360" progId="Equation.DSMT4">
                  <p:embed/>
                  <p:pic>
                    <p:nvPicPr>
                      <p:cNvPr id="0" name=""/>
                      <p:cNvPicPr/>
                      <p:nvPr/>
                    </p:nvPicPr>
                    <p:blipFill>
                      <a:blip r:embed="rId5"/>
                      <a:stretch>
                        <a:fillRect/>
                      </a:stretch>
                    </p:blipFill>
                    <p:spPr>
                      <a:xfrm>
                        <a:off x="1771752" y="2390623"/>
                        <a:ext cx="1447800" cy="3708400"/>
                      </a:xfrm>
                      <a:prstGeom prst="rect">
                        <a:avLst/>
                      </a:prstGeom>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3835190718"/>
              </p:ext>
            </p:extLst>
          </p:nvPr>
        </p:nvGraphicFramePr>
        <p:xfrm>
          <a:off x="6176963" y="3552825"/>
          <a:ext cx="3530600" cy="419100"/>
        </p:xfrm>
        <a:graphic>
          <a:graphicData uri="http://schemas.openxmlformats.org/presentationml/2006/ole">
            <mc:AlternateContent xmlns:mc="http://schemas.openxmlformats.org/markup-compatibility/2006">
              <mc:Choice xmlns:v="urn:schemas-microsoft-com:vml" Requires="v">
                <p:oleObj spid="_x0000_s205905" name="Equation" r:id="rId6" imgW="3530520" imgH="419040" progId="Equation.DSMT4">
                  <p:embed/>
                </p:oleObj>
              </mc:Choice>
              <mc:Fallback>
                <p:oleObj name="Equation" r:id="rId6" imgW="3530520" imgH="419040" progId="Equation.DSMT4">
                  <p:embed/>
                  <p:pic>
                    <p:nvPicPr>
                      <p:cNvPr id="0" name=""/>
                      <p:cNvPicPr/>
                      <p:nvPr/>
                    </p:nvPicPr>
                    <p:blipFill>
                      <a:blip r:embed="rId7"/>
                      <a:stretch>
                        <a:fillRect/>
                      </a:stretch>
                    </p:blipFill>
                    <p:spPr>
                      <a:xfrm>
                        <a:off x="6176963" y="3552825"/>
                        <a:ext cx="3530600" cy="419100"/>
                      </a:xfrm>
                      <a:prstGeom prst="rect">
                        <a:avLst/>
                      </a:prstGeom>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1162031075"/>
              </p:ext>
            </p:extLst>
          </p:nvPr>
        </p:nvGraphicFramePr>
        <p:xfrm>
          <a:off x="6180138" y="4408488"/>
          <a:ext cx="3619500" cy="419100"/>
        </p:xfrm>
        <a:graphic>
          <a:graphicData uri="http://schemas.openxmlformats.org/presentationml/2006/ole">
            <mc:AlternateContent xmlns:mc="http://schemas.openxmlformats.org/markup-compatibility/2006">
              <mc:Choice xmlns:v="urn:schemas-microsoft-com:vml" Requires="v">
                <p:oleObj spid="_x0000_s205906" name="Equation" r:id="rId8" imgW="3619440" imgH="419040" progId="Equation.DSMT4">
                  <p:embed/>
                </p:oleObj>
              </mc:Choice>
              <mc:Fallback>
                <p:oleObj name="Equation" r:id="rId8" imgW="3619440" imgH="419040" progId="Equation.DSMT4">
                  <p:embed/>
                  <p:pic>
                    <p:nvPicPr>
                      <p:cNvPr id="0" name=""/>
                      <p:cNvPicPr/>
                      <p:nvPr/>
                    </p:nvPicPr>
                    <p:blipFill>
                      <a:blip r:embed="rId9"/>
                      <a:stretch>
                        <a:fillRect/>
                      </a:stretch>
                    </p:blipFill>
                    <p:spPr>
                      <a:xfrm>
                        <a:off x="6180138" y="4408488"/>
                        <a:ext cx="3619500" cy="419100"/>
                      </a:xfrm>
                      <a:prstGeom prst="rect">
                        <a:avLst/>
                      </a:prstGeom>
                    </p:spPr>
                  </p:pic>
                </p:oleObj>
              </mc:Fallback>
            </mc:AlternateContent>
          </a:graphicData>
        </a:graphic>
      </p:graphicFrame>
      <p:sp>
        <p:nvSpPr>
          <p:cNvPr id="9" name="Text Box 7"/>
          <p:cNvSpPr txBox="1">
            <a:spLocks noChangeArrowheads="1"/>
          </p:cNvSpPr>
          <p:nvPr/>
        </p:nvSpPr>
        <p:spPr bwMode="auto">
          <a:xfrm>
            <a:off x="5262153" y="1312637"/>
            <a:ext cx="5887627"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algn="just" eaLnBrk="1" hangingPunct="1">
              <a:lnSpc>
                <a:spcPct val="150000"/>
              </a:lnSpc>
              <a:spcBef>
                <a:spcPct val="50000"/>
              </a:spcBef>
              <a:defRPr/>
            </a:pPr>
            <a:r>
              <a:rPr lang="zh-CN" altLang="en-US" sz="2400" b="0" kern="0" dirty="0" smtClean="0">
                <a:solidFill>
                  <a:srgbClr val="000000"/>
                </a:solidFill>
                <a:ea typeface="微软雅黑" panose="020B0503020204020204" pitchFamily="34" charset="-122"/>
                <a:cs typeface="Times New Roman" panose="02020603050405020304" pitchFamily="18" charset="0"/>
              </a:rPr>
              <a:t>        取</a:t>
            </a:r>
            <a:r>
              <a:rPr lang="en-US" altLang="zh-CN" sz="2400" b="0" kern="0" dirty="0" smtClean="0">
                <a:solidFill>
                  <a:srgbClr val="000000"/>
                </a:solidFill>
                <a:ea typeface="微软雅黑" panose="020B0503020204020204" pitchFamily="34" charset="-122"/>
                <a:cs typeface="Times New Roman" panose="02020603050405020304" pitchFamily="18" charset="0"/>
              </a:rPr>
              <a:t>(</a:t>
            </a:r>
            <a:r>
              <a:rPr lang="en-US" altLang="zh-CN" sz="2400" b="0" i="1" kern="0" dirty="0" smtClean="0">
                <a:solidFill>
                  <a:srgbClr val="000000"/>
                </a:solidFill>
                <a:ea typeface="微软雅黑" panose="020B0503020204020204" pitchFamily="34" charset="-122"/>
                <a:cs typeface="Times New Roman" panose="02020603050405020304" pitchFamily="18" charset="0"/>
              </a:rPr>
              <a:t>x</a:t>
            </a:r>
            <a:r>
              <a:rPr lang="en-US" altLang="zh-CN" sz="2400" b="0" kern="0" baseline="-30000" dirty="0" smtClean="0">
                <a:solidFill>
                  <a:srgbClr val="000000"/>
                </a:solidFill>
                <a:ea typeface="微软雅黑" panose="020B0503020204020204" pitchFamily="34" charset="-122"/>
                <a:cs typeface="Times New Roman" panose="02020603050405020304" pitchFamily="18" charset="0"/>
              </a:rPr>
              <a:t>5</a:t>
            </a:r>
            <a:r>
              <a:rPr lang="zh-CN" altLang="en-US" sz="2400" b="0" kern="0" dirty="0" smtClean="0">
                <a:solidFill>
                  <a:srgbClr val="000000"/>
                </a:solidFill>
                <a:ea typeface="微软雅黑" panose="020B0503020204020204" pitchFamily="34" charset="-122"/>
                <a:cs typeface="Times New Roman" panose="02020603050405020304" pitchFamily="18" charset="0"/>
              </a:rPr>
              <a:t>，</a:t>
            </a:r>
            <a:r>
              <a:rPr lang="en-US" altLang="zh-CN" sz="2400" b="0" i="1" kern="0" dirty="0" smtClean="0">
                <a:solidFill>
                  <a:srgbClr val="000000"/>
                </a:solidFill>
                <a:ea typeface="微软雅黑" panose="020B0503020204020204" pitchFamily="34" charset="-122"/>
                <a:cs typeface="Times New Roman" panose="02020603050405020304" pitchFamily="18" charset="0"/>
              </a:rPr>
              <a:t>x</a:t>
            </a:r>
            <a:r>
              <a:rPr lang="en-US" altLang="zh-CN" sz="2400" b="0" kern="0" baseline="-30000" dirty="0" smtClean="0">
                <a:solidFill>
                  <a:srgbClr val="000000"/>
                </a:solidFill>
                <a:ea typeface="微软雅黑" panose="020B0503020204020204" pitchFamily="34" charset="-122"/>
                <a:cs typeface="Times New Roman" panose="02020603050405020304" pitchFamily="18" charset="0"/>
              </a:rPr>
              <a:t>8</a:t>
            </a:r>
            <a:r>
              <a:rPr lang="en-US" altLang="zh-CN" sz="2400" b="0" kern="0" dirty="0" smtClean="0">
                <a:solidFill>
                  <a:srgbClr val="000000"/>
                </a:solidFill>
                <a:ea typeface="微软雅黑" panose="020B0503020204020204" pitchFamily="34" charset="-122"/>
                <a:cs typeface="Times New Roman" panose="02020603050405020304" pitchFamily="18" charset="0"/>
              </a:rPr>
              <a:t>)</a:t>
            </a:r>
            <a:r>
              <a:rPr lang="zh-CN" altLang="en-US" sz="2400" b="0" kern="0" dirty="0" smtClean="0">
                <a:solidFill>
                  <a:srgbClr val="000000"/>
                </a:solidFill>
                <a:ea typeface="微软雅黑" panose="020B0503020204020204" pitchFamily="34" charset="-122"/>
                <a:cs typeface="Times New Roman" panose="02020603050405020304" pitchFamily="18" charset="0"/>
              </a:rPr>
              <a:t>为自由未知量，分别赋两组值为</a:t>
            </a:r>
            <a:r>
              <a:rPr lang="en-US" altLang="zh-CN" sz="2400" b="0" kern="0" dirty="0" smtClean="0">
                <a:solidFill>
                  <a:srgbClr val="000000"/>
                </a:solidFill>
                <a:ea typeface="微软雅黑" panose="020B0503020204020204" pitchFamily="34" charset="-122"/>
                <a:cs typeface="Times New Roman" panose="02020603050405020304" pitchFamily="18" charset="0"/>
              </a:rPr>
              <a:t>(1,0)</a:t>
            </a:r>
            <a:r>
              <a:rPr lang="zh-CN" altLang="en-US" sz="2400" b="0" kern="0" dirty="0" smtClean="0">
                <a:solidFill>
                  <a:srgbClr val="000000"/>
                </a:solidFill>
                <a:ea typeface="微软雅黑" panose="020B0503020204020204" pitchFamily="34" charset="-122"/>
                <a:cs typeface="Times New Roman" panose="02020603050405020304" pitchFamily="18" charset="0"/>
              </a:rPr>
              <a:t>，</a:t>
            </a:r>
            <a:r>
              <a:rPr lang="en-US" altLang="zh-CN" sz="2400" b="0" kern="0" dirty="0" smtClean="0">
                <a:solidFill>
                  <a:srgbClr val="000000"/>
                </a:solidFill>
                <a:ea typeface="微软雅黑" panose="020B0503020204020204" pitchFamily="34" charset="-122"/>
                <a:cs typeface="Times New Roman" panose="02020603050405020304" pitchFamily="18" charset="0"/>
              </a:rPr>
              <a:t>(0,1)</a:t>
            </a:r>
            <a:r>
              <a:rPr lang="zh-CN" altLang="en-US" sz="2400" b="0" kern="0" dirty="0" smtClean="0">
                <a:solidFill>
                  <a:srgbClr val="000000"/>
                </a:solidFill>
                <a:ea typeface="微软雅黑" panose="020B0503020204020204" pitchFamily="34" charset="-122"/>
                <a:cs typeface="Times New Roman" panose="02020603050405020304" pitchFamily="18" charset="0"/>
              </a:rPr>
              <a:t>，得齐次线性方程组的基础解系为：</a:t>
            </a:r>
            <a:endParaRPr lang="zh-CN" altLang="el-GR" sz="2400" b="0" i="1" kern="0" dirty="0" smtClean="0">
              <a:solidFill>
                <a:srgbClr val="000000"/>
              </a:solidFill>
              <a:ea typeface="微软雅黑" panose="020B0503020204020204" pitchFamily="34" charset="-122"/>
              <a:cs typeface="Times New Roman" panose="02020603050405020304" pitchFamily="18" charset="0"/>
            </a:endParaRPr>
          </a:p>
        </p:txBody>
      </p:sp>
    </p:spTree>
    <p:custDataLst>
      <p:tags r:id="rId2"/>
    </p:custDataLst>
    <p:extLst>
      <p:ext uri="{BB962C8B-B14F-4D97-AF65-F5344CB8AC3E}">
        <p14:creationId xmlns:p14="http://schemas.microsoft.com/office/powerpoint/2010/main" val="17695856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left)">
                                      <p:cBhvr>
                                        <p:cTn id="16" dur="5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wipe(left)">
                                      <p:cBhvr>
                                        <p:cTn id="21" dur="500"/>
                                        <p:tgtEl>
                                          <p:spTgt spid="7"/>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wipe(left)">
                                      <p:cBhvr>
                                        <p:cTn id="2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a:extLst>
              <a:ext uri="{FF2B5EF4-FFF2-40B4-BE49-F238E27FC236}">
                <a16:creationId xmlns:a16="http://schemas.microsoft.com/office/drawing/2014/main" xmlns="" id="{1C79A3DF-D1DD-4DCD-BBCA-3F9A1B85B033}"/>
              </a:ext>
            </a:extLst>
          </p:cNvPr>
          <p:cNvGrpSpPr/>
          <p:nvPr/>
        </p:nvGrpSpPr>
        <p:grpSpPr>
          <a:xfrm>
            <a:off x="486158" y="312361"/>
            <a:ext cx="5321016" cy="556191"/>
            <a:chOff x="486158" y="414665"/>
            <a:chExt cx="5321016" cy="556191"/>
          </a:xfrm>
        </p:grpSpPr>
        <p:sp>
          <p:nvSpPr>
            <p:cNvPr id="23" name="矩形 22">
              <a:extLst>
                <a:ext uri="{FF2B5EF4-FFF2-40B4-BE49-F238E27FC236}">
                  <a16:creationId xmlns:a16="http://schemas.microsoft.com/office/drawing/2014/main" xmlns="" id="{D694509D-4481-4D7D-B3BE-D6D36C1F91F3}"/>
                </a:ext>
              </a:extLst>
            </p:cNvPr>
            <p:cNvSpPr/>
            <p:nvPr/>
          </p:nvSpPr>
          <p:spPr>
            <a:xfrm>
              <a:off x="1172351" y="414665"/>
              <a:ext cx="4634823" cy="523220"/>
            </a:xfrm>
            <a:prstGeom prst="rect">
              <a:avLst/>
            </a:prstGeom>
          </p:spPr>
          <p:txBody>
            <a:bodyPr wrap="square">
              <a:spAutoFit/>
            </a:bodyPr>
            <a:lstStyle/>
            <a:p>
              <a:pPr lvl="0">
                <a:defRPr/>
              </a:pPr>
              <a:r>
                <a:rPr lang="zh-CN" altLang="en-US" sz="2800" b="1" spc="300" dirty="0">
                  <a:solidFill>
                    <a:prstClr val="black">
                      <a:lumMod val="95000"/>
                      <a:lumOff val="5000"/>
                    </a:prstClr>
                  </a:solidFill>
                  <a:latin typeface="微软雅黑" panose="020B0503020204020204" pitchFamily="34" charset="-122"/>
                  <a:ea typeface="微软雅黑" panose="020B0503020204020204" pitchFamily="34" charset="-122"/>
                  <a:cs typeface="+mn-ea"/>
                  <a:sym typeface="+mn-lt"/>
                </a:rPr>
                <a:t>交通流量的计算模型</a:t>
              </a:r>
            </a:p>
          </p:txBody>
        </p:sp>
        <p:sp>
          <p:nvSpPr>
            <p:cNvPr id="24" name="矩形 23">
              <a:extLst>
                <a:ext uri="{FF2B5EF4-FFF2-40B4-BE49-F238E27FC236}">
                  <a16:creationId xmlns:a16="http://schemas.microsoft.com/office/drawing/2014/main" xmlns="" id="{585731C8-2130-4A42-BDC6-479492FADCAA}"/>
                </a:ext>
              </a:extLst>
            </p:cNvPr>
            <p:cNvSpPr/>
            <p:nvPr/>
          </p:nvSpPr>
          <p:spPr>
            <a:xfrm>
              <a:off x="486158" y="509191"/>
              <a:ext cx="577495" cy="461665"/>
            </a:xfrm>
            <a:prstGeom prst="rect">
              <a:avLst/>
            </a:prstGeom>
          </p:spPr>
          <p:txBody>
            <a:bodyPr wrap="square">
              <a:spAutoFit/>
            </a:bodyPr>
            <a:lstStyle/>
            <a:p>
              <a:pPr lvl="0" algn="ctr">
                <a:defRPr/>
              </a:pPr>
              <a:r>
                <a:rPr lang="en-US" altLang="zh-CN" sz="2400" b="1" dirty="0" smtClean="0">
                  <a:solidFill>
                    <a:prstClr val="white"/>
                  </a:solidFill>
                  <a:latin typeface="Times New Roman" pitchFamily="18" charset="0"/>
                  <a:ea typeface="微软雅黑" panose="020B0503020204020204" pitchFamily="34" charset="-122"/>
                  <a:cs typeface="Times New Roman" pitchFamily="18" charset="0"/>
                  <a:sym typeface="+mn-lt"/>
                </a:rPr>
                <a:t>§2</a:t>
              </a:r>
              <a:endParaRPr lang="en-US" altLang="zh-CN" sz="2400" b="1" dirty="0">
                <a:solidFill>
                  <a:prstClr val="white"/>
                </a:solidFill>
                <a:latin typeface="Times New Roman" pitchFamily="18" charset="0"/>
                <a:ea typeface="微软雅黑" panose="020B0503020204020204" pitchFamily="34" charset="-122"/>
                <a:cs typeface="Times New Roman" pitchFamily="18" charset="0"/>
                <a:sym typeface="+mn-lt"/>
              </a:endParaRPr>
            </a:p>
          </p:txBody>
        </p:sp>
      </p:grpSp>
      <p:sp>
        <p:nvSpPr>
          <p:cNvPr id="8" name="Text Box 2"/>
          <p:cNvSpPr txBox="1">
            <a:spLocks noChangeArrowheads="1"/>
          </p:cNvSpPr>
          <p:nvPr/>
        </p:nvSpPr>
        <p:spPr bwMode="auto">
          <a:xfrm>
            <a:off x="817853" y="1342172"/>
            <a:ext cx="385247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fontAlgn="base" hangingPunct="1">
              <a:lnSpc>
                <a:spcPct val="150000"/>
              </a:lnSpc>
              <a:spcAft>
                <a:spcPct val="0"/>
              </a:spcAft>
            </a:pPr>
            <a:r>
              <a:rPr lang="zh-CN" altLang="en-US" sz="2400" b="0" dirty="0" smtClean="0">
                <a:solidFill>
                  <a:srgbClr val="000000"/>
                </a:solidFill>
                <a:ea typeface="微软雅黑" panose="020B0503020204020204" pitchFamily="34" charset="-122"/>
                <a:cs typeface="Times New Roman" panose="02020603050405020304" pitchFamily="18" charset="0"/>
              </a:rPr>
              <a:t>对应的非齐次线性方程组为</a:t>
            </a:r>
          </a:p>
        </p:txBody>
      </p:sp>
      <p:graphicFrame>
        <p:nvGraphicFramePr>
          <p:cNvPr id="9" name="对象 8"/>
          <p:cNvGraphicFramePr>
            <a:graphicFrameLocks noChangeAspect="1"/>
          </p:cNvGraphicFramePr>
          <p:nvPr>
            <p:extLst>
              <p:ext uri="{D42A27DB-BD31-4B8C-83A1-F6EECF244321}">
                <p14:modId xmlns:p14="http://schemas.microsoft.com/office/powerpoint/2010/main" val="3999550895"/>
              </p:ext>
            </p:extLst>
          </p:nvPr>
        </p:nvGraphicFramePr>
        <p:xfrm>
          <a:off x="1592110" y="2351395"/>
          <a:ext cx="1955800" cy="3708400"/>
        </p:xfrm>
        <a:graphic>
          <a:graphicData uri="http://schemas.openxmlformats.org/presentationml/2006/ole">
            <mc:AlternateContent xmlns:mc="http://schemas.openxmlformats.org/markup-compatibility/2006">
              <mc:Choice xmlns:v="urn:schemas-microsoft-com:vml" Requires="v">
                <p:oleObj spid="_x0000_s206925" name="Equation" r:id="rId4" imgW="1955520" imgH="3708360" progId="Equation.DSMT4">
                  <p:embed/>
                </p:oleObj>
              </mc:Choice>
              <mc:Fallback>
                <p:oleObj name="Equation" r:id="rId4" imgW="1955520" imgH="3708360" progId="Equation.DSMT4">
                  <p:embed/>
                  <p:pic>
                    <p:nvPicPr>
                      <p:cNvPr id="0" name=""/>
                      <p:cNvPicPr/>
                      <p:nvPr/>
                    </p:nvPicPr>
                    <p:blipFill>
                      <a:blip r:embed="rId5"/>
                      <a:stretch>
                        <a:fillRect/>
                      </a:stretch>
                    </p:blipFill>
                    <p:spPr>
                      <a:xfrm>
                        <a:off x="1592110" y="2351395"/>
                        <a:ext cx="1955800" cy="3708400"/>
                      </a:xfrm>
                      <a:prstGeom prst="rect">
                        <a:avLst/>
                      </a:prstGeom>
                    </p:spPr>
                  </p:pic>
                </p:oleObj>
              </mc:Fallback>
            </mc:AlternateContent>
          </a:graphicData>
        </a:graphic>
      </p:graphicFrame>
      <p:sp>
        <p:nvSpPr>
          <p:cNvPr id="10" name="Text Box 12"/>
          <p:cNvSpPr txBox="1">
            <a:spLocks noChangeArrowheads="1"/>
          </p:cNvSpPr>
          <p:nvPr/>
        </p:nvSpPr>
        <p:spPr bwMode="auto">
          <a:xfrm>
            <a:off x="5236498" y="1299850"/>
            <a:ext cx="5755967"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algn="just" eaLnBrk="1" hangingPunct="1">
              <a:lnSpc>
                <a:spcPct val="150000"/>
              </a:lnSpc>
              <a:defRPr/>
            </a:pPr>
            <a:r>
              <a:rPr lang="zh-CN" altLang="en-US" sz="2400" b="0" kern="0" dirty="0" smtClean="0">
                <a:solidFill>
                  <a:srgbClr val="000000"/>
                </a:solidFill>
                <a:ea typeface="微软雅黑" panose="020B0503020204020204" pitchFamily="34" charset="-122"/>
                <a:cs typeface="Times New Roman" panose="02020603050405020304" pitchFamily="18" charset="0"/>
              </a:rPr>
              <a:t>        给</a:t>
            </a:r>
            <a:r>
              <a:rPr lang="zh-CN" altLang="en-US" sz="2400" b="0" kern="0" dirty="0">
                <a:solidFill>
                  <a:srgbClr val="000000"/>
                </a:solidFill>
                <a:ea typeface="微软雅黑" panose="020B0503020204020204" pitchFamily="34" charset="-122"/>
                <a:cs typeface="Times New Roman" panose="02020603050405020304" pitchFamily="18" charset="0"/>
              </a:rPr>
              <a:t>自由</a:t>
            </a:r>
            <a:r>
              <a:rPr lang="zh-CN" altLang="en-US" sz="2400" b="0" kern="0" dirty="0" smtClean="0">
                <a:solidFill>
                  <a:srgbClr val="000000"/>
                </a:solidFill>
                <a:ea typeface="微软雅黑" panose="020B0503020204020204" pitchFamily="34" charset="-122"/>
                <a:cs typeface="Times New Roman" panose="02020603050405020304" pitchFamily="18" charset="0"/>
              </a:rPr>
              <a:t>未知量 </a:t>
            </a:r>
            <a:r>
              <a:rPr lang="en-US" altLang="zh-CN" sz="2400" b="0" kern="0" dirty="0" smtClean="0">
                <a:solidFill>
                  <a:srgbClr val="000000"/>
                </a:solidFill>
                <a:ea typeface="微软雅黑" panose="020B0503020204020204" pitchFamily="34" charset="-122"/>
                <a:cs typeface="Times New Roman" panose="02020603050405020304" pitchFamily="18" charset="0"/>
              </a:rPr>
              <a:t>(</a:t>
            </a:r>
            <a:r>
              <a:rPr lang="en-US" altLang="zh-CN" sz="2400" b="0" i="1" kern="0" dirty="0" smtClean="0">
                <a:solidFill>
                  <a:srgbClr val="000000"/>
                </a:solidFill>
                <a:ea typeface="微软雅黑" panose="020B0503020204020204" pitchFamily="34" charset="-122"/>
                <a:cs typeface="Times New Roman" panose="02020603050405020304" pitchFamily="18" charset="0"/>
              </a:rPr>
              <a:t>x</a:t>
            </a:r>
            <a:r>
              <a:rPr lang="en-US" altLang="zh-CN" sz="2400" b="0" kern="0" baseline="-25000" dirty="0" smtClean="0">
                <a:solidFill>
                  <a:srgbClr val="000000"/>
                </a:solidFill>
                <a:ea typeface="微软雅黑" panose="020B0503020204020204" pitchFamily="34" charset="-122"/>
                <a:cs typeface="Times New Roman" panose="02020603050405020304" pitchFamily="18" charset="0"/>
              </a:rPr>
              <a:t>5</a:t>
            </a:r>
            <a:r>
              <a:rPr lang="en-US" altLang="zh-CN" sz="2400" b="0" kern="0" dirty="0" smtClean="0">
                <a:solidFill>
                  <a:srgbClr val="000000"/>
                </a:solidFill>
                <a:ea typeface="微软雅黑" panose="020B0503020204020204" pitchFamily="34" charset="-122"/>
                <a:cs typeface="Times New Roman" panose="02020603050405020304" pitchFamily="18" charset="0"/>
              </a:rPr>
              <a:t>, </a:t>
            </a:r>
            <a:r>
              <a:rPr lang="en-US" altLang="zh-CN" sz="2400" b="0" i="1" kern="0" dirty="0" smtClean="0">
                <a:solidFill>
                  <a:srgbClr val="000000"/>
                </a:solidFill>
                <a:ea typeface="微软雅黑" panose="020B0503020204020204" pitchFamily="34" charset="-122"/>
                <a:cs typeface="Times New Roman" panose="02020603050405020304" pitchFamily="18" charset="0"/>
              </a:rPr>
              <a:t>x</a:t>
            </a:r>
            <a:r>
              <a:rPr lang="en-US" altLang="zh-CN" sz="2400" b="0" kern="0" baseline="-25000" dirty="0">
                <a:solidFill>
                  <a:srgbClr val="000000"/>
                </a:solidFill>
                <a:ea typeface="微软雅黑" panose="020B0503020204020204" pitchFamily="34" charset="-122"/>
                <a:cs typeface="Times New Roman" panose="02020603050405020304" pitchFamily="18" charset="0"/>
              </a:rPr>
              <a:t>8</a:t>
            </a:r>
            <a:r>
              <a:rPr lang="en-US" altLang="zh-CN" sz="2400" b="0" kern="0" dirty="0" smtClean="0">
                <a:solidFill>
                  <a:srgbClr val="000000"/>
                </a:solidFill>
                <a:ea typeface="微软雅黑" panose="020B0503020204020204" pitchFamily="34" charset="-122"/>
                <a:cs typeface="Times New Roman" panose="02020603050405020304" pitchFamily="18" charset="0"/>
              </a:rPr>
              <a:t>)</a:t>
            </a:r>
            <a:r>
              <a:rPr lang="zh-CN" altLang="en-US" sz="2400" b="0" kern="0" dirty="0" smtClean="0">
                <a:solidFill>
                  <a:srgbClr val="000000"/>
                </a:solidFill>
                <a:ea typeface="微软雅黑" panose="020B0503020204020204" pitchFamily="34" charset="-122"/>
                <a:cs typeface="Times New Roman" panose="02020603050405020304" pitchFamily="18" charset="0"/>
              </a:rPr>
              <a:t>赋值 </a:t>
            </a:r>
            <a:r>
              <a:rPr lang="en-US" altLang="zh-CN" sz="2400" b="0" kern="0" dirty="0" smtClean="0">
                <a:solidFill>
                  <a:srgbClr val="000000"/>
                </a:solidFill>
                <a:ea typeface="微软雅黑" panose="020B0503020204020204" pitchFamily="34" charset="-122"/>
                <a:cs typeface="Times New Roman" panose="02020603050405020304" pitchFamily="18" charset="0"/>
              </a:rPr>
              <a:t>(</a:t>
            </a:r>
            <a:r>
              <a:rPr lang="en-US" altLang="zh-CN" sz="2400" b="0" kern="0" dirty="0">
                <a:solidFill>
                  <a:srgbClr val="000000"/>
                </a:solidFill>
                <a:ea typeface="微软雅黑" panose="020B0503020204020204" pitchFamily="34" charset="-122"/>
                <a:cs typeface="Times New Roman" panose="02020603050405020304" pitchFamily="18" charset="0"/>
              </a:rPr>
              <a:t>0,0)</a:t>
            </a:r>
            <a:r>
              <a:rPr lang="zh-CN" altLang="en-US" sz="2400" b="0" kern="0" dirty="0">
                <a:solidFill>
                  <a:srgbClr val="000000"/>
                </a:solidFill>
                <a:ea typeface="微软雅黑" panose="020B0503020204020204" pitchFamily="34" charset="-122"/>
                <a:cs typeface="Times New Roman" panose="02020603050405020304" pitchFamily="18" charset="0"/>
              </a:rPr>
              <a:t>，得非齐次线性方程组的一个特解为</a:t>
            </a:r>
            <a:endParaRPr lang="en-US" altLang="zh-CN" sz="2400" b="0" kern="0" dirty="0" smtClean="0">
              <a:solidFill>
                <a:srgbClr val="000000"/>
              </a:solidFill>
              <a:ea typeface="微软雅黑" panose="020B0503020204020204" pitchFamily="34" charset="-122"/>
              <a:cs typeface="Times New Roman" panose="02020603050405020304" pitchFamily="18" charset="0"/>
            </a:endParaRPr>
          </a:p>
        </p:txBody>
      </p:sp>
      <p:graphicFrame>
        <p:nvGraphicFramePr>
          <p:cNvPr id="11" name="对象 10"/>
          <p:cNvGraphicFramePr>
            <a:graphicFrameLocks noChangeAspect="1"/>
          </p:cNvGraphicFramePr>
          <p:nvPr>
            <p:extLst>
              <p:ext uri="{D42A27DB-BD31-4B8C-83A1-F6EECF244321}">
                <p14:modId xmlns:p14="http://schemas.microsoft.com/office/powerpoint/2010/main" val="3978876050"/>
              </p:ext>
            </p:extLst>
          </p:nvPr>
        </p:nvGraphicFramePr>
        <p:xfrm>
          <a:off x="5319829" y="2848223"/>
          <a:ext cx="5702300" cy="419100"/>
        </p:xfrm>
        <a:graphic>
          <a:graphicData uri="http://schemas.openxmlformats.org/presentationml/2006/ole">
            <mc:AlternateContent xmlns:mc="http://schemas.openxmlformats.org/markup-compatibility/2006">
              <mc:Choice xmlns:v="urn:schemas-microsoft-com:vml" Requires="v">
                <p:oleObj spid="_x0000_s206926" name="Equation" r:id="rId6" imgW="5702040" imgH="419040" progId="Equation.DSMT4">
                  <p:embed/>
                </p:oleObj>
              </mc:Choice>
              <mc:Fallback>
                <p:oleObj name="Equation" r:id="rId6" imgW="5702040" imgH="419040" progId="Equation.DSMT4">
                  <p:embed/>
                  <p:pic>
                    <p:nvPicPr>
                      <p:cNvPr id="0" name=""/>
                      <p:cNvPicPr/>
                      <p:nvPr/>
                    </p:nvPicPr>
                    <p:blipFill>
                      <a:blip r:embed="rId7"/>
                      <a:stretch>
                        <a:fillRect/>
                      </a:stretch>
                    </p:blipFill>
                    <p:spPr>
                      <a:xfrm>
                        <a:off x="5319829" y="2848223"/>
                        <a:ext cx="5702300" cy="419100"/>
                      </a:xfrm>
                      <a:prstGeom prst="rect">
                        <a:avLst/>
                      </a:prstGeom>
                    </p:spPr>
                  </p:pic>
                </p:oleObj>
              </mc:Fallback>
            </mc:AlternateContent>
          </a:graphicData>
        </a:graphic>
      </p:graphicFrame>
      <p:sp>
        <p:nvSpPr>
          <p:cNvPr id="12" name="Text Box 12"/>
          <p:cNvSpPr txBox="1">
            <a:spLocks noChangeArrowheads="1"/>
          </p:cNvSpPr>
          <p:nvPr/>
        </p:nvSpPr>
        <p:spPr bwMode="auto">
          <a:xfrm>
            <a:off x="5236498" y="3535774"/>
            <a:ext cx="42418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algn="just" eaLnBrk="1" hangingPunct="1">
              <a:lnSpc>
                <a:spcPct val="150000"/>
              </a:lnSpc>
              <a:defRPr/>
            </a:pPr>
            <a:r>
              <a:rPr lang="zh-CN" altLang="en-US" sz="2400" b="0" kern="0" dirty="0" smtClean="0">
                <a:solidFill>
                  <a:srgbClr val="000000"/>
                </a:solidFill>
                <a:ea typeface="微软雅黑" panose="020B0503020204020204" pitchFamily="34" charset="-122"/>
                <a:cs typeface="Times New Roman" panose="02020603050405020304" pitchFamily="18" charset="0"/>
              </a:rPr>
              <a:t>原</a:t>
            </a:r>
            <a:r>
              <a:rPr lang="zh-CN" altLang="en-US" sz="2400" b="0" kern="0" dirty="0">
                <a:solidFill>
                  <a:srgbClr val="000000"/>
                </a:solidFill>
                <a:ea typeface="微软雅黑" panose="020B0503020204020204" pitchFamily="34" charset="-122"/>
                <a:cs typeface="Times New Roman" panose="02020603050405020304" pitchFamily="18" charset="0"/>
              </a:rPr>
              <a:t>方程组的通解为</a:t>
            </a:r>
            <a:endParaRPr lang="en-US" altLang="zh-CN" sz="2400" b="0" kern="0" dirty="0" smtClean="0">
              <a:solidFill>
                <a:srgbClr val="000000"/>
              </a:solidFill>
              <a:ea typeface="微软雅黑" panose="020B0503020204020204" pitchFamily="34" charset="-122"/>
              <a:cs typeface="Times New Roman" panose="02020603050405020304" pitchFamily="18" charset="0"/>
            </a:endParaRPr>
          </a:p>
        </p:txBody>
      </p:sp>
      <p:graphicFrame>
        <p:nvGraphicFramePr>
          <p:cNvPr id="13" name="对象 12"/>
          <p:cNvGraphicFramePr>
            <a:graphicFrameLocks noChangeAspect="1"/>
          </p:cNvGraphicFramePr>
          <p:nvPr>
            <p:extLst>
              <p:ext uri="{D42A27DB-BD31-4B8C-83A1-F6EECF244321}">
                <p14:modId xmlns:p14="http://schemas.microsoft.com/office/powerpoint/2010/main" val="1051247521"/>
              </p:ext>
            </p:extLst>
          </p:nvPr>
        </p:nvGraphicFramePr>
        <p:xfrm>
          <a:off x="6640513" y="4468813"/>
          <a:ext cx="2298700" cy="419100"/>
        </p:xfrm>
        <a:graphic>
          <a:graphicData uri="http://schemas.openxmlformats.org/presentationml/2006/ole">
            <mc:AlternateContent xmlns:mc="http://schemas.openxmlformats.org/markup-compatibility/2006">
              <mc:Choice xmlns:v="urn:schemas-microsoft-com:vml" Requires="v">
                <p:oleObj spid="_x0000_s206927" name="Equation" r:id="rId8" imgW="2298600" imgH="419040" progId="Equation.DSMT4">
                  <p:embed/>
                </p:oleObj>
              </mc:Choice>
              <mc:Fallback>
                <p:oleObj name="Equation" r:id="rId8" imgW="2298600" imgH="419040" progId="Equation.DSMT4">
                  <p:embed/>
                  <p:pic>
                    <p:nvPicPr>
                      <p:cNvPr id="0" name=""/>
                      <p:cNvPicPr/>
                      <p:nvPr/>
                    </p:nvPicPr>
                    <p:blipFill>
                      <a:blip r:embed="rId9"/>
                      <a:stretch>
                        <a:fillRect/>
                      </a:stretch>
                    </p:blipFill>
                    <p:spPr>
                      <a:xfrm>
                        <a:off x="6640513" y="4468813"/>
                        <a:ext cx="2298700" cy="419100"/>
                      </a:xfrm>
                      <a:prstGeom prst="rect">
                        <a:avLst/>
                      </a:prstGeom>
                    </p:spPr>
                  </p:pic>
                </p:oleObj>
              </mc:Fallback>
            </mc:AlternateContent>
          </a:graphicData>
        </a:graphic>
      </p:graphicFrame>
      <p:sp>
        <p:nvSpPr>
          <p:cNvPr id="14" name="Text Box 12"/>
          <p:cNvSpPr txBox="1">
            <a:spLocks noChangeArrowheads="1"/>
          </p:cNvSpPr>
          <p:nvPr/>
        </p:nvSpPr>
        <p:spPr bwMode="auto">
          <a:xfrm>
            <a:off x="5041285" y="5232225"/>
            <a:ext cx="6336071"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algn="just" eaLnBrk="1" hangingPunct="1">
              <a:lnSpc>
                <a:spcPct val="150000"/>
              </a:lnSpc>
              <a:defRPr/>
            </a:pPr>
            <a:r>
              <a:rPr lang="en-US" altLang="zh-CN" sz="2400" b="0" i="1" kern="0" dirty="0" smtClean="0">
                <a:solidFill>
                  <a:srgbClr val="000000"/>
                </a:solidFill>
                <a:ea typeface="微软雅黑" panose="020B0503020204020204" pitchFamily="34" charset="-122"/>
                <a:cs typeface="Times New Roman" panose="02020603050405020304" pitchFamily="18" charset="0"/>
              </a:rPr>
              <a:t>k</a:t>
            </a:r>
            <a:r>
              <a:rPr lang="en-US" altLang="zh-CN" sz="2400" b="0" kern="0" baseline="-25000" dirty="0" smtClean="0">
                <a:solidFill>
                  <a:srgbClr val="000000"/>
                </a:solidFill>
                <a:ea typeface="微软雅黑" panose="020B0503020204020204" pitchFamily="34" charset="-122"/>
                <a:cs typeface="Times New Roman" panose="02020603050405020304" pitchFamily="18" charset="0"/>
              </a:rPr>
              <a:t>1</a:t>
            </a:r>
            <a:r>
              <a:rPr lang="en-US" altLang="zh-CN" sz="2400" b="0" kern="0" dirty="0" smtClean="0">
                <a:solidFill>
                  <a:srgbClr val="000000"/>
                </a:solidFill>
                <a:ea typeface="微软雅黑" panose="020B0503020204020204" pitchFamily="34" charset="-122"/>
                <a:cs typeface="Times New Roman" panose="02020603050405020304" pitchFamily="18" charset="0"/>
              </a:rPr>
              <a:t>, </a:t>
            </a:r>
            <a:r>
              <a:rPr lang="en-US" altLang="zh-CN" sz="2400" b="0" i="1" kern="0" dirty="0" smtClean="0">
                <a:solidFill>
                  <a:srgbClr val="000000"/>
                </a:solidFill>
                <a:ea typeface="微软雅黑" panose="020B0503020204020204" pitchFamily="34" charset="-122"/>
                <a:cs typeface="Times New Roman" panose="02020603050405020304" pitchFamily="18" charset="0"/>
              </a:rPr>
              <a:t>k</a:t>
            </a:r>
            <a:r>
              <a:rPr lang="en-US" altLang="zh-CN" sz="2400" b="0" kern="0" baseline="-25000" dirty="0" smtClean="0">
                <a:solidFill>
                  <a:srgbClr val="000000"/>
                </a:solidFill>
                <a:ea typeface="微软雅黑" panose="020B0503020204020204" pitchFamily="34" charset="-122"/>
                <a:cs typeface="Times New Roman" panose="02020603050405020304" pitchFamily="18" charset="0"/>
              </a:rPr>
              <a:t>2 </a:t>
            </a:r>
            <a:r>
              <a:rPr lang="zh-CN" altLang="en-US" sz="2400" b="0" kern="0" dirty="0" smtClean="0">
                <a:solidFill>
                  <a:srgbClr val="000000"/>
                </a:solidFill>
                <a:ea typeface="微软雅黑" panose="020B0503020204020204" pitchFamily="34" charset="-122"/>
                <a:cs typeface="Times New Roman" panose="02020603050405020304" pitchFamily="18" charset="0"/>
              </a:rPr>
              <a:t>为</a:t>
            </a:r>
            <a:r>
              <a:rPr lang="zh-CN" altLang="en-US" sz="2400" b="0" kern="0" dirty="0">
                <a:solidFill>
                  <a:srgbClr val="000000"/>
                </a:solidFill>
                <a:ea typeface="微软雅黑" panose="020B0503020204020204" pitchFamily="34" charset="-122"/>
                <a:cs typeface="Times New Roman" panose="02020603050405020304" pitchFamily="18" charset="0"/>
              </a:rPr>
              <a:t>任意常数</a:t>
            </a:r>
            <a:r>
              <a:rPr lang="zh-CN" altLang="en-US" sz="2400" b="0" kern="0" dirty="0" smtClean="0">
                <a:solidFill>
                  <a:srgbClr val="000000"/>
                </a:solidFill>
                <a:ea typeface="微软雅黑" panose="020B0503020204020204" pitchFamily="34" charset="-122"/>
                <a:cs typeface="Times New Roman" panose="02020603050405020304" pitchFamily="18" charset="0"/>
              </a:rPr>
              <a:t>，</a:t>
            </a:r>
            <a:r>
              <a:rPr lang="en-US" altLang="zh-CN" sz="2400" i="1" kern="0" dirty="0" smtClean="0">
                <a:solidFill>
                  <a:srgbClr val="000000"/>
                </a:solidFill>
                <a:ea typeface="微软雅黑" panose="020B0503020204020204" pitchFamily="34" charset="-122"/>
                <a:cs typeface="Times New Roman" panose="02020603050405020304" pitchFamily="18" charset="0"/>
              </a:rPr>
              <a:t>x</a:t>
            </a:r>
            <a:r>
              <a:rPr lang="en-US" altLang="zh-CN" sz="2400" b="0" i="1" kern="0" dirty="0" smtClean="0">
                <a:solidFill>
                  <a:srgbClr val="000000"/>
                </a:solidFill>
                <a:ea typeface="微软雅黑" panose="020B0503020204020204" pitchFamily="34" charset="-122"/>
                <a:cs typeface="Times New Roman" panose="02020603050405020304" pitchFamily="18" charset="0"/>
              </a:rPr>
              <a:t> </a:t>
            </a:r>
            <a:r>
              <a:rPr lang="zh-CN" altLang="en-US" sz="2400" b="0" kern="0" dirty="0" smtClean="0">
                <a:solidFill>
                  <a:srgbClr val="000000"/>
                </a:solidFill>
                <a:ea typeface="微软雅黑" panose="020B0503020204020204" pitchFamily="34" charset="-122"/>
                <a:cs typeface="Times New Roman" panose="02020603050405020304" pitchFamily="18" charset="0"/>
              </a:rPr>
              <a:t>的</a:t>
            </a:r>
            <a:r>
              <a:rPr lang="zh-CN" altLang="en-US" sz="2400" b="0" kern="0" dirty="0">
                <a:solidFill>
                  <a:srgbClr val="000000"/>
                </a:solidFill>
                <a:ea typeface="微软雅黑" panose="020B0503020204020204" pitchFamily="34" charset="-122"/>
                <a:cs typeface="Times New Roman" panose="02020603050405020304" pitchFamily="18" charset="0"/>
              </a:rPr>
              <a:t>每一个分量即为交通网络中未知部分的具体流量，它有无穷多个</a:t>
            </a:r>
            <a:r>
              <a:rPr lang="zh-CN" altLang="en-US" sz="2400" b="0" kern="0" dirty="0" smtClean="0">
                <a:solidFill>
                  <a:srgbClr val="000000"/>
                </a:solidFill>
                <a:ea typeface="微软雅黑" panose="020B0503020204020204" pitchFamily="34" charset="-122"/>
                <a:cs typeface="Times New Roman" panose="02020603050405020304" pitchFamily="18" charset="0"/>
              </a:rPr>
              <a:t>解。</a:t>
            </a:r>
            <a:endParaRPr lang="en-US" altLang="zh-CN" sz="2400" b="0" kern="0" dirty="0" smtClean="0">
              <a:solidFill>
                <a:srgbClr val="000000"/>
              </a:solidFill>
              <a:ea typeface="微软雅黑" panose="020B0503020204020204" pitchFamily="34" charset="-122"/>
              <a:cs typeface="Times New Roman" panose="02020603050405020304" pitchFamily="18" charset="0"/>
            </a:endParaRPr>
          </a:p>
        </p:txBody>
      </p:sp>
    </p:spTree>
    <p:custDataLst>
      <p:tags r:id="rId2"/>
    </p:custDataLst>
    <p:extLst>
      <p:ext uri="{BB962C8B-B14F-4D97-AF65-F5344CB8AC3E}">
        <p14:creationId xmlns:p14="http://schemas.microsoft.com/office/powerpoint/2010/main" val="17423275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500"/>
                                        <p:tgtEl>
                                          <p:spTgt spid="9"/>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wipe(left)">
                                      <p:cBhvr>
                                        <p:cTn id="16" dur="5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wipe(left)">
                                      <p:cBhvr>
                                        <p:cTn id="21" dur="500"/>
                                        <p:tgtEl>
                                          <p:spTgt spid="11"/>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wipe(left)">
                                      <p:cBhvr>
                                        <p:cTn id="26" dur="500"/>
                                        <p:tgtEl>
                                          <p:spTgt spid="12"/>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wipe(left)">
                                      <p:cBhvr>
                                        <p:cTn id="31" dur="500"/>
                                        <p:tgtEl>
                                          <p:spTgt spid="13"/>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wipe(left)">
                                      <p:cBhvr>
                                        <p:cTn id="3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2" grpId="0"/>
      <p:bldP spid="1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矩形 48">
            <a:extLst>
              <a:ext uri="{FF2B5EF4-FFF2-40B4-BE49-F238E27FC236}">
                <a16:creationId xmlns:a16="http://schemas.microsoft.com/office/drawing/2014/main" xmlns="" id="{2C22A9D0-D16A-157C-B894-5B45DD2587C1}"/>
              </a:ext>
            </a:extLst>
          </p:cNvPr>
          <p:cNvSpPr/>
          <p:nvPr/>
        </p:nvSpPr>
        <p:spPr>
          <a:xfrm>
            <a:off x="1" y="1928766"/>
            <a:ext cx="12192000" cy="3187699"/>
          </a:xfrm>
          <a:prstGeom prst="rect">
            <a:avLst/>
          </a:prstGeom>
          <a:solidFill>
            <a:schemeClr val="accent1"/>
          </a:solidFill>
          <a:ln w="12700" cap="flat" cmpd="sng" algn="ctr">
            <a:noFill/>
            <a:prstDash val="solid"/>
            <a:miter lim="800000"/>
          </a:ln>
          <a:effectLst/>
        </p:spPr>
        <p:txBody>
          <a:bodyPr rtlCol="0" anchor="ctr"/>
          <a:lstStyle/>
          <a:p>
            <a:pPr algn="ctr">
              <a:defRPr/>
            </a:pPr>
            <a:endParaRPr lang="zh-CN" altLang="en-US" sz="2000" kern="0">
              <a:solidFill>
                <a:srgbClr val="FFFFFF"/>
              </a:solidFill>
              <a:latin typeface="思源黑体 CN" panose="020F0502020204030204"/>
              <a:cs typeface="+mn-ea"/>
              <a:sym typeface="+mn-lt"/>
            </a:endParaRPr>
          </a:p>
        </p:txBody>
      </p:sp>
      <p:grpSp>
        <p:nvGrpSpPr>
          <p:cNvPr id="95" name="组合 94">
            <a:extLst>
              <a:ext uri="{FF2B5EF4-FFF2-40B4-BE49-F238E27FC236}">
                <a16:creationId xmlns:a16="http://schemas.microsoft.com/office/drawing/2014/main" xmlns="" id="{F1AE6F10-8D4B-BFA6-DB66-57184E4B495E}"/>
              </a:ext>
            </a:extLst>
          </p:cNvPr>
          <p:cNvGrpSpPr/>
          <p:nvPr/>
        </p:nvGrpSpPr>
        <p:grpSpPr>
          <a:xfrm rot="16200000" flipH="1" flipV="1">
            <a:off x="1648436" y="5159986"/>
            <a:ext cx="869693" cy="1870906"/>
            <a:chOff x="11010435" y="4832693"/>
            <a:chExt cx="869693" cy="1870906"/>
          </a:xfrm>
          <a:solidFill>
            <a:schemeClr val="accent2"/>
          </a:solidFill>
        </p:grpSpPr>
        <p:sp>
          <p:nvSpPr>
            <p:cNvPr id="96" name="椭圆 95">
              <a:extLst>
                <a:ext uri="{FF2B5EF4-FFF2-40B4-BE49-F238E27FC236}">
                  <a16:creationId xmlns:a16="http://schemas.microsoft.com/office/drawing/2014/main" xmlns="" id="{DF9492D7-E059-01CA-6948-48C5DCE5BBE1}"/>
                </a:ext>
              </a:extLst>
            </p:cNvPr>
            <p:cNvSpPr/>
            <p:nvPr/>
          </p:nvSpPr>
          <p:spPr>
            <a:xfrm>
              <a:off x="11799846" y="4832693"/>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97" name="椭圆 96">
              <a:extLst>
                <a:ext uri="{FF2B5EF4-FFF2-40B4-BE49-F238E27FC236}">
                  <a16:creationId xmlns:a16="http://schemas.microsoft.com/office/drawing/2014/main" xmlns="" id="{9754BA4F-F0B2-01E0-E8AA-056197DAD64E}"/>
                </a:ext>
              </a:extLst>
            </p:cNvPr>
            <p:cNvSpPr/>
            <p:nvPr/>
          </p:nvSpPr>
          <p:spPr>
            <a:xfrm>
              <a:off x="11799846" y="5011755"/>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98" name="椭圆 97">
              <a:extLst>
                <a:ext uri="{FF2B5EF4-FFF2-40B4-BE49-F238E27FC236}">
                  <a16:creationId xmlns:a16="http://schemas.microsoft.com/office/drawing/2014/main" xmlns="" id="{EC8E9E92-B91B-A678-F460-0B8C730CAE79}"/>
                </a:ext>
              </a:extLst>
            </p:cNvPr>
            <p:cNvSpPr/>
            <p:nvPr/>
          </p:nvSpPr>
          <p:spPr>
            <a:xfrm>
              <a:off x="11799846" y="5190817"/>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99" name="椭圆 98">
              <a:extLst>
                <a:ext uri="{FF2B5EF4-FFF2-40B4-BE49-F238E27FC236}">
                  <a16:creationId xmlns:a16="http://schemas.microsoft.com/office/drawing/2014/main" xmlns="" id="{E3529D57-7F52-7B66-D52B-E8AD9137DAAA}"/>
                </a:ext>
              </a:extLst>
            </p:cNvPr>
            <p:cNvSpPr/>
            <p:nvPr/>
          </p:nvSpPr>
          <p:spPr>
            <a:xfrm>
              <a:off x="11799846" y="5369879"/>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00" name="椭圆 99">
              <a:extLst>
                <a:ext uri="{FF2B5EF4-FFF2-40B4-BE49-F238E27FC236}">
                  <a16:creationId xmlns:a16="http://schemas.microsoft.com/office/drawing/2014/main" xmlns="" id="{68963700-3D0F-5544-B4B6-B70CE244D1B6}"/>
                </a:ext>
              </a:extLst>
            </p:cNvPr>
            <p:cNvSpPr/>
            <p:nvPr/>
          </p:nvSpPr>
          <p:spPr>
            <a:xfrm>
              <a:off x="11799846" y="5548941"/>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01" name="椭圆 100">
              <a:extLst>
                <a:ext uri="{FF2B5EF4-FFF2-40B4-BE49-F238E27FC236}">
                  <a16:creationId xmlns:a16="http://schemas.microsoft.com/office/drawing/2014/main" xmlns="" id="{F1459995-E84A-7983-953A-C879D60A9D1D}"/>
                </a:ext>
              </a:extLst>
            </p:cNvPr>
            <p:cNvSpPr/>
            <p:nvPr/>
          </p:nvSpPr>
          <p:spPr>
            <a:xfrm>
              <a:off x="11799846" y="5728003"/>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02" name="椭圆 101">
              <a:extLst>
                <a:ext uri="{FF2B5EF4-FFF2-40B4-BE49-F238E27FC236}">
                  <a16:creationId xmlns:a16="http://schemas.microsoft.com/office/drawing/2014/main" xmlns="" id="{2E07D110-9676-0E78-41F3-DFB99BE80AAC}"/>
                </a:ext>
              </a:extLst>
            </p:cNvPr>
            <p:cNvSpPr/>
            <p:nvPr/>
          </p:nvSpPr>
          <p:spPr>
            <a:xfrm>
              <a:off x="11799846" y="5907065"/>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03" name="椭圆 102">
              <a:extLst>
                <a:ext uri="{FF2B5EF4-FFF2-40B4-BE49-F238E27FC236}">
                  <a16:creationId xmlns:a16="http://schemas.microsoft.com/office/drawing/2014/main" xmlns="" id="{63A1982F-9FA8-329B-589A-EBA97B09DEF1}"/>
                </a:ext>
              </a:extLst>
            </p:cNvPr>
            <p:cNvSpPr/>
            <p:nvPr/>
          </p:nvSpPr>
          <p:spPr>
            <a:xfrm>
              <a:off x="11799846" y="6086127"/>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04" name="椭圆 103">
              <a:extLst>
                <a:ext uri="{FF2B5EF4-FFF2-40B4-BE49-F238E27FC236}">
                  <a16:creationId xmlns:a16="http://schemas.microsoft.com/office/drawing/2014/main" xmlns="" id="{D18D21E6-CCF1-55F1-B6C2-4B347A3E4292}"/>
                </a:ext>
              </a:extLst>
            </p:cNvPr>
            <p:cNvSpPr/>
            <p:nvPr/>
          </p:nvSpPr>
          <p:spPr>
            <a:xfrm>
              <a:off x="11799846" y="6265189"/>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05" name="椭圆 104">
              <a:extLst>
                <a:ext uri="{FF2B5EF4-FFF2-40B4-BE49-F238E27FC236}">
                  <a16:creationId xmlns:a16="http://schemas.microsoft.com/office/drawing/2014/main" xmlns="" id="{A14AAF1F-0413-39E4-81BF-8A2B3EB9AEBA}"/>
                </a:ext>
              </a:extLst>
            </p:cNvPr>
            <p:cNvSpPr/>
            <p:nvPr/>
          </p:nvSpPr>
          <p:spPr>
            <a:xfrm>
              <a:off x="11799846" y="6444251"/>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06" name="椭圆 105">
              <a:extLst>
                <a:ext uri="{FF2B5EF4-FFF2-40B4-BE49-F238E27FC236}">
                  <a16:creationId xmlns:a16="http://schemas.microsoft.com/office/drawing/2014/main" xmlns="" id="{B95A3450-67FA-DBDD-E968-8B96F5489A70}"/>
                </a:ext>
              </a:extLst>
            </p:cNvPr>
            <p:cNvSpPr/>
            <p:nvPr/>
          </p:nvSpPr>
          <p:spPr>
            <a:xfrm>
              <a:off x="11799846" y="6623317"/>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07" name="椭圆 106">
              <a:extLst>
                <a:ext uri="{FF2B5EF4-FFF2-40B4-BE49-F238E27FC236}">
                  <a16:creationId xmlns:a16="http://schemas.microsoft.com/office/drawing/2014/main" xmlns="" id="{58D70B41-D145-1BA5-D68B-325DBEC18076}"/>
                </a:ext>
              </a:extLst>
            </p:cNvPr>
            <p:cNvSpPr/>
            <p:nvPr/>
          </p:nvSpPr>
          <p:spPr>
            <a:xfrm>
              <a:off x="11641963" y="6623317"/>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08" name="椭圆 107">
              <a:extLst>
                <a:ext uri="{FF2B5EF4-FFF2-40B4-BE49-F238E27FC236}">
                  <a16:creationId xmlns:a16="http://schemas.microsoft.com/office/drawing/2014/main" xmlns="" id="{F38BE693-0617-0698-BB5F-8018E581CAF5}"/>
                </a:ext>
              </a:extLst>
            </p:cNvPr>
            <p:cNvSpPr/>
            <p:nvPr/>
          </p:nvSpPr>
          <p:spPr>
            <a:xfrm>
              <a:off x="11484081" y="6623317"/>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09" name="椭圆 108">
              <a:extLst>
                <a:ext uri="{FF2B5EF4-FFF2-40B4-BE49-F238E27FC236}">
                  <a16:creationId xmlns:a16="http://schemas.microsoft.com/office/drawing/2014/main" xmlns="" id="{EDD9CE23-46EA-B95A-9F84-7B8E9C893550}"/>
                </a:ext>
              </a:extLst>
            </p:cNvPr>
            <p:cNvSpPr/>
            <p:nvPr/>
          </p:nvSpPr>
          <p:spPr>
            <a:xfrm>
              <a:off x="11326199" y="6623317"/>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10" name="椭圆 109">
              <a:extLst>
                <a:ext uri="{FF2B5EF4-FFF2-40B4-BE49-F238E27FC236}">
                  <a16:creationId xmlns:a16="http://schemas.microsoft.com/office/drawing/2014/main" xmlns="" id="{89D56BDE-4DDA-BC78-6922-754FC85BFAD7}"/>
                </a:ext>
              </a:extLst>
            </p:cNvPr>
            <p:cNvSpPr/>
            <p:nvPr/>
          </p:nvSpPr>
          <p:spPr>
            <a:xfrm>
              <a:off x="11168317" y="6623317"/>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11" name="椭圆 110">
              <a:extLst>
                <a:ext uri="{FF2B5EF4-FFF2-40B4-BE49-F238E27FC236}">
                  <a16:creationId xmlns:a16="http://schemas.microsoft.com/office/drawing/2014/main" xmlns="" id="{553761AD-DF80-5F94-64ED-E17DE3C0F79A}"/>
                </a:ext>
              </a:extLst>
            </p:cNvPr>
            <p:cNvSpPr/>
            <p:nvPr/>
          </p:nvSpPr>
          <p:spPr>
            <a:xfrm>
              <a:off x="11010435" y="6623317"/>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grpSp>
      <p:sp>
        <p:nvSpPr>
          <p:cNvPr id="126" name="文本框 125">
            <a:extLst>
              <a:ext uri="{FF2B5EF4-FFF2-40B4-BE49-F238E27FC236}">
                <a16:creationId xmlns:a16="http://schemas.microsoft.com/office/drawing/2014/main" xmlns="" id="{10D8F35E-5440-22E0-ED6D-DAE6D227504A}"/>
              </a:ext>
            </a:extLst>
          </p:cNvPr>
          <p:cNvSpPr txBox="1"/>
          <p:nvPr/>
        </p:nvSpPr>
        <p:spPr>
          <a:xfrm>
            <a:off x="2828563" y="2791523"/>
            <a:ext cx="7330120" cy="923330"/>
          </a:xfrm>
          <a:prstGeom prst="rect">
            <a:avLst/>
          </a:prstGeom>
          <a:noFill/>
        </p:spPr>
        <p:txBody>
          <a:bodyPr wrap="square" rtlCol="0">
            <a:spAutoFit/>
            <a:scene3d>
              <a:camera prst="orthographicFront"/>
              <a:lightRig rig="threePt" dir="t"/>
            </a:scene3d>
            <a:sp3d contourW="12700"/>
          </a:bodyPr>
          <a:lstStyle/>
          <a:p>
            <a:pPr algn="ctr" defTabSz="457200"/>
            <a:r>
              <a:rPr lang="zh-CN" altLang="en-US" sz="5400" b="1" dirty="0">
                <a:gradFill>
                  <a:gsLst>
                    <a:gs pos="44000">
                      <a:prstClr val="white"/>
                    </a:gs>
                    <a:gs pos="100000">
                      <a:srgbClr val="51B5B7"/>
                    </a:gs>
                  </a:gsLst>
                  <a:lin ang="5400000" scaled="0"/>
                </a:gradFill>
                <a:latin typeface="微软雅黑" panose="020B0503020204020204" pitchFamily="34" charset="-122"/>
                <a:ea typeface="微软雅黑" panose="020B0503020204020204" pitchFamily="34" charset="-122"/>
                <a:cs typeface="MiSans Medium" panose="00000600000000000000" charset="-122"/>
                <a:sym typeface="Arial" panose="020B0604020202020204" pitchFamily="34" charset="0"/>
              </a:rPr>
              <a:t>投入产出分析模型</a:t>
            </a:r>
          </a:p>
        </p:txBody>
      </p:sp>
      <p:grpSp>
        <p:nvGrpSpPr>
          <p:cNvPr id="144" name="组合 143">
            <a:extLst>
              <a:ext uri="{FF2B5EF4-FFF2-40B4-BE49-F238E27FC236}">
                <a16:creationId xmlns:a16="http://schemas.microsoft.com/office/drawing/2014/main" xmlns="" id="{8A0B6880-5892-6789-3F68-B7B773D64760}"/>
              </a:ext>
            </a:extLst>
          </p:cNvPr>
          <p:cNvGrpSpPr/>
          <p:nvPr/>
        </p:nvGrpSpPr>
        <p:grpSpPr>
          <a:xfrm>
            <a:off x="698325" y="4119308"/>
            <a:ext cx="1020562" cy="270782"/>
            <a:chOff x="3381675" y="3022299"/>
            <a:chExt cx="1020562" cy="270782"/>
          </a:xfrm>
        </p:grpSpPr>
        <p:sp>
          <p:nvSpPr>
            <p:cNvPr id="145" name="椭圆 144">
              <a:extLst>
                <a:ext uri="{FF2B5EF4-FFF2-40B4-BE49-F238E27FC236}">
                  <a16:creationId xmlns:a16="http://schemas.microsoft.com/office/drawing/2014/main" xmlns="" id="{AF8EEA8F-5356-6EFF-B042-EC9BCBCCA98E}"/>
                </a:ext>
              </a:extLst>
            </p:cNvPr>
            <p:cNvSpPr/>
            <p:nvPr/>
          </p:nvSpPr>
          <p:spPr>
            <a:xfrm>
              <a:off x="3381675" y="3022299"/>
              <a:ext cx="80282" cy="8028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46" name="椭圆 145">
              <a:extLst>
                <a:ext uri="{FF2B5EF4-FFF2-40B4-BE49-F238E27FC236}">
                  <a16:creationId xmlns:a16="http://schemas.microsoft.com/office/drawing/2014/main" xmlns="" id="{A6E6340F-33D3-639B-2561-92F2A596499A}"/>
                </a:ext>
              </a:extLst>
            </p:cNvPr>
            <p:cNvSpPr/>
            <p:nvPr/>
          </p:nvSpPr>
          <p:spPr>
            <a:xfrm>
              <a:off x="3538108" y="3022299"/>
              <a:ext cx="80282" cy="8028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47" name="椭圆 146">
              <a:extLst>
                <a:ext uri="{FF2B5EF4-FFF2-40B4-BE49-F238E27FC236}">
                  <a16:creationId xmlns:a16="http://schemas.microsoft.com/office/drawing/2014/main" xmlns="" id="{D0FE76DE-13D2-5973-94D4-E62BE6BF7018}"/>
                </a:ext>
              </a:extLst>
            </p:cNvPr>
            <p:cNvSpPr/>
            <p:nvPr/>
          </p:nvSpPr>
          <p:spPr>
            <a:xfrm>
              <a:off x="3694541" y="3022299"/>
              <a:ext cx="80282" cy="8028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48" name="椭圆 147">
              <a:extLst>
                <a:ext uri="{FF2B5EF4-FFF2-40B4-BE49-F238E27FC236}">
                  <a16:creationId xmlns:a16="http://schemas.microsoft.com/office/drawing/2014/main" xmlns="" id="{C3B56ACA-B0A5-23E0-F796-4185527FB431}"/>
                </a:ext>
              </a:extLst>
            </p:cNvPr>
            <p:cNvSpPr/>
            <p:nvPr/>
          </p:nvSpPr>
          <p:spPr>
            <a:xfrm>
              <a:off x="3850974" y="3022299"/>
              <a:ext cx="80282" cy="8028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49" name="椭圆 148">
              <a:extLst>
                <a:ext uri="{FF2B5EF4-FFF2-40B4-BE49-F238E27FC236}">
                  <a16:creationId xmlns:a16="http://schemas.microsoft.com/office/drawing/2014/main" xmlns="" id="{C2E0D881-17BA-3A0B-96DD-60C1A4C69C12}"/>
                </a:ext>
              </a:extLst>
            </p:cNvPr>
            <p:cNvSpPr/>
            <p:nvPr/>
          </p:nvSpPr>
          <p:spPr>
            <a:xfrm>
              <a:off x="4007407" y="3022299"/>
              <a:ext cx="80282" cy="8028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50" name="椭圆 149">
              <a:extLst>
                <a:ext uri="{FF2B5EF4-FFF2-40B4-BE49-F238E27FC236}">
                  <a16:creationId xmlns:a16="http://schemas.microsoft.com/office/drawing/2014/main" xmlns="" id="{7498E8F0-9EEA-A27C-CEAB-B6ED90A4FDD4}"/>
                </a:ext>
              </a:extLst>
            </p:cNvPr>
            <p:cNvSpPr/>
            <p:nvPr/>
          </p:nvSpPr>
          <p:spPr>
            <a:xfrm>
              <a:off x="4163840" y="3022299"/>
              <a:ext cx="80282" cy="8028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51" name="椭圆 150">
              <a:extLst>
                <a:ext uri="{FF2B5EF4-FFF2-40B4-BE49-F238E27FC236}">
                  <a16:creationId xmlns:a16="http://schemas.microsoft.com/office/drawing/2014/main" xmlns="" id="{598B1711-95BC-3D77-3E7B-7065EE724606}"/>
                </a:ext>
              </a:extLst>
            </p:cNvPr>
            <p:cNvSpPr/>
            <p:nvPr/>
          </p:nvSpPr>
          <p:spPr>
            <a:xfrm>
              <a:off x="3539790" y="3212799"/>
              <a:ext cx="80282" cy="8028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52" name="椭圆 151">
              <a:extLst>
                <a:ext uri="{FF2B5EF4-FFF2-40B4-BE49-F238E27FC236}">
                  <a16:creationId xmlns:a16="http://schemas.microsoft.com/office/drawing/2014/main" xmlns="" id="{71C86474-6441-3AF3-642B-9A2CD195B32E}"/>
                </a:ext>
              </a:extLst>
            </p:cNvPr>
            <p:cNvSpPr/>
            <p:nvPr/>
          </p:nvSpPr>
          <p:spPr>
            <a:xfrm>
              <a:off x="3696223" y="3212799"/>
              <a:ext cx="80282" cy="8028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53" name="椭圆 152">
              <a:extLst>
                <a:ext uri="{FF2B5EF4-FFF2-40B4-BE49-F238E27FC236}">
                  <a16:creationId xmlns:a16="http://schemas.microsoft.com/office/drawing/2014/main" xmlns="" id="{E3354F3A-943E-7CAD-2800-00F3AF5A36C5}"/>
                </a:ext>
              </a:extLst>
            </p:cNvPr>
            <p:cNvSpPr/>
            <p:nvPr/>
          </p:nvSpPr>
          <p:spPr>
            <a:xfrm>
              <a:off x="3852656" y="3212799"/>
              <a:ext cx="80282" cy="8028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54" name="椭圆 153">
              <a:extLst>
                <a:ext uri="{FF2B5EF4-FFF2-40B4-BE49-F238E27FC236}">
                  <a16:creationId xmlns:a16="http://schemas.microsoft.com/office/drawing/2014/main" xmlns="" id="{900D747D-F929-48F0-2A57-391B9CF9783B}"/>
                </a:ext>
              </a:extLst>
            </p:cNvPr>
            <p:cNvSpPr/>
            <p:nvPr/>
          </p:nvSpPr>
          <p:spPr>
            <a:xfrm>
              <a:off x="4009089" y="3212799"/>
              <a:ext cx="80282" cy="8028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55" name="椭圆 154">
              <a:extLst>
                <a:ext uri="{FF2B5EF4-FFF2-40B4-BE49-F238E27FC236}">
                  <a16:creationId xmlns:a16="http://schemas.microsoft.com/office/drawing/2014/main" xmlns="" id="{340AE186-99EE-BCC9-72ED-83F22D3EFF49}"/>
                </a:ext>
              </a:extLst>
            </p:cNvPr>
            <p:cNvSpPr/>
            <p:nvPr/>
          </p:nvSpPr>
          <p:spPr>
            <a:xfrm>
              <a:off x="4165522" y="3212799"/>
              <a:ext cx="80282" cy="8028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56" name="椭圆 155">
              <a:extLst>
                <a:ext uri="{FF2B5EF4-FFF2-40B4-BE49-F238E27FC236}">
                  <a16:creationId xmlns:a16="http://schemas.microsoft.com/office/drawing/2014/main" xmlns="" id="{E211FE81-187A-3123-A543-341F7F7CF73B}"/>
                </a:ext>
              </a:extLst>
            </p:cNvPr>
            <p:cNvSpPr/>
            <p:nvPr/>
          </p:nvSpPr>
          <p:spPr>
            <a:xfrm>
              <a:off x="4321955" y="3212799"/>
              <a:ext cx="80282" cy="8028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grpSp>
      <p:grpSp>
        <p:nvGrpSpPr>
          <p:cNvPr id="183" name="组合 182">
            <a:extLst>
              <a:ext uri="{FF2B5EF4-FFF2-40B4-BE49-F238E27FC236}">
                <a16:creationId xmlns:a16="http://schemas.microsoft.com/office/drawing/2014/main" xmlns="" id="{493571EC-E11D-C81F-F213-399E6C8C5587}"/>
              </a:ext>
            </a:extLst>
          </p:cNvPr>
          <p:cNvGrpSpPr/>
          <p:nvPr/>
        </p:nvGrpSpPr>
        <p:grpSpPr>
          <a:xfrm>
            <a:off x="10512150" y="545625"/>
            <a:ext cx="1020562" cy="270782"/>
            <a:chOff x="7158259" y="667672"/>
            <a:chExt cx="1020562" cy="270782"/>
          </a:xfrm>
          <a:solidFill>
            <a:schemeClr val="accent2"/>
          </a:solidFill>
        </p:grpSpPr>
        <p:sp>
          <p:nvSpPr>
            <p:cNvPr id="184" name="椭圆 183">
              <a:extLst>
                <a:ext uri="{FF2B5EF4-FFF2-40B4-BE49-F238E27FC236}">
                  <a16:creationId xmlns:a16="http://schemas.microsoft.com/office/drawing/2014/main" xmlns="" id="{23860DB3-F17B-D5FF-F741-895F91693E40}"/>
                </a:ext>
              </a:extLst>
            </p:cNvPr>
            <p:cNvSpPr/>
            <p:nvPr/>
          </p:nvSpPr>
          <p:spPr>
            <a:xfrm>
              <a:off x="7158259" y="667672"/>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85" name="椭圆 184">
              <a:extLst>
                <a:ext uri="{FF2B5EF4-FFF2-40B4-BE49-F238E27FC236}">
                  <a16:creationId xmlns:a16="http://schemas.microsoft.com/office/drawing/2014/main" xmlns="" id="{EACAE4E4-2859-5E5B-C5D9-56616E0BF992}"/>
                </a:ext>
              </a:extLst>
            </p:cNvPr>
            <p:cNvSpPr/>
            <p:nvPr/>
          </p:nvSpPr>
          <p:spPr>
            <a:xfrm>
              <a:off x="7314692" y="667672"/>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86" name="椭圆 185">
              <a:extLst>
                <a:ext uri="{FF2B5EF4-FFF2-40B4-BE49-F238E27FC236}">
                  <a16:creationId xmlns:a16="http://schemas.microsoft.com/office/drawing/2014/main" xmlns="" id="{637B0565-2445-3145-D340-1B7DBF7854E1}"/>
                </a:ext>
              </a:extLst>
            </p:cNvPr>
            <p:cNvSpPr/>
            <p:nvPr/>
          </p:nvSpPr>
          <p:spPr>
            <a:xfrm>
              <a:off x="7471125" y="667672"/>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87" name="椭圆 186">
              <a:extLst>
                <a:ext uri="{FF2B5EF4-FFF2-40B4-BE49-F238E27FC236}">
                  <a16:creationId xmlns:a16="http://schemas.microsoft.com/office/drawing/2014/main" xmlns="" id="{54F9D39F-206F-63F4-6BEC-C6D070430909}"/>
                </a:ext>
              </a:extLst>
            </p:cNvPr>
            <p:cNvSpPr/>
            <p:nvPr/>
          </p:nvSpPr>
          <p:spPr>
            <a:xfrm>
              <a:off x="7627558" y="667672"/>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88" name="椭圆 187">
              <a:extLst>
                <a:ext uri="{FF2B5EF4-FFF2-40B4-BE49-F238E27FC236}">
                  <a16:creationId xmlns:a16="http://schemas.microsoft.com/office/drawing/2014/main" xmlns="" id="{F0713D99-D1A3-AD22-4AC5-E1E1D40966B6}"/>
                </a:ext>
              </a:extLst>
            </p:cNvPr>
            <p:cNvSpPr/>
            <p:nvPr/>
          </p:nvSpPr>
          <p:spPr>
            <a:xfrm>
              <a:off x="7783991" y="667672"/>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89" name="椭圆 188">
              <a:extLst>
                <a:ext uri="{FF2B5EF4-FFF2-40B4-BE49-F238E27FC236}">
                  <a16:creationId xmlns:a16="http://schemas.microsoft.com/office/drawing/2014/main" xmlns="" id="{E7E27A55-918E-1685-E0BE-F62B42A61234}"/>
                </a:ext>
              </a:extLst>
            </p:cNvPr>
            <p:cNvSpPr/>
            <p:nvPr/>
          </p:nvSpPr>
          <p:spPr>
            <a:xfrm>
              <a:off x="7940424" y="667672"/>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90" name="椭圆 189">
              <a:extLst>
                <a:ext uri="{FF2B5EF4-FFF2-40B4-BE49-F238E27FC236}">
                  <a16:creationId xmlns:a16="http://schemas.microsoft.com/office/drawing/2014/main" xmlns="" id="{B2846442-E78A-BCA6-AC6B-2363C4703A8F}"/>
                </a:ext>
              </a:extLst>
            </p:cNvPr>
            <p:cNvSpPr/>
            <p:nvPr/>
          </p:nvSpPr>
          <p:spPr>
            <a:xfrm>
              <a:off x="7316374" y="858172"/>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91" name="椭圆 190">
              <a:extLst>
                <a:ext uri="{FF2B5EF4-FFF2-40B4-BE49-F238E27FC236}">
                  <a16:creationId xmlns:a16="http://schemas.microsoft.com/office/drawing/2014/main" xmlns="" id="{98F8D054-C6D3-3E62-17D9-311CFD2C0F60}"/>
                </a:ext>
              </a:extLst>
            </p:cNvPr>
            <p:cNvSpPr/>
            <p:nvPr/>
          </p:nvSpPr>
          <p:spPr>
            <a:xfrm>
              <a:off x="7472807" y="858172"/>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92" name="椭圆 191">
              <a:extLst>
                <a:ext uri="{FF2B5EF4-FFF2-40B4-BE49-F238E27FC236}">
                  <a16:creationId xmlns:a16="http://schemas.microsoft.com/office/drawing/2014/main" xmlns="" id="{E6881278-842E-A2B4-D7FD-6541525776DA}"/>
                </a:ext>
              </a:extLst>
            </p:cNvPr>
            <p:cNvSpPr/>
            <p:nvPr/>
          </p:nvSpPr>
          <p:spPr>
            <a:xfrm>
              <a:off x="7629240" y="858172"/>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93" name="椭圆 192">
              <a:extLst>
                <a:ext uri="{FF2B5EF4-FFF2-40B4-BE49-F238E27FC236}">
                  <a16:creationId xmlns:a16="http://schemas.microsoft.com/office/drawing/2014/main" xmlns="" id="{623E8556-6389-6A30-A65F-6476E9FB30E6}"/>
                </a:ext>
              </a:extLst>
            </p:cNvPr>
            <p:cNvSpPr/>
            <p:nvPr/>
          </p:nvSpPr>
          <p:spPr>
            <a:xfrm>
              <a:off x="7785673" y="858172"/>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94" name="椭圆 193">
              <a:extLst>
                <a:ext uri="{FF2B5EF4-FFF2-40B4-BE49-F238E27FC236}">
                  <a16:creationId xmlns:a16="http://schemas.microsoft.com/office/drawing/2014/main" xmlns="" id="{0277D8C4-1191-0544-A286-3BE5062A5F69}"/>
                </a:ext>
              </a:extLst>
            </p:cNvPr>
            <p:cNvSpPr/>
            <p:nvPr/>
          </p:nvSpPr>
          <p:spPr>
            <a:xfrm>
              <a:off x="7942106" y="858172"/>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95" name="椭圆 194">
              <a:extLst>
                <a:ext uri="{FF2B5EF4-FFF2-40B4-BE49-F238E27FC236}">
                  <a16:creationId xmlns:a16="http://schemas.microsoft.com/office/drawing/2014/main" xmlns="" id="{B51018E0-18C5-5159-F871-E8700080F01D}"/>
                </a:ext>
              </a:extLst>
            </p:cNvPr>
            <p:cNvSpPr/>
            <p:nvPr/>
          </p:nvSpPr>
          <p:spPr>
            <a:xfrm>
              <a:off x="8098539" y="858172"/>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grpSp>
      <p:sp>
        <p:nvSpPr>
          <p:cNvPr id="2" name="矩形: 圆角 1">
            <a:extLst>
              <a:ext uri="{FF2B5EF4-FFF2-40B4-BE49-F238E27FC236}">
                <a16:creationId xmlns:a16="http://schemas.microsoft.com/office/drawing/2014/main" xmlns="" id="{D81578D0-6087-AD42-B213-20B6EA93E013}"/>
              </a:ext>
            </a:extLst>
          </p:cNvPr>
          <p:cNvSpPr/>
          <p:nvPr/>
        </p:nvSpPr>
        <p:spPr>
          <a:xfrm>
            <a:off x="4825185" y="1645488"/>
            <a:ext cx="2561848" cy="586740"/>
          </a:xfrm>
          <a:prstGeom prst="roundRect">
            <a:avLst>
              <a:gd name="adj" fmla="val 9963"/>
            </a:avLst>
          </a:prstGeom>
          <a:solidFill>
            <a:schemeClr val="accent2"/>
          </a:solidFill>
          <a:ln>
            <a:noFill/>
          </a:ln>
          <a:effectLst>
            <a:outerShdw blurRad="190500" dist="38100" dir="5400000" algn="t"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en-US" altLang="zh-CN" sz="3200" b="1" dirty="0" smtClean="0">
                <a:solidFill>
                  <a:prstClr val="black"/>
                </a:solidFill>
                <a:latin typeface="Times New Roman" panose="02020603050405020304" pitchFamily="18" charset="0"/>
                <a:cs typeface="Times New Roman" panose="02020603050405020304" pitchFamily="18" charset="0"/>
                <a:sym typeface="+mn-lt"/>
              </a:rPr>
              <a:t>§3</a:t>
            </a:r>
            <a:endParaRPr lang="zh-CN" altLang="en-US" sz="3200" b="1" dirty="0">
              <a:solidFill>
                <a:prstClr val="black"/>
              </a:solidFill>
              <a:latin typeface="Times New Roman" panose="02020603050405020304" pitchFamily="18" charset="0"/>
              <a:cs typeface="Times New Roman" panose="02020603050405020304" pitchFamily="18" charset="0"/>
              <a:sym typeface="+mn-lt"/>
            </a:endParaRPr>
          </a:p>
        </p:txBody>
      </p:sp>
      <p:cxnSp>
        <p:nvCxnSpPr>
          <p:cNvPr id="3" name="直接连接符 2">
            <a:extLst>
              <a:ext uri="{FF2B5EF4-FFF2-40B4-BE49-F238E27FC236}">
                <a16:creationId xmlns:a16="http://schemas.microsoft.com/office/drawing/2014/main" xmlns="" id="{67FF21FA-B036-2A83-1379-7B4B32C92625}"/>
              </a:ext>
            </a:extLst>
          </p:cNvPr>
          <p:cNvCxnSpPr>
            <a:cxnSpLocks/>
          </p:cNvCxnSpPr>
          <p:nvPr/>
        </p:nvCxnSpPr>
        <p:spPr>
          <a:xfrm>
            <a:off x="3343164" y="3834249"/>
            <a:ext cx="6285468" cy="0"/>
          </a:xfrm>
          <a:prstGeom prst="line">
            <a:avLst/>
          </a:prstGeom>
          <a:ln w="19050">
            <a:solidFill>
              <a:schemeClr val="bg1"/>
            </a:solidFill>
            <a:headEnd type="diamon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3539511"/>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2" presetClass="entr" presetSubtype="8" fill="hold" nodeType="withEffect">
                                  <p:stCondLst>
                                    <p:cond delay="0"/>
                                  </p:stCondLst>
                                  <p:childTnLst>
                                    <p:set>
                                      <p:cBhvr>
                                        <p:cTn id="11" dur="1" fill="hold">
                                          <p:stCondLst>
                                            <p:cond delay="0"/>
                                          </p:stCondLst>
                                        </p:cTn>
                                        <p:tgtEl>
                                          <p:spTgt spid="95"/>
                                        </p:tgtEl>
                                        <p:attrNameLst>
                                          <p:attrName>style.visibility</p:attrName>
                                        </p:attrNameLst>
                                      </p:cBhvr>
                                      <p:to>
                                        <p:strVal val="visible"/>
                                      </p:to>
                                    </p:set>
                                    <p:anim calcmode="lin" valueType="num">
                                      <p:cBhvr additive="base">
                                        <p:cTn id="12" dur="500" fill="hold"/>
                                        <p:tgtEl>
                                          <p:spTgt spid="95"/>
                                        </p:tgtEl>
                                        <p:attrNameLst>
                                          <p:attrName>ppt_x</p:attrName>
                                        </p:attrNameLst>
                                      </p:cBhvr>
                                      <p:tavLst>
                                        <p:tav tm="0">
                                          <p:val>
                                            <p:strVal val="0-#ppt_w/2"/>
                                          </p:val>
                                        </p:tav>
                                        <p:tav tm="100000">
                                          <p:val>
                                            <p:strVal val="#ppt_x"/>
                                          </p:val>
                                        </p:tav>
                                      </p:tavLst>
                                    </p:anim>
                                    <p:anim calcmode="lin" valueType="num">
                                      <p:cBhvr additive="base">
                                        <p:cTn id="13" dur="500" fill="hold"/>
                                        <p:tgtEl>
                                          <p:spTgt spid="95"/>
                                        </p:tgtEl>
                                        <p:attrNameLst>
                                          <p:attrName>ppt_y</p:attrName>
                                        </p:attrNameLst>
                                      </p:cBhvr>
                                      <p:tavLst>
                                        <p:tav tm="0">
                                          <p:val>
                                            <p:strVal val="#ppt_y"/>
                                          </p:val>
                                        </p:tav>
                                        <p:tav tm="100000">
                                          <p:val>
                                            <p:strVal val="#ppt_y"/>
                                          </p:val>
                                        </p:tav>
                                      </p:tavLst>
                                    </p:anim>
                                  </p:childTnLst>
                                </p:cTn>
                              </p:par>
                              <p:par>
                                <p:cTn id="14" presetID="2" presetClass="entr" presetSubtype="8" fill="hold" nodeType="withEffect">
                                  <p:stCondLst>
                                    <p:cond delay="0"/>
                                  </p:stCondLst>
                                  <p:childTnLst>
                                    <p:set>
                                      <p:cBhvr>
                                        <p:cTn id="15" dur="1" fill="hold">
                                          <p:stCondLst>
                                            <p:cond delay="0"/>
                                          </p:stCondLst>
                                        </p:cTn>
                                        <p:tgtEl>
                                          <p:spTgt spid="144"/>
                                        </p:tgtEl>
                                        <p:attrNameLst>
                                          <p:attrName>style.visibility</p:attrName>
                                        </p:attrNameLst>
                                      </p:cBhvr>
                                      <p:to>
                                        <p:strVal val="visible"/>
                                      </p:to>
                                    </p:set>
                                    <p:anim calcmode="lin" valueType="num">
                                      <p:cBhvr additive="base">
                                        <p:cTn id="16" dur="500" fill="hold"/>
                                        <p:tgtEl>
                                          <p:spTgt spid="144"/>
                                        </p:tgtEl>
                                        <p:attrNameLst>
                                          <p:attrName>ppt_x</p:attrName>
                                        </p:attrNameLst>
                                      </p:cBhvr>
                                      <p:tavLst>
                                        <p:tav tm="0">
                                          <p:val>
                                            <p:strVal val="0-#ppt_w/2"/>
                                          </p:val>
                                        </p:tav>
                                        <p:tav tm="100000">
                                          <p:val>
                                            <p:strVal val="#ppt_x"/>
                                          </p:val>
                                        </p:tav>
                                      </p:tavLst>
                                    </p:anim>
                                    <p:anim calcmode="lin" valueType="num">
                                      <p:cBhvr additive="base">
                                        <p:cTn id="17" dur="500" fill="hold"/>
                                        <p:tgtEl>
                                          <p:spTgt spid="144"/>
                                        </p:tgtEl>
                                        <p:attrNameLst>
                                          <p:attrName>ppt_y</p:attrName>
                                        </p:attrNameLst>
                                      </p:cBhvr>
                                      <p:tavLst>
                                        <p:tav tm="0">
                                          <p:val>
                                            <p:strVal val="#ppt_y"/>
                                          </p:val>
                                        </p:tav>
                                        <p:tav tm="100000">
                                          <p:val>
                                            <p:strVal val="#ppt_y"/>
                                          </p:val>
                                        </p:tav>
                                      </p:tavLst>
                                    </p:anim>
                                  </p:childTnLst>
                                </p:cTn>
                              </p:par>
                              <p:par>
                                <p:cTn id="18" presetID="2" presetClass="entr" presetSubtype="8" fill="hold" grpId="0" nodeType="withEffect">
                                  <p:stCondLst>
                                    <p:cond delay="0"/>
                                  </p:stCondLst>
                                  <p:childTnLst>
                                    <p:set>
                                      <p:cBhvr>
                                        <p:cTn id="19" dur="1" fill="hold">
                                          <p:stCondLst>
                                            <p:cond delay="0"/>
                                          </p:stCondLst>
                                        </p:cTn>
                                        <p:tgtEl>
                                          <p:spTgt spid="49"/>
                                        </p:tgtEl>
                                        <p:attrNameLst>
                                          <p:attrName>style.visibility</p:attrName>
                                        </p:attrNameLst>
                                      </p:cBhvr>
                                      <p:to>
                                        <p:strVal val="visible"/>
                                      </p:to>
                                    </p:set>
                                    <p:anim calcmode="lin" valueType="num">
                                      <p:cBhvr additive="base">
                                        <p:cTn id="20" dur="500" fill="hold"/>
                                        <p:tgtEl>
                                          <p:spTgt spid="49"/>
                                        </p:tgtEl>
                                        <p:attrNameLst>
                                          <p:attrName>ppt_x</p:attrName>
                                        </p:attrNameLst>
                                      </p:cBhvr>
                                      <p:tavLst>
                                        <p:tav tm="0">
                                          <p:val>
                                            <p:strVal val="0-#ppt_w/2"/>
                                          </p:val>
                                        </p:tav>
                                        <p:tav tm="100000">
                                          <p:val>
                                            <p:strVal val="#ppt_x"/>
                                          </p:val>
                                        </p:tav>
                                      </p:tavLst>
                                    </p:anim>
                                    <p:anim calcmode="lin" valueType="num">
                                      <p:cBhvr additive="base">
                                        <p:cTn id="21" dur="500" fill="hold"/>
                                        <p:tgtEl>
                                          <p:spTgt spid="49"/>
                                        </p:tgtEl>
                                        <p:attrNameLst>
                                          <p:attrName>ppt_y</p:attrName>
                                        </p:attrNameLst>
                                      </p:cBhvr>
                                      <p:tavLst>
                                        <p:tav tm="0">
                                          <p:val>
                                            <p:strVal val="#ppt_y"/>
                                          </p:val>
                                        </p:tav>
                                        <p:tav tm="100000">
                                          <p:val>
                                            <p:strVal val="#ppt_y"/>
                                          </p:val>
                                        </p:tav>
                                      </p:tavLst>
                                    </p:anim>
                                  </p:childTnLst>
                                </p:cTn>
                              </p:par>
                              <p:par>
                                <p:cTn id="22" presetID="2" presetClass="entr" presetSubtype="2" fill="hold" nodeType="withEffect">
                                  <p:stCondLst>
                                    <p:cond delay="0"/>
                                  </p:stCondLst>
                                  <p:childTnLst>
                                    <p:set>
                                      <p:cBhvr>
                                        <p:cTn id="23" dur="1" fill="hold">
                                          <p:stCondLst>
                                            <p:cond delay="0"/>
                                          </p:stCondLst>
                                        </p:cTn>
                                        <p:tgtEl>
                                          <p:spTgt spid="183"/>
                                        </p:tgtEl>
                                        <p:attrNameLst>
                                          <p:attrName>style.visibility</p:attrName>
                                        </p:attrNameLst>
                                      </p:cBhvr>
                                      <p:to>
                                        <p:strVal val="visible"/>
                                      </p:to>
                                    </p:set>
                                    <p:anim calcmode="lin" valueType="num">
                                      <p:cBhvr additive="base">
                                        <p:cTn id="24" dur="500" fill="hold"/>
                                        <p:tgtEl>
                                          <p:spTgt spid="183"/>
                                        </p:tgtEl>
                                        <p:attrNameLst>
                                          <p:attrName>ppt_x</p:attrName>
                                        </p:attrNameLst>
                                      </p:cBhvr>
                                      <p:tavLst>
                                        <p:tav tm="0">
                                          <p:val>
                                            <p:strVal val="1+#ppt_w/2"/>
                                          </p:val>
                                        </p:tav>
                                        <p:tav tm="100000">
                                          <p:val>
                                            <p:strVal val="#ppt_x"/>
                                          </p:val>
                                        </p:tav>
                                      </p:tavLst>
                                    </p:anim>
                                    <p:anim calcmode="lin" valueType="num">
                                      <p:cBhvr additive="base">
                                        <p:cTn id="25" dur="500" fill="hold"/>
                                        <p:tgtEl>
                                          <p:spTgt spid="183"/>
                                        </p:tgtEl>
                                        <p:attrNameLst>
                                          <p:attrName>ppt_y</p:attrName>
                                        </p:attrNameLst>
                                      </p:cBhvr>
                                      <p:tavLst>
                                        <p:tav tm="0">
                                          <p:val>
                                            <p:strVal val="#ppt_y"/>
                                          </p:val>
                                        </p:tav>
                                        <p:tav tm="100000">
                                          <p:val>
                                            <p:strVal val="#ppt_y"/>
                                          </p:val>
                                        </p:tav>
                                      </p:tavLst>
                                    </p:anim>
                                  </p:childTnLst>
                                </p:cTn>
                              </p:par>
                            </p:childTnLst>
                          </p:cTn>
                        </p:par>
                        <p:par>
                          <p:cTn id="26" fill="hold">
                            <p:stCondLst>
                              <p:cond delay="500"/>
                            </p:stCondLst>
                            <p:childTnLst>
                              <p:par>
                                <p:cTn id="27" presetID="6" presetClass="entr" presetSubtype="16" fill="hold" grpId="0" nodeType="afterEffect">
                                  <p:stCondLst>
                                    <p:cond delay="0"/>
                                  </p:stCondLst>
                                  <p:childTnLst>
                                    <p:set>
                                      <p:cBhvr>
                                        <p:cTn id="28" dur="1" fill="hold">
                                          <p:stCondLst>
                                            <p:cond delay="0"/>
                                          </p:stCondLst>
                                        </p:cTn>
                                        <p:tgtEl>
                                          <p:spTgt spid="126"/>
                                        </p:tgtEl>
                                        <p:attrNameLst>
                                          <p:attrName>style.visibility</p:attrName>
                                        </p:attrNameLst>
                                      </p:cBhvr>
                                      <p:to>
                                        <p:strVal val="visible"/>
                                      </p:to>
                                    </p:set>
                                    <p:animEffect transition="in" filter="circle(in)">
                                      <p:cBhvr>
                                        <p:cTn id="29" dur="2000"/>
                                        <p:tgtEl>
                                          <p:spTgt spid="126"/>
                                        </p:tgtEl>
                                      </p:cBhvr>
                                    </p:animEffect>
                                  </p:childTnLst>
                                </p:cTn>
                              </p:par>
                            </p:childTnLst>
                          </p:cTn>
                        </p:par>
                        <p:par>
                          <p:cTn id="30" fill="hold">
                            <p:stCondLst>
                              <p:cond delay="2500"/>
                            </p:stCondLst>
                            <p:childTnLst>
                              <p:par>
                                <p:cTn id="31" presetID="22" presetClass="entr" presetSubtype="8" fill="hold" nodeType="afterEffect">
                                  <p:stCondLst>
                                    <p:cond delay="0"/>
                                  </p:stCondLst>
                                  <p:childTnLst>
                                    <p:set>
                                      <p:cBhvr>
                                        <p:cTn id="32" dur="1" fill="hold">
                                          <p:stCondLst>
                                            <p:cond delay="0"/>
                                          </p:stCondLst>
                                        </p:cTn>
                                        <p:tgtEl>
                                          <p:spTgt spid="3"/>
                                        </p:tgtEl>
                                        <p:attrNameLst>
                                          <p:attrName>style.visibility</p:attrName>
                                        </p:attrNameLst>
                                      </p:cBhvr>
                                      <p:to>
                                        <p:strVal val="visible"/>
                                      </p:to>
                                    </p:set>
                                    <p:animEffect transition="in" filter="wipe(left)">
                                      <p:cBhvr>
                                        <p:cTn id="3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P spid="126" grpId="0"/>
      <p:bldP spid="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a:extLst>
              <a:ext uri="{FF2B5EF4-FFF2-40B4-BE49-F238E27FC236}">
                <a16:creationId xmlns:a16="http://schemas.microsoft.com/office/drawing/2014/main" xmlns="" id="{1C79A3DF-D1DD-4DCD-BBCA-3F9A1B85B033}"/>
              </a:ext>
            </a:extLst>
          </p:cNvPr>
          <p:cNvGrpSpPr/>
          <p:nvPr/>
        </p:nvGrpSpPr>
        <p:grpSpPr>
          <a:xfrm>
            <a:off x="486158" y="312361"/>
            <a:ext cx="5321016" cy="556191"/>
            <a:chOff x="486158" y="414665"/>
            <a:chExt cx="5321016" cy="556191"/>
          </a:xfrm>
        </p:grpSpPr>
        <p:sp>
          <p:nvSpPr>
            <p:cNvPr id="23" name="矩形 22">
              <a:extLst>
                <a:ext uri="{FF2B5EF4-FFF2-40B4-BE49-F238E27FC236}">
                  <a16:creationId xmlns:a16="http://schemas.microsoft.com/office/drawing/2014/main" xmlns="" id="{D694509D-4481-4D7D-B3BE-D6D36C1F91F3}"/>
                </a:ext>
              </a:extLst>
            </p:cNvPr>
            <p:cNvSpPr/>
            <p:nvPr/>
          </p:nvSpPr>
          <p:spPr>
            <a:xfrm>
              <a:off x="1172351" y="414665"/>
              <a:ext cx="4634823" cy="523220"/>
            </a:xfrm>
            <a:prstGeom prst="rect">
              <a:avLst/>
            </a:prstGeom>
          </p:spPr>
          <p:txBody>
            <a:bodyPr wrap="square">
              <a:spAutoFit/>
            </a:bodyPr>
            <a:lstStyle/>
            <a:p>
              <a:pPr lvl="0">
                <a:defRPr/>
              </a:pPr>
              <a:r>
                <a:rPr lang="zh-CN" altLang="en-US" sz="2800" b="1" spc="300" dirty="0">
                  <a:solidFill>
                    <a:prstClr val="black">
                      <a:lumMod val="95000"/>
                      <a:lumOff val="5000"/>
                    </a:prstClr>
                  </a:solidFill>
                  <a:latin typeface="微软雅黑" panose="020B0503020204020204" pitchFamily="34" charset="-122"/>
                  <a:ea typeface="微软雅黑" panose="020B0503020204020204" pitchFamily="34" charset="-122"/>
                  <a:cs typeface="+mn-ea"/>
                  <a:sym typeface="+mn-lt"/>
                </a:rPr>
                <a:t>投入产出分析模型</a:t>
              </a:r>
            </a:p>
          </p:txBody>
        </p:sp>
        <p:sp>
          <p:nvSpPr>
            <p:cNvPr id="24" name="矩形 23">
              <a:extLst>
                <a:ext uri="{FF2B5EF4-FFF2-40B4-BE49-F238E27FC236}">
                  <a16:creationId xmlns:a16="http://schemas.microsoft.com/office/drawing/2014/main" xmlns="" id="{585731C8-2130-4A42-BDC6-479492FADCAA}"/>
                </a:ext>
              </a:extLst>
            </p:cNvPr>
            <p:cNvSpPr/>
            <p:nvPr/>
          </p:nvSpPr>
          <p:spPr>
            <a:xfrm>
              <a:off x="486158" y="509191"/>
              <a:ext cx="577495" cy="461665"/>
            </a:xfrm>
            <a:prstGeom prst="rect">
              <a:avLst/>
            </a:prstGeom>
          </p:spPr>
          <p:txBody>
            <a:bodyPr wrap="square">
              <a:spAutoFit/>
            </a:bodyPr>
            <a:lstStyle/>
            <a:p>
              <a:pPr lvl="0" algn="ctr">
                <a:defRPr/>
              </a:pPr>
              <a:r>
                <a:rPr lang="en-US" altLang="zh-CN" sz="2400" b="1" dirty="0" smtClean="0">
                  <a:solidFill>
                    <a:prstClr val="white"/>
                  </a:solidFill>
                  <a:latin typeface="Times New Roman" pitchFamily="18" charset="0"/>
                  <a:ea typeface="微软雅黑" panose="020B0503020204020204" pitchFamily="34" charset="-122"/>
                  <a:cs typeface="Times New Roman" pitchFamily="18" charset="0"/>
                  <a:sym typeface="+mn-lt"/>
                </a:rPr>
                <a:t>§3</a:t>
              </a:r>
              <a:endParaRPr lang="en-US" altLang="zh-CN" sz="2400" b="1" dirty="0">
                <a:solidFill>
                  <a:prstClr val="white"/>
                </a:solidFill>
                <a:latin typeface="Times New Roman" pitchFamily="18" charset="0"/>
                <a:ea typeface="微软雅黑" panose="020B0503020204020204" pitchFamily="34" charset="-122"/>
                <a:cs typeface="Times New Roman" pitchFamily="18" charset="0"/>
                <a:sym typeface="+mn-lt"/>
              </a:endParaRPr>
            </a:p>
          </p:txBody>
        </p:sp>
      </p:grpSp>
      <p:sp>
        <p:nvSpPr>
          <p:cNvPr id="18" name="Text Box 14"/>
          <p:cNvSpPr txBox="1">
            <a:spLocks noChangeArrowheads="1"/>
          </p:cNvSpPr>
          <p:nvPr/>
        </p:nvSpPr>
        <p:spPr bwMode="auto">
          <a:xfrm>
            <a:off x="840434" y="2978362"/>
            <a:ext cx="10367340" cy="53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algn="just" eaLnBrk="1" fontAlgn="base" hangingPunct="1">
              <a:lnSpc>
                <a:spcPct val="120000"/>
              </a:lnSpc>
              <a:spcBef>
                <a:spcPct val="50000"/>
              </a:spcBef>
              <a:spcAft>
                <a:spcPct val="0"/>
              </a:spcAft>
            </a:pPr>
            <a:r>
              <a:rPr lang="zh-CN" altLang="en-US" sz="2400" b="0" dirty="0" smtClean="0">
                <a:solidFill>
                  <a:srgbClr val="FF0000"/>
                </a:solidFill>
                <a:ea typeface="微软雅黑" panose="020B0503020204020204" pitchFamily="34" charset="-122"/>
                <a:cs typeface="Times New Roman" panose="02020603050405020304" pitchFamily="18" charset="0"/>
              </a:rPr>
              <a:t>        </a:t>
            </a:r>
            <a:r>
              <a:rPr lang="zh-CN" altLang="en-US" sz="2400" dirty="0" smtClean="0">
                <a:solidFill>
                  <a:srgbClr val="009999"/>
                </a:solidFill>
                <a:ea typeface="微软雅黑" panose="020B0503020204020204" pitchFamily="34" charset="-122"/>
                <a:cs typeface="Times New Roman" panose="02020603050405020304" pitchFamily="18" charset="0"/>
              </a:rPr>
              <a:t>数学模型</a:t>
            </a:r>
            <a:r>
              <a:rPr lang="zh-CN" altLang="en-US" sz="2400" b="0" dirty="0" smtClean="0">
                <a:solidFill>
                  <a:srgbClr val="000000"/>
                </a:solidFill>
                <a:ea typeface="微软雅黑" panose="020B0503020204020204" pitchFamily="34" charset="-122"/>
                <a:cs typeface="Times New Roman" panose="02020603050405020304" pitchFamily="18" charset="0"/>
              </a:rPr>
              <a:t>：将整个经济系统分成 </a:t>
            </a:r>
            <a:r>
              <a:rPr lang="en-US" altLang="zh-CN" sz="2400" b="0" i="1" dirty="0" smtClean="0">
                <a:solidFill>
                  <a:srgbClr val="000000"/>
                </a:solidFill>
                <a:ea typeface="微软雅黑" panose="020B0503020204020204" pitchFamily="34" charset="-122"/>
                <a:cs typeface="Times New Roman" panose="02020603050405020304" pitchFamily="18" charset="0"/>
              </a:rPr>
              <a:t>n </a:t>
            </a:r>
            <a:r>
              <a:rPr lang="zh-CN" altLang="en-US" sz="2400" b="0" dirty="0" smtClean="0">
                <a:solidFill>
                  <a:srgbClr val="000000"/>
                </a:solidFill>
                <a:ea typeface="微软雅黑" panose="020B0503020204020204" pitchFamily="34" charset="-122"/>
                <a:cs typeface="Times New Roman" panose="02020603050405020304" pitchFamily="18" charset="0"/>
              </a:rPr>
              <a:t>个经济部门。</a:t>
            </a:r>
          </a:p>
        </p:txBody>
      </p:sp>
      <p:sp>
        <p:nvSpPr>
          <p:cNvPr id="19" name="Text Box 15"/>
          <p:cNvSpPr txBox="1">
            <a:spLocks noChangeArrowheads="1"/>
          </p:cNvSpPr>
          <p:nvPr/>
        </p:nvSpPr>
        <p:spPr bwMode="auto">
          <a:xfrm>
            <a:off x="840434" y="3587106"/>
            <a:ext cx="10367340"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algn="just" eaLnBrk="1" fontAlgn="base" hangingPunct="1">
              <a:lnSpc>
                <a:spcPct val="150000"/>
              </a:lnSpc>
              <a:spcAft>
                <a:spcPct val="0"/>
              </a:spcAft>
            </a:pPr>
            <a:r>
              <a:rPr lang="en-US" altLang="zh-CN" sz="2400" b="0" i="1" dirty="0" smtClean="0">
                <a:solidFill>
                  <a:srgbClr val="000000"/>
                </a:solidFill>
                <a:ea typeface="微软雅黑" panose="020B0503020204020204" pitchFamily="34" charset="-122"/>
                <a:cs typeface="Times New Roman" panose="02020603050405020304" pitchFamily="18" charset="0"/>
              </a:rPr>
              <a:t>        x</a:t>
            </a:r>
            <a:r>
              <a:rPr lang="en-US" altLang="zh-CN" sz="2400" b="0" i="1" baseline="-30000" dirty="0" smtClean="0">
                <a:solidFill>
                  <a:srgbClr val="000000"/>
                </a:solidFill>
                <a:ea typeface="微软雅黑" panose="020B0503020204020204" pitchFamily="34" charset="-122"/>
                <a:cs typeface="Times New Roman" panose="02020603050405020304" pitchFamily="18" charset="0"/>
              </a:rPr>
              <a:t>i </a:t>
            </a:r>
            <a:r>
              <a:rPr lang="en-US" altLang="zh-CN" sz="2400" b="0" dirty="0" smtClean="0">
                <a:solidFill>
                  <a:srgbClr val="000000"/>
                </a:solidFill>
                <a:ea typeface="微软雅黑" panose="020B0503020204020204" pitchFamily="34" charset="-122"/>
                <a:cs typeface="Times New Roman" panose="02020603050405020304" pitchFamily="18" charset="0"/>
              </a:rPr>
              <a:t>(</a:t>
            </a:r>
            <a:r>
              <a:rPr lang="en-US" altLang="zh-CN" sz="2400" b="0" i="1" dirty="0" err="1" smtClean="0">
                <a:solidFill>
                  <a:srgbClr val="000000"/>
                </a:solidFill>
                <a:ea typeface="微软雅黑" panose="020B0503020204020204" pitchFamily="34" charset="-122"/>
                <a:cs typeface="Times New Roman" panose="02020603050405020304" pitchFamily="18" charset="0"/>
              </a:rPr>
              <a:t>i</a:t>
            </a:r>
            <a:r>
              <a:rPr lang="zh-CN" altLang="en-US" sz="2400" b="0" dirty="0" smtClean="0">
                <a:solidFill>
                  <a:srgbClr val="000000"/>
                </a:solidFill>
                <a:ea typeface="微软雅黑" panose="020B0503020204020204" pitchFamily="34" charset="-122"/>
                <a:cs typeface="Times New Roman" panose="02020603050405020304" pitchFamily="18" charset="0"/>
              </a:rPr>
              <a:t>＝</a:t>
            </a:r>
            <a:r>
              <a:rPr lang="en-US" altLang="zh-CN" sz="2400" b="0" dirty="0" smtClean="0">
                <a:solidFill>
                  <a:srgbClr val="000000"/>
                </a:solidFill>
                <a:ea typeface="微软雅黑" panose="020B0503020204020204" pitchFamily="34" charset="-122"/>
                <a:cs typeface="Times New Roman" panose="02020603050405020304" pitchFamily="18" charset="0"/>
              </a:rPr>
              <a:t>1, 2, </a:t>
            </a:r>
            <a:r>
              <a:rPr lang="en-US" altLang="zh-CN" sz="2400" b="0" dirty="0" smtClean="0">
                <a:solidFill>
                  <a:srgbClr val="000000"/>
                </a:solidFill>
                <a:latin typeface="宋体"/>
                <a:ea typeface="宋体"/>
                <a:cs typeface="Times New Roman" panose="02020603050405020304" pitchFamily="18" charset="0"/>
              </a:rPr>
              <a:t>…</a:t>
            </a:r>
            <a:r>
              <a:rPr lang="en-US" altLang="zh-CN" sz="2400" b="0" dirty="0" smtClean="0">
                <a:solidFill>
                  <a:srgbClr val="000000"/>
                </a:solidFill>
                <a:ea typeface="微软雅黑" panose="020B0503020204020204" pitchFamily="34" charset="-122"/>
                <a:cs typeface="Times New Roman" panose="02020603050405020304" pitchFamily="18" charset="0"/>
              </a:rPr>
              <a:t>, </a:t>
            </a:r>
            <a:r>
              <a:rPr lang="en-US" altLang="zh-CN" sz="2400" b="0" i="1" dirty="0" smtClean="0">
                <a:solidFill>
                  <a:srgbClr val="000000"/>
                </a:solidFill>
                <a:ea typeface="微软雅黑" panose="020B0503020204020204" pitchFamily="34" charset="-122"/>
                <a:cs typeface="Times New Roman" panose="02020603050405020304" pitchFamily="18" charset="0"/>
              </a:rPr>
              <a:t>n</a:t>
            </a:r>
            <a:r>
              <a:rPr lang="en-US" altLang="zh-CN" sz="2400" b="0" dirty="0" smtClean="0">
                <a:solidFill>
                  <a:srgbClr val="000000"/>
                </a:solidFill>
                <a:ea typeface="微软雅黑" panose="020B0503020204020204" pitchFamily="34" charset="-122"/>
                <a:cs typeface="Times New Roman" panose="02020603050405020304" pitchFamily="18" charset="0"/>
              </a:rPr>
              <a:t>)</a:t>
            </a:r>
            <a:r>
              <a:rPr lang="zh-CN" altLang="en-US" sz="2400" b="0" dirty="0" smtClean="0">
                <a:solidFill>
                  <a:srgbClr val="000000"/>
                </a:solidFill>
                <a:ea typeface="微软雅黑" panose="020B0503020204020204" pitchFamily="34" charset="-122"/>
                <a:cs typeface="Times New Roman" panose="02020603050405020304" pitchFamily="18" charset="0"/>
              </a:rPr>
              <a:t>表示第 </a:t>
            </a:r>
            <a:r>
              <a:rPr lang="en-US" altLang="zh-CN" sz="2400" b="0" i="1" dirty="0" err="1" smtClean="0">
                <a:solidFill>
                  <a:srgbClr val="000000"/>
                </a:solidFill>
                <a:ea typeface="微软雅黑" panose="020B0503020204020204" pitchFamily="34" charset="-122"/>
                <a:cs typeface="Times New Roman" panose="02020603050405020304" pitchFamily="18" charset="0"/>
              </a:rPr>
              <a:t>i</a:t>
            </a:r>
            <a:r>
              <a:rPr lang="en-US" altLang="zh-CN" sz="2400" b="0" i="1" dirty="0" smtClean="0">
                <a:solidFill>
                  <a:srgbClr val="000000"/>
                </a:solidFill>
                <a:ea typeface="微软雅黑" panose="020B0503020204020204" pitchFamily="34" charset="-122"/>
                <a:cs typeface="Times New Roman" panose="02020603050405020304" pitchFamily="18" charset="0"/>
              </a:rPr>
              <a:t> </a:t>
            </a:r>
            <a:r>
              <a:rPr lang="zh-CN" altLang="en-US" sz="2400" b="0" dirty="0" smtClean="0">
                <a:solidFill>
                  <a:srgbClr val="000000"/>
                </a:solidFill>
                <a:ea typeface="微软雅黑" panose="020B0503020204020204" pitchFamily="34" charset="-122"/>
                <a:cs typeface="Times New Roman" panose="02020603050405020304" pitchFamily="18" charset="0"/>
              </a:rPr>
              <a:t>个部门的总产出；</a:t>
            </a:r>
            <a:endParaRPr lang="zh-CN" altLang="en-US" sz="2400" b="0" i="1" dirty="0" smtClean="0">
              <a:solidFill>
                <a:srgbClr val="000000"/>
              </a:solidFill>
              <a:ea typeface="微软雅黑" panose="020B0503020204020204" pitchFamily="34" charset="-122"/>
              <a:cs typeface="Times New Roman" panose="02020603050405020304" pitchFamily="18" charset="0"/>
            </a:endParaRPr>
          </a:p>
          <a:p>
            <a:pPr algn="just" eaLnBrk="1" fontAlgn="base" hangingPunct="1">
              <a:lnSpc>
                <a:spcPct val="150000"/>
              </a:lnSpc>
              <a:spcAft>
                <a:spcPct val="0"/>
              </a:spcAft>
            </a:pPr>
            <a:r>
              <a:rPr lang="en-US" altLang="zh-CN" sz="2400" b="0" i="1" dirty="0" smtClean="0">
                <a:solidFill>
                  <a:srgbClr val="000000"/>
                </a:solidFill>
                <a:ea typeface="微软雅黑" panose="020B0503020204020204" pitchFamily="34" charset="-122"/>
                <a:cs typeface="Times New Roman" panose="02020603050405020304" pitchFamily="18" charset="0"/>
              </a:rPr>
              <a:t>        </a:t>
            </a:r>
            <a:r>
              <a:rPr lang="en-US" altLang="zh-CN" sz="2400" b="0" i="1" dirty="0" err="1" smtClean="0">
                <a:solidFill>
                  <a:srgbClr val="000000"/>
                </a:solidFill>
                <a:ea typeface="微软雅黑" panose="020B0503020204020204" pitchFamily="34" charset="-122"/>
                <a:cs typeface="Times New Roman" panose="02020603050405020304" pitchFamily="18" charset="0"/>
              </a:rPr>
              <a:t>y</a:t>
            </a:r>
            <a:r>
              <a:rPr lang="en-US" altLang="zh-CN" sz="2400" b="0" i="1" baseline="-30000" dirty="0" err="1" smtClean="0">
                <a:solidFill>
                  <a:srgbClr val="000000"/>
                </a:solidFill>
                <a:ea typeface="微软雅黑" panose="020B0503020204020204" pitchFamily="34" charset="-122"/>
                <a:cs typeface="Times New Roman" panose="02020603050405020304" pitchFamily="18" charset="0"/>
              </a:rPr>
              <a:t>i</a:t>
            </a:r>
            <a:r>
              <a:rPr lang="en-US" altLang="zh-CN" sz="2400" b="0" dirty="0" smtClean="0">
                <a:solidFill>
                  <a:srgbClr val="000000"/>
                </a:solidFill>
                <a:ea typeface="微软雅黑" panose="020B0503020204020204" pitchFamily="34" charset="-122"/>
                <a:cs typeface="Times New Roman" panose="02020603050405020304" pitchFamily="18" charset="0"/>
              </a:rPr>
              <a:t>(</a:t>
            </a:r>
            <a:r>
              <a:rPr lang="en-US" altLang="zh-CN" sz="2400" b="0" i="1" dirty="0" err="1" smtClean="0">
                <a:solidFill>
                  <a:srgbClr val="000000"/>
                </a:solidFill>
                <a:ea typeface="微软雅黑" panose="020B0503020204020204" pitchFamily="34" charset="-122"/>
                <a:cs typeface="Times New Roman" panose="02020603050405020304" pitchFamily="18" charset="0"/>
              </a:rPr>
              <a:t>i</a:t>
            </a:r>
            <a:r>
              <a:rPr lang="zh-CN" altLang="en-US" sz="2400" b="0" dirty="0" smtClean="0">
                <a:solidFill>
                  <a:srgbClr val="000000"/>
                </a:solidFill>
                <a:ea typeface="微软雅黑" panose="020B0503020204020204" pitchFamily="34" charset="-122"/>
                <a:cs typeface="Times New Roman" panose="02020603050405020304" pitchFamily="18" charset="0"/>
              </a:rPr>
              <a:t>＝</a:t>
            </a:r>
            <a:r>
              <a:rPr lang="en-US" altLang="zh-CN" sz="2400" b="0" dirty="0" smtClean="0">
                <a:solidFill>
                  <a:srgbClr val="000000"/>
                </a:solidFill>
                <a:ea typeface="微软雅黑" panose="020B0503020204020204" pitchFamily="34" charset="-122"/>
                <a:cs typeface="Times New Roman" panose="02020603050405020304" pitchFamily="18" charset="0"/>
              </a:rPr>
              <a:t>1, 2, </a:t>
            </a:r>
            <a:r>
              <a:rPr lang="en-US" altLang="zh-CN" sz="2400" b="0" dirty="0" smtClean="0">
                <a:solidFill>
                  <a:srgbClr val="000000"/>
                </a:solidFill>
                <a:latin typeface="宋体"/>
                <a:ea typeface="宋体"/>
                <a:cs typeface="Times New Roman" panose="02020603050405020304" pitchFamily="18" charset="0"/>
              </a:rPr>
              <a:t>…</a:t>
            </a:r>
            <a:r>
              <a:rPr lang="en-US" altLang="zh-CN" sz="2400" b="0" dirty="0" smtClean="0">
                <a:solidFill>
                  <a:srgbClr val="000000"/>
                </a:solidFill>
                <a:ea typeface="微软雅黑" panose="020B0503020204020204" pitchFamily="34" charset="-122"/>
                <a:cs typeface="Times New Roman" panose="02020603050405020304" pitchFamily="18" charset="0"/>
              </a:rPr>
              <a:t>, </a:t>
            </a:r>
            <a:r>
              <a:rPr lang="en-US" altLang="zh-CN" sz="2400" b="0" i="1" dirty="0" smtClean="0">
                <a:solidFill>
                  <a:srgbClr val="000000"/>
                </a:solidFill>
                <a:ea typeface="微软雅黑" panose="020B0503020204020204" pitchFamily="34" charset="-122"/>
                <a:cs typeface="Times New Roman" panose="02020603050405020304" pitchFamily="18" charset="0"/>
              </a:rPr>
              <a:t>n</a:t>
            </a:r>
            <a:r>
              <a:rPr lang="en-US" altLang="zh-CN" sz="2400" b="0" dirty="0" smtClean="0">
                <a:solidFill>
                  <a:srgbClr val="000000"/>
                </a:solidFill>
                <a:ea typeface="微软雅黑" panose="020B0503020204020204" pitchFamily="34" charset="-122"/>
                <a:cs typeface="Times New Roman" panose="02020603050405020304" pitchFamily="18" charset="0"/>
              </a:rPr>
              <a:t>)</a:t>
            </a:r>
            <a:r>
              <a:rPr lang="zh-CN" altLang="en-US" sz="2400" b="0" dirty="0" smtClean="0">
                <a:solidFill>
                  <a:srgbClr val="000000"/>
                </a:solidFill>
                <a:ea typeface="微软雅黑" panose="020B0503020204020204" pitchFamily="34" charset="-122"/>
                <a:cs typeface="Times New Roman" panose="02020603050405020304" pitchFamily="18" charset="0"/>
              </a:rPr>
              <a:t>表示外部对第 </a:t>
            </a:r>
            <a:r>
              <a:rPr lang="en-US" altLang="zh-CN" sz="2400" b="0" i="1" dirty="0" err="1" smtClean="0">
                <a:solidFill>
                  <a:srgbClr val="000000"/>
                </a:solidFill>
                <a:ea typeface="微软雅黑" panose="020B0503020204020204" pitchFamily="34" charset="-122"/>
                <a:cs typeface="Times New Roman" panose="02020603050405020304" pitchFamily="18" charset="0"/>
              </a:rPr>
              <a:t>i</a:t>
            </a:r>
            <a:r>
              <a:rPr lang="en-US" altLang="zh-CN" sz="2400" b="0" i="1" dirty="0" smtClean="0">
                <a:solidFill>
                  <a:srgbClr val="000000"/>
                </a:solidFill>
                <a:ea typeface="微软雅黑" panose="020B0503020204020204" pitchFamily="34" charset="-122"/>
                <a:cs typeface="Times New Roman" panose="02020603050405020304" pitchFamily="18" charset="0"/>
              </a:rPr>
              <a:t> </a:t>
            </a:r>
            <a:r>
              <a:rPr lang="zh-CN" altLang="en-US" sz="2400" b="0" dirty="0" smtClean="0">
                <a:solidFill>
                  <a:srgbClr val="000000"/>
                </a:solidFill>
                <a:ea typeface="微软雅黑" panose="020B0503020204020204" pitchFamily="34" charset="-122"/>
                <a:cs typeface="Times New Roman" panose="02020603050405020304" pitchFamily="18" charset="0"/>
              </a:rPr>
              <a:t>个部门的需求；</a:t>
            </a:r>
            <a:endParaRPr lang="zh-CN" altLang="en-US" sz="2400" b="0" i="1" dirty="0" smtClean="0">
              <a:solidFill>
                <a:srgbClr val="000000"/>
              </a:solidFill>
              <a:ea typeface="微软雅黑" panose="020B0503020204020204" pitchFamily="34" charset="-122"/>
              <a:cs typeface="Times New Roman" panose="02020603050405020304" pitchFamily="18" charset="0"/>
            </a:endParaRPr>
          </a:p>
          <a:p>
            <a:pPr algn="just" eaLnBrk="1" fontAlgn="base" hangingPunct="1">
              <a:lnSpc>
                <a:spcPct val="150000"/>
              </a:lnSpc>
              <a:spcAft>
                <a:spcPct val="0"/>
              </a:spcAft>
            </a:pPr>
            <a:r>
              <a:rPr lang="en-US" altLang="zh-CN" sz="2400" b="0" i="1" dirty="0" smtClean="0">
                <a:solidFill>
                  <a:srgbClr val="000000"/>
                </a:solidFill>
                <a:ea typeface="微软雅黑" panose="020B0503020204020204" pitchFamily="34" charset="-122"/>
                <a:cs typeface="Times New Roman" panose="02020603050405020304" pitchFamily="18" charset="0"/>
              </a:rPr>
              <a:t>        </a:t>
            </a:r>
            <a:r>
              <a:rPr lang="en-US" altLang="zh-CN" sz="2400" b="0" i="1" dirty="0" err="1" smtClean="0">
                <a:solidFill>
                  <a:srgbClr val="000000"/>
                </a:solidFill>
                <a:ea typeface="微软雅黑" panose="020B0503020204020204" pitchFamily="34" charset="-122"/>
                <a:cs typeface="Times New Roman" panose="02020603050405020304" pitchFamily="18" charset="0"/>
              </a:rPr>
              <a:t>a</a:t>
            </a:r>
            <a:r>
              <a:rPr lang="en-US" altLang="zh-CN" sz="2400" b="0" i="1" baseline="-30000" dirty="0" err="1" smtClean="0">
                <a:solidFill>
                  <a:srgbClr val="000000"/>
                </a:solidFill>
                <a:ea typeface="微软雅黑" panose="020B0503020204020204" pitchFamily="34" charset="-122"/>
                <a:cs typeface="Times New Roman" panose="02020603050405020304" pitchFamily="18" charset="0"/>
              </a:rPr>
              <a:t>ij</a:t>
            </a:r>
            <a:r>
              <a:rPr lang="en-US" altLang="zh-CN" sz="2400" b="0" dirty="0" smtClean="0">
                <a:solidFill>
                  <a:srgbClr val="000000"/>
                </a:solidFill>
                <a:ea typeface="微软雅黑" panose="020B0503020204020204" pitchFamily="34" charset="-122"/>
                <a:cs typeface="Times New Roman" panose="02020603050405020304" pitchFamily="18" charset="0"/>
              </a:rPr>
              <a:t>(</a:t>
            </a:r>
            <a:r>
              <a:rPr lang="en-US" altLang="zh-CN" sz="2400" b="0" i="1" dirty="0" err="1" smtClean="0">
                <a:solidFill>
                  <a:srgbClr val="000000"/>
                </a:solidFill>
                <a:ea typeface="微软雅黑" panose="020B0503020204020204" pitchFamily="34" charset="-122"/>
                <a:cs typeface="Times New Roman" panose="02020603050405020304" pitchFamily="18" charset="0"/>
              </a:rPr>
              <a:t>i</a:t>
            </a:r>
            <a:r>
              <a:rPr lang="en-US" altLang="zh-CN" sz="2400" b="0" dirty="0" smtClean="0">
                <a:solidFill>
                  <a:srgbClr val="000000"/>
                </a:solidFill>
                <a:ea typeface="微软雅黑" panose="020B0503020204020204" pitchFamily="34" charset="-122"/>
                <a:cs typeface="Times New Roman" panose="02020603050405020304" pitchFamily="18" charset="0"/>
              </a:rPr>
              <a:t>, </a:t>
            </a:r>
            <a:r>
              <a:rPr lang="en-US" altLang="zh-CN" sz="2400" b="0" i="1" dirty="0" smtClean="0">
                <a:solidFill>
                  <a:srgbClr val="000000"/>
                </a:solidFill>
                <a:ea typeface="微软雅黑" panose="020B0503020204020204" pitchFamily="34" charset="-122"/>
                <a:cs typeface="Times New Roman" panose="02020603050405020304" pitchFamily="18" charset="0"/>
              </a:rPr>
              <a:t>j</a:t>
            </a:r>
            <a:r>
              <a:rPr lang="zh-CN" altLang="en-US" sz="2400" b="0" dirty="0" smtClean="0">
                <a:solidFill>
                  <a:srgbClr val="000000"/>
                </a:solidFill>
                <a:ea typeface="微软雅黑" panose="020B0503020204020204" pitchFamily="34" charset="-122"/>
                <a:cs typeface="Times New Roman" panose="02020603050405020304" pitchFamily="18" charset="0"/>
              </a:rPr>
              <a:t>＝</a:t>
            </a:r>
            <a:r>
              <a:rPr lang="en-US" altLang="zh-CN" sz="2400" b="0" dirty="0" smtClean="0">
                <a:solidFill>
                  <a:srgbClr val="000000"/>
                </a:solidFill>
                <a:ea typeface="微软雅黑" panose="020B0503020204020204" pitchFamily="34" charset="-122"/>
                <a:cs typeface="Times New Roman" panose="02020603050405020304" pitchFamily="18" charset="0"/>
              </a:rPr>
              <a:t>1, 2, </a:t>
            </a:r>
            <a:r>
              <a:rPr lang="en-US" altLang="zh-CN" sz="2400" b="0" dirty="0" smtClean="0">
                <a:solidFill>
                  <a:srgbClr val="000000"/>
                </a:solidFill>
                <a:latin typeface="宋体"/>
                <a:ea typeface="宋体"/>
                <a:cs typeface="Times New Roman" panose="02020603050405020304" pitchFamily="18" charset="0"/>
              </a:rPr>
              <a:t>…</a:t>
            </a:r>
            <a:r>
              <a:rPr lang="en-US" altLang="zh-CN" sz="2400" b="0" dirty="0" smtClean="0">
                <a:solidFill>
                  <a:srgbClr val="000000"/>
                </a:solidFill>
                <a:ea typeface="微软雅黑" panose="020B0503020204020204" pitchFamily="34" charset="-122"/>
                <a:cs typeface="Times New Roman" panose="02020603050405020304" pitchFamily="18" charset="0"/>
              </a:rPr>
              <a:t>, </a:t>
            </a:r>
            <a:r>
              <a:rPr lang="en-US" altLang="zh-CN" sz="2400" b="0" i="1" dirty="0" smtClean="0">
                <a:solidFill>
                  <a:srgbClr val="000000"/>
                </a:solidFill>
                <a:ea typeface="微软雅黑" panose="020B0503020204020204" pitchFamily="34" charset="-122"/>
                <a:cs typeface="Times New Roman" panose="02020603050405020304" pitchFamily="18" charset="0"/>
              </a:rPr>
              <a:t>n</a:t>
            </a:r>
            <a:r>
              <a:rPr lang="en-US" altLang="zh-CN" sz="2400" b="0" dirty="0" smtClean="0">
                <a:solidFill>
                  <a:srgbClr val="000000"/>
                </a:solidFill>
                <a:ea typeface="微软雅黑" panose="020B0503020204020204" pitchFamily="34" charset="-122"/>
                <a:cs typeface="Times New Roman" panose="02020603050405020304" pitchFamily="18" charset="0"/>
              </a:rPr>
              <a:t>)</a:t>
            </a:r>
            <a:r>
              <a:rPr lang="zh-CN" altLang="en-US" sz="2400" b="0" dirty="0" smtClean="0">
                <a:solidFill>
                  <a:srgbClr val="000000"/>
                </a:solidFill>
                <a:ea typeface="微软雅黑" panose="020B0503020204020204" pitchFamily="34" charset="-122"/>
                <a:cs typeface="Times New Roman" panose="02020603050405020304" pitchFamily="18" charset="0"/>
              </a:rPr>
              <a:t>表示第 </a:t>
            </a:r>
            <a:r>
              <a:rPr lang="en-US" altLang="zh-CN" sz="2400" b="0" i="1" dirty="0" smtClean="0">
                <a:solidFill>
                  <a:srgbClr val="000000"/>
                </a:solidFill>
                <a:ea typeface="微软雅黑" panose="020B0503020204020204" pitchFamily="34" charset="-122"/>
                <a:cs typeface="Times New Roman" panose="02020603050405020304" pitchFamily="18" charset="0"/>
              </a:rPr>
              <a:t>j </a:t>
            </a:r>
            <a:r>
              <a:rPr lang="zh-CN" altLang="en-US" sz="2400" b="0" dirty="0" smtClean="0">
                <a:solidFill>
                  <a:srgbClr val="000000"/>
                </a:solidFill>
                <a:ea typeface="微软雅黑" panose="020B0503020204020204" pitchFamily="34" charset="-122"/>
                <a:cs typeface="Times New Roman" panose="02020603050405020304" pitchFamily="18" charset="0"/>
              </a:rPr>
              <a:t>个部门生产单位产品需要消耗的第 </a:t>
            </a:r>
            <a:r>
              <a:rPr lang="en-US" altLang="zh-CN" sz="2400" b="0" i="1" dirty="0" err="1" smtClean="0">
                <a:solidFill>
                  <a:srgbClr val="000000"/>
                </a:solidFill>
                <a:ea typeface="微软雅黑" panose="020B0503020204020204" pitchFamily="34" charset="-122"/>
                <a:cs typeface="Times New Roman" panose="02020603050405020304" pitchFamily="18" charset="0"/>
              </a:rPr>
              <a:t>i</a:t>
            </a:r>
            <a:r>
              <a:rPr lang="en-US" altLang="zh-CN" sz="2400" b="0" i="1" dirty="0" smtClean="0">
                <a:solidFill>
                  <a:srgbClr val="000000"/>
                </a:solidFill>
                <a:ea typeface="微软雅黑" panose="020B0503020204020204" pitchFamily="34" charset="-122"/>
                <a:cs typeface="Times New Roman" panose="02020603050405020304" pitchFamily="18" charset="0"/>
              </a:rPr>
              <a:t> </a:t>
            </a:r>
            <a:r>
              <a:rPr lang="zh-CN" altLang="en-US" sz="2400" b="0" dirty="0" smtClean="0">
                <a:solidFill>
                  <a:srgbClr val="000000"/>
                </a:solidFill>
                <a:ea typeface="微软雅黑" panose="020B0503020204020204" pitchFamily="34" charset="-122"/>
                <a:cs typeface="Times New Roman" panose="02020603050405020304" pitchFamily="18" charset="0"/>
              </a:rPr>
              <a:t>个部门的产品量；</a:t>
            </a:r>
            <a:endParaRPr lang="zh-CN" altLang="en-US" sz="2400" b="0" i="1" dirty="0" smtClean="0">
              <a:solidFill>
                <a:srgbClr val="000000"/>
              </a:solidFill>
              <a:ea typeface="微软雅黑" panose="020B0503020204020204" pitchFamily="34" charset="-122"/>
              <a:cs typeface="Times New Roman" panose="02020603050405020304" pitchFamily="18" charset="0"/>
            </a:endParaRPr>
          </a:p>
          <a:p>
            <a:pPr algn="just" eaLnBrk="1" fontAlgn="base" hangingPunct="1">
              <a:lnSpc>
                <a:spcPct val="150000"/>
              </a:lnSpc>
              <a:spcAft>
                <a:spcPct val="0"/>
              </a:spcAft>
            </a:pPr>
            <a:r>
              <a:rPr lang="en-US" altLang="zh-CN" sz="2400" b="0" i="1" dirty="0" smtClean="0">
                <a:solidFill>
                  <a:srgbClr val="000000"/>
                </a:solidFill>
                <a:ea typeface="微软雅黑" panose="020B0503020204020204" pitchFamily="34" charset="-122"/>
                <a:cs typeface="Times New Roman" panose="02020603050405020304" pitchFamily="18" charset="0"/>
              </a:rPr>
              <a:t>        </a:t>
            </a:r>
            <a:r>
              <a:rPr lang="en-US" altLang="zh-CN" sz="2400" b="0" i="1" dirty="0" err="1" smtClean="0">
                <a:solidFill>
                  <a:srgbClr val="000000"/>
                </a:solidFill>
                <a:ea typeface="微软雅黑" panose="020B0503020204020204" pitchFamily="34" charset="-122"/>
                <a:cs typeface="Times New Roman" panose="02020603050405020304" pitchFamily="18" charset="0"/>
              </a:rPr>
              <a:t>z</a:t>
            </a:r>
            <a:r>
              <a:rPr lang="en-US" altLang="zh-CN" sz="2400" b="0" i="1" baseline="-30000" dirty="0" err="1" smtClean="0">
                <a:solidFill>
                  <a:srgbClr val="000000"/>
                </a:solidFill>
                <a:ea typeface="微软雅黑" panose="020B0503020204020204" pitchFamily="34" charset="-122"/>
                <a:cs typeface="Times New Roman" panose="02020603050405020304" pitchFamily="18" charset="0"/>
              </a:rPr>
              <a:t>j</a:t>
            </a:r>
            <a:r>
              <a:rPr lang="en-US" altLang="zh-CN" sz="2400" b="0" dirty="0" smtClean="0">
                <a:solidFill>
                  <a:srgbClr val="000000"/>
                </a:solidFill>
                <a:ea typeface="微软雅黑" panose="020B0503020204020204" pitchFamily="34" charset="-122"/>
                <a:cs typeface="Times New Roman" panose="02020603050405020304" pitchFamily="18" charset="0"/>
              </a:rPr>
              <a:t>( </a:t>
            </a:r>
            <a:r>
              <a:rPr lang="en-US" altLang="zh-CN" sz="2400" b="0" i="1" dirty="0" smtClean="0">
                <a:solidFill>
                  <a:srgbClr val="000000"/>
                </a:solidFill>
                <a:ea typeface="微软雅黑" panose="020B0503020204020204" pitchFamily="34" charset="-122"/>
                <a:cs typeface="Times New Roman" panose="02020603050405020304" pitchFamily="18" charset="0"/>
              </a:rPr>
              <a:t>j</a:t>
            </a:r>
            <a:r>
              <a:rPr lang="zh-CN" altLang="en-US" sz="2400" b="0" dirty="0" smtClean="0">
                <a:solidFill>
                  <a:srgbClr val="000000"/>
                </a:solidFill>
                <a:ea typeface="微软雅黑" panose="020B0503020204020204" pitchFamily="34" charset="-122"/>
                <a:cs typeface="Times New Roman" panose="02020603050405020304" pitchFamily="18" charset="0"/>
              </a:rPr>
              <a:t>＝</a:t>
            </a:r>
            <a:r>
              <a:rPr lang="en-US" altLang="zh-CN" sz="2400" b="0" dirty="0" smtClean="0">
                <a:solidFill>
                  <a:srgbClr val="000000"/>
                </a:solidFill>
                <a:ea typeface="微软雅黑" panose="020B0503020204020204" pitchFamily="34" charset="-122"/>
                <a:cs typeface="Times New Roman" panose="02020603050405020304" pitchFamily="18" charset="0"/>
              </a:rPr>
              <a:t>1,2, </a:t>
            </a:r>
            <a:r>
              <a:rPr lang="en-US" altLang="zh-CN" sz="2400" b="0" dirty="0" smtClean="0">
                <a:solidFill>
                  <a:srgbClr val="000000"/>
                </a:solidFill>
                <a:latin typeface="宋体"/>
                <a:ea typeface="宋体"/>
                <a:cs typeface="Times New Roman" panose="02020603050405020304" pitchFamily="18" charset="0"/>
              </a:rPr>
              <a:t>…</a:t>
            </a:r>
            <a:r>
              <a:rPr lang="en-US" altLang="zh-CN" sz="2400" b="0" dirty="0" smtClean="0">
                <a:solidFill>
                  <a:srgbClr val="000000"/>
                </a:solidFill>
                <a:ea typeface="微软雅黑" panose="020B0503020204020204" pitchFamily="34" charset="-122"/>
                <a:cs typeface="Times New Roman" panose="02020603050405020304" pitchFamily="18" charset="0"/>
              </a:rPr>
              <a:t>, </a:t>
            </a:r>
            <a:r>
              <a:rPr lang="en-US" altLang="zh-CN" sz="2400" b="0" i="1" dirty="0" smtClean="0">
                <a:solidFill>
                  <a:srgbClr val="000000"/>
                </a:solidFill>
                <a:ea typeface="微软雅黑" panose="020B0503020204020204" pitchFamily="34" charset="-122"/>
                <a:cs typeface="Times New Roman" panose="02020603050405020304" pitchFamily="18" charset="0"/>
              </a:rPr>
              <a:t>n</a:t>
            </a:r>
            <a:r>
              <a:rPr lang="en-US" altLang="zh-CN" sz="2400" b="0" dirty="0" smtClean="0">
                <a:solidFill>
                  <a:srgbClr val="000000"/>
                </a:solidFill>
                <a:ea typeface="微软雅黑" panose="020B0503020204020204" pitchFamily="34" charset="-122"/>
                <a:cs typeface="Times New Roman" panose="02020603050405020304" pitchFamily="18" charset="0"/>
              </a:rPr>
              <a:t>)</a:t>
            </a:r>
            <a:r>
              <a:rPr lang="zh-CN" altLang="en-US" sz="2400" b="0" dirty="0" smtClean="0">
                <a:solidFill>
                  <a:srgbClr val="000000"/>
                </a:solidFill>
                <a:ea typeface="微软雅黑" panose="020B0503020204020204" pitchFamily="34" charset="-122"/>
                <a:cs typeface="Times New Roman" panose="02020603050405020304" pitchFamily="18" charset="0"/>
              </a:rPr>
              <a:t>表示第 </a:t>
            </a:r>
            <a:r>
              <a:rPr lang="en-US" altLang="zh-CN" sz="2400" b="0" i="1" dirty="0" smtClean="0">
                <a:solidFill>
                  <a:srgbClr val="000000"/>
                </a:solidFill>
                <a:ea typeface="微软雅黑" panose="020B0503020204020204" pitchFamily="34" charset="-122"/>
                <a:cs typeface="Times New Roman" panose="02020603050405020304" pitchFamily="18" charset="0"/>
              </a:rPr>
              <a:t>j </a:t>
            </a:r>
            <a:r>
              <a:rPr lang="zh-CN" altLang="en-US" sz="2400" b="0" dirty="0" smtClean="0">
                <a:solidFill>
                  <a:srgbClr val="000000"/>
                </a:solidFill>
                <a:ea typeface="微软雅黑" panose="020B0503020204020204" pitchFamily="34" charset="-122"/>
                <a:cs typeface="Times New Roman" panose="02020603050405020304" pitchFamily="18" charset="0"/>
              </a:rPr>
              <a:t>个部门的新创造的价值。</a:t>
            </a:r>
            <a:endParaRPr lang="zh-CN" altLang="en-US" sz="2400" b="0" dirty="0" smtClean="0">
              <a:solidFill>
                <a:srgbClr val="FF0000"/>
              </a:solidFill>
              <a:ea typeface="微软雅黑" panose="020B0503020204020204" pitchFamily="34" charset="-122"/>
              <a:cs typeface="Times New Roman" panose="02020603050405020304" pitchFamily="18" charset="0"/>
            </a:endParaRPr>
          </a:p>
        </p:txBody>
      </p:sp>
      <p:sp>
        <p:nvSpPr>
          <p:cNvPr id="20" name="Text Box 10"/>
          <p:cNvSpPr txBox="1">
            <a:spLocks noChangeArrowheads="1"/>
          </p:cNvSpPr>
          <p:nvPr/>
        </p:nvSpPr>
        <p:spPr bwMode="auto">
          <a:xfrm>
            <a:off x="840434" y="1152028"/>
            <a:ext cx="10367340"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algn="just" eaLnBrk="1" fontAlgn="base" hangingPunct="1">
              <a:lnSpc>
                <a:spcPct val="150000"/>
              </a:lnSpc>
              <a:spcAft>
                <a:spcPct val="0"/>
              </a:spcAft>
            </a:pPr>
            <a:r>
              <a:rPr lang="zh-CN" altLang="en-US" sz="2400" b="0" dirty="0" smtClean="0">
                <a:solidFill>
                  <a:srgbClr val="FF0000"/>
                </a:solidFill>
                <a:ea typeface="微软雅黑" panose="020B0503020204020204" pitchFamily="34" charset="-122"/>
                <a:cs typeface="Times New Roman" panose="02020603050405020304" pitchFamily="18" charset="0"/>
              </a:rPr>
              <a:t>        </a:t>
            </a:r>
            <a:r>
              <a:rPr lang="zh-CN" altLang="en-US" sz="2400" dirty="0" smtClean="0">
                <a:solidFill>
                  <a:srgbClr val="009999"/>
                </a:solidFill>
                <a:ea typeface="微软雅黑" panose="020B0503020204020204" pitchFamily="34" charset="-122"/>
                <a:cs typeface="Times New Roman" panose="02020603050405020304" pitchFamily="18" charset="0"/>
              </a:rPr>
              <a:t>问题</a:t>
            </a:r>
            <a:r>
              <a:rPr lang="zh-CN" altLang="en-US" sz="2400" dirty="0">
                <a:solidFill>
                  <a:srgbClr val="00B050"/>
                </a:solidFill>
                <a:ea typeface="微软雅黑" panose="020B0503020204020204" pitchFamily="34" charset="-122"/>
                <a:cs typeface="Times New Roman" panose="02020603050405020304" pitchFamily="18" charset="0"/>
              </a:rPr>
              <a:t> </a:t>
            </a:r>
            <a:r>
              <a:rPr lang="zh-CN" altLang="en-US" sz="2400" dirty="0" smtClean="0">
                <a:solidFill>
                  <a:srgbClr val="00B050"/>
                </a:solidFill>
                <a:ea typeface="微软雅黑" panose="020B0503020204020204" pitchFamily="34" charset="-122"/>
                <a:cs typeface="Times New Roman" panose="02020603050405020304" pitchFamily="18" charset="0"/>
              </a:rPr>
              <a:t> </a:t>
            </a:r>
            <a:r>
              <a:rPr lang="zh-CN" altLang="en-US" sz="2400" b="0" dirty="0" smtClean="0">
                <a:solidFill>
                  <a:srgbClr val="000000"/>
                </a:solidFill>
                <a:ea typeface="微软雅黑" panose="020B0503020204020204" pitchFamily="34" charset="-122"/>
                <a:cs typeface="Times New Roman" panose="02020603050405020304" pitchFamily="18" charset="0"/>
              </a:rPr>
              <a:t>在一个国家或区域的经济系统中，各部门</a:t>
            </a:r>
            <a:r>
              <a:rPr lang="zh-CN" altLang="en-US" sz="2400" b="0" dirty="0">
                <a:solidFill>
                  <a:srgbClr val="000000"/>
                </a:solidFill>
                <a:ea typeface="微软雅黑" panose="020B0503020204020204" pitchFamily="34" charset="-122"/>
                <a:cs typeface="Times New Roman" panose="02020603050405020304" pitchFamily="18" charset="0"/>
              </a:rPr>
              <a:t>（</a:t>
            </a:r>
            <a:r>
              <a:rPr lang="zh-CN" altLang="en-US" sz="2400" b="0" dirty="0" smtClean="0">
                <a:solidFill>
                  <a:srgbClr val="000000"/>
                </a:solidFill>
                <a:ea typeface="微软雅黑" panose="020B0503020204020204" pitchFamily="34" charset="-122"/>
                <a:cs typeface="Times New Roman" panose="02020603050405020304" pitchFamily="18" charset="0"/>
              </a:rPr>
              <a:t>或企业</a:t>
            </a:r>
            <a:r>
              <a:rPr lang="zh-CN" altLang="en-US" sz="2400" b="0" dirty="0">
                <a:solidFill>
                  <a:srgbClr val="000000"/>
                </a:solidFill>
                <a:ea typeface="微软雅黑" panose="020B0503020204020204" pitchFamily="34" charset="-122"/>
                <a:cs typeface="Times New Roman" panose="02020603050405020304" pitchFamily="18" charset="0"/>
              </a:rPr>
              <a:t>）</a:t>
            </a:r>
            <a:r>
              <a:rPr lang="zh-CN" altLang="en-US" sz="2400" b="0" dirty="0" smtClean="0">
                <a:solidFill>
                  <a:srgbClr val="000000"/>
                </a:solidFill>
                <a:ea typeface="微软雅黑" panose="020B0503020204020204" pitchFamily="34" charset="-122"/>
                <a:cs typeface="Times New Roman" panose="02020603050405020304" pitchFamily="18" charset="0"/>
              </a:rPr>
              <a:t>既有投入又有产出。生产的产品满足系统内部各部门和系统外的需求，同时也消耗系统内各部门的产品。应如何组织生产？</a:t>
            </a:r>
            <a:r>
              <a:rPr lang="zh-CN" altLang="en-US" sz="2400" b="0" dirty="0" smtClean="0">
                <a:solidFill>
                  <a:srgbClr val="FF0000"/>
                </a:solidFill>
                <a:ea typeface="微软雅黑" panose="020B0503020204020204" pitchFamily="34" charset="-122"/>
                <a:cs typeface="Times New Roman" panose="02020603050405020304" pitchFamily="18" charset="0"/>
              </a:rPr>
              <a:t> </a:t>
            </a:r>
          </a:p>
        </p:txBody>
      </p:sp>
      <p:pic>
        <p:nvPicPr>
          <p:cNvPr id="21" name="Picture 49" descr="3D人问号"/>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26654" y="1087684"/>
            <a:ext cx="415482" cy="73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26896804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left)">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wipe(left)">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wipe(left)">
                                      <p:cBhvr>
                                        <p:cTn id="1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2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a:extLst>
              <a:ext uri="{FF2B5EF4-FFF2-40B4-BE49-F238E27FC236}">
                <a16:creationId xmlns:a16="http://schemas.microsoft.com/office/drawing/2014/main" xmlns="" id="{1C79A3DF-D1DD-4DCD-BBCA-3F9A1B85B033}"/>
              </a:ext>
            </a:extLst>
          </p:cNvPr>
          <p:cNvGrpSpPr/>
          <p:nvPr/>
        </p:nvGrpSpPr>
        <p:grpSpPr>
          <a:xfrm>
            <a:off x="486158" y="312361"/>
            <a:ext cx="5321016" cy="556191"/>
            <a:chOff x="486158" y="414665"/>
            <a:chExt cx="5321016" cy="556191"/>
          </a:xfrm>
        </p:grpSpPr>
        <p:sp>
          <p:nvSpPr>
            <p:cNvPr id="23" name="矩形 22">
              <a:extLst>
                <a:ext uri="{FF2B5EF4-FFF2-40B4-BE49-F238E27FC236}">
                  <a16:creationId xmlns:a16="http://schemas.microsoft.com/office/drawing/2014/main" xmlns="" id="{D694509D-4481-4D7D-B3BE-D6D36C1F91F3}"/>
                </a:ext>
              </a:extLst>
            </p:cNvPr>
            <p:cNvSpPr/>
            <p:nvPr/>
          </p:nvSpPr>
          <p:spPr>
            <a:xfrm>
              <a:off x="1172351" y="414665"/>
              <a:ext cx="4634823" cy="523220"/>
            </a:xfrm>
            <a:prstGeom prst="rect">
              <a:avLst/>
            </a:prstGeom>
          </p:spPr>
          <p:txBody>
            <a:bodyPr wrap="square">
              <a:spAutoFit/>
            </a:bodyPr>
            <a:lstStyle/>
            <a:p>
              <a:pPr lvl="0">
                <a:defRPr/>
              </a:pPr>
              <a:r>
                <a:rPr lang="zh-CN" altLang="en-US" sz="2800" b="1" spc="300" dirty="0">
                  <a:solidFill>
                    <a:prstClr val="black">
                      <a:lumMod val="95000"/>
                      <a:lumOff val="5000"/>
                    </a:prstClr>
                  </a:solidFill>
                  <a:latin typeface="微软雅黑" panose="020B0503020204020204" pitchFamily="34" charset="-122"/>
                  <a:ea typeface="微软雅黑" panose="020B0503020204020204" pitchFamily="34" charset="-122"/>
                  <a:cs typeface="+mn-ea"/>
                  <a:sym typeface="+mn-lt"/>
                </a:rPr>
                <a:t>投入产出分析模型</a:t>
              </a:r>
            </a:p>
          </p:txBody>
        </p:sp>
        <p:sp>
          <p:nvSpPr>
            <p:cNvPr id="24" name="矩形 23">
              <a:extLst>
                <a:ext uri="{FF2B5EF4-FFF2-40B4-BE49-F238E27FC236}">
                  <a16:creationId xmlns:a16="http://schemas.microsoft.com/office/drawing/2014/main" xmlns="" id="{585731C8-2130-4A42-BDC6-479492FADCAA}"/>
                </a:ext>
              </a:extLst>
            </p:cNvPr>
            <p:cNvSpPr/>
            <p:nvPr/>
          </p:nvSpPr>
          <p:spPr>
            <a:xfrm>
              <a:off x="486158" y="509191"/>
              <a:ext cx="577495" cy="461665"/>
            </a:xfrm>
            <a:prstGeom prst="rect">
              <a:avLst/>
            </a:prstGeom>
          </p:spPr>
          <p:txBody>
            <a:bodyPr wrap="square">
              <a:spAutoFit/>
            </a:bodyPr>
            <a:lstStyle/>
            <a:p>
              <a:pPr lvl="0" algn="ctr">
                <a:defRPr/>
              </a:pPr>
              <a:r>
                <a:rPr lang="en-US" altLang="zh-CN" sz="2400" b="1" dirty="0" smtClean="0">
                  <a:solidFill>
                    <a:prstClr val="white"/>
                  </a:solidFill>
                  <a:latin typeface="Times New Roman" pitchFamily="18" charset="0"/>
                  <a:ea typeface="微软雅黑" panose="020B0503020204020204" pitchFamily="34" charset="-122"/>
                  <a:cs typeface="Times New Roman" pitchFamily="18" charset="0"/>
                  <a:sym typeface="+mn-lt"/>
                </a:rPr>
                <a:t>§3</a:t>
              </a:r>
              <a:endParaRPr lang="en-US" altLang="zh-CN" sz="2400" b="1" dirty="0">
                <a:solidFill>
                  <a:prstClr val="white"/>
                </a:solidFill>
                <a:latin typeface="Times New Roman" pitchFamily="18" charset="0"/>
                <a:ea typeface="微软雅黑" panose="020B0503020204020204" pitchFamily="34" charset="-122"/>
                <a:cs typeface="Times New Roman" pitchFamily="18" charset="0"/>
                <a:sym typeface="+mn-lt"/>
              </a:endParaRPr>
            </a:p>
          </p:txBody>
        </p:sp>
      </p:grpSp>
      <p:sp>
        <p:nvSpPr>
          <p:cNvPr id="5" name="Text Box 5"/>
          <p:cNvSpPr txBox="1">
            <a:spLocks noChangeArrowheads="1"/>
          </p:cNvSpPr>
          <p:nvPr/>
        </p:nvSpPr>
        <p:spPr bwMode="auto">
          <a:xfrm>
            <a:off x="1063653" y="1107285"/>
            <a:ext cx="9701436"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algn="just" eaLnBrk="1" hangingPunct="1">
              <a:lnSpc>
                <a:spcPct val="150000"/>
              </a:lnSpc>
              <a:defRPr/>
            </a:pPr>
            <a:r>
              <a:rPr lang="zh-CN" altLang="en-US" sz="2400" b="0" kern="0" dirty="0" smtClean="0">
                <a:solidFill>
                  <a:srgbClr val="000000"/>
                </a:solidFill>
                <a:ea typeface="微软雅黑" panose="020B0503020204020204" pitchFamily="34" charset="-122"/>
                <a:cs typeface="Times New Roman" panose="02020603050405020304" pitchFamily="18" charset="0"/>
              </a:rPr>
              <a:t>        首先，每个</a:t>
            </a:r>
            <a:r>
              <a:rPr lang="zh-CN" altLang="en-US" sz="2400" b="0" kern="0" dirty="0">
                <a:solidFill>
                  <a:srgbClr val="000000"/>
                </a:solidFill>
                <a:ea typeface="微软雅黑" panose="020B0503020204020204" pitchFamily="34" charset="-122"/>
                <a:cs typeface="Times New Roman" panose="02020603050405020304" pitchFamily="18" charset="0"/>
              </a:rPr>
              <a:t>部门作为生产</a:t>
            </a:r>
            <a:r>
              <a:rPr lang="zh-CN" altLang="en-US" sz="2400" b="0" kern="0" dirty="0" smtClean="0">
                <a:solidFill>
                  <a:srgbClr val="000000"/>
                </a:solidFill>
                <a:ea typeface="微软雅黑" panose="020B0503020204020204" pitchFamily="34" charset="-122"/>
                <a:cs typeface="Times New Roman" panose="02020603050405020304" pitchFamily="18" charset="0"/>
              </a:rPr>
              <a:t>部门，分</a:t>
            </a:r>
            <a:r>
              <a:rPr lang="zh-CN" altLang="en-US" sz="2400" b="0" kern="0" dirty="0">
                <a:solidFill>
                  <a:srgbClr val="000000"/>
                </a:solidFill>
                <a:ea typeface="微软雅黑" panose="020B0503020204020204" pitchFamily="34" charset="-122"/>
                <a:cs typeface="Times New Roman" panose="02020603050405020304" pitchFamily="18" charset="0"/>
              </a:rPr>
              <a:t>配给各部门用于生产消耗的</a:t>
            </a:r>
            <a:r>
              <a:rPr lang="zh-CN" altLang="en-US" sz="2400" b="0" kern="0" dirty="0" smtClean="0">
                <a:solidFill>
                  <a:srgbClr val="000000"/>
                </a:solidFill>
                <a:ea typeface="微软雅黑" panose="020B0503020204020204" pitchFamily="34" charset="-122"/>
                <a:cs typeface="Times New Roman" panose="02020603050405020304" pitchFamily="18" charset="0"/>
              </a:rPr>
              <a:t>产品，加上</a:t>
            </a:r>
            <a:r>
              <a:rPr lang="zh-CN" altLang="en-US" sz="2400" b="0" kern="0" dirty="0">
                <a:solidFill>
                  <a:srgbClr val="000000"/>
                </a:solidFill>
                <a:ea typeface="微软雅黑" panose="020B0503020204020204" pitchFamily="34" charset="-122"/>
                <a:cs typeface="Times New Roman" panose="02020603050405020304" pitchFamily="18" charset="0"/>
              </a:rPr>
              <a:t>本部门的最终</a:t>
            </a:r>
            <a:r>
              <a:rPr lang="zh-CN" altLang="en-US" sz="2400" b="0" kern="0" dirty="0" smtClean="0">
                <a:solidFill>
                  <a:srgbClr val="000000"/>
                </a:solidFill>
                <a:ea typeface="微软雅黑" panose="020B0503020204020204" pitchFamily="34" charset="-122"/>
                <a:cs typeface="Times New Roman" panose="02020603050405020304" pitchFamily="18" charset="0"/>
              </a:rPr>
              <a:t>产出，应</a:t>
            </a:r>
            <a:r>
              <a:rPr lang="zh-CN" altLang="en-US" sz="2400" b="0" kern="0" dirty="0">
                <a:solidFill>
                  <a:srgbClr val="000000"/>
                </a:solidFill>
                <a:ea typeface="微软雅黑" panose="020B0503020204020204" pitchFamily="34" charset="-122"/>
                <a:cs typeface="Times New Roman" panose="02020603050405020304" pitchFamily="18" charset="0"/>
              </a:rPr>
              <a:t>等于其总产出</a:t>
            </a:r>
            <a:endParaRPr lang="en-US" altLang="zh-CN" sz="2400" b="0" kern="0" dirty="0">
              <a:solidFill>
                <a:srgbClr val="000000"/>
              </a:solidFill>
              <a:ea typeface="微软雅黑" panose="020B0503020204020204" pitchFamily="34" charset="-122"/>
              <a:cs typeface="Times New Roman" panose="02020603050405020304" pitchFamily="18" charset="0"/>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3537674302"/>
              </p:ext>
            </p:extLst>
          </p:nvPr>
        </p:nvGraphicFramePr>
        <p:xfrm>
          <a:off x="3385984" y="2472557"/>
          <a:ext cx="4292600" cy="1828800"/>
        </p:xfrm>
        <a:graphic>
          <a:graphicData uri="http://schemas.openxmlformats.org/presentationml/2006/ole">
            <mc:AlternateContent xmlns:mc="http://schemas.openxmlformats.org/markup-compatibility/2006">
              <mc:Choice xmlns:v="urn:schemas-microsoft-com:vml" Requires="v">
                <p:oleObj spid="_x0000_s207931" name="Equation" r:id="rId4" imgW="4292280" imgH="1828800" progId="Equation.DSMT4">
                  <p:embed/>
                </p:oleObj>
              </mc:Choice>
              <mc:Fallback>
                <p:oleObj name="Equation" r:id="rId4" imgW="4292280" imgH="1828800" progId="Equation.DSMT4">
                  <p:embed/>
                  <p:pic>
                    <p:nvPicPr>
                      <p:cNvPr id="0" name="对象 1"/>
                      <p:cNvPicPr>
                        <a:picLocks noChangeAspect="1" noChangeArrowheads="1"/>
                      </p:cNvPicPr>
                      <p:nvPr/>
                    </p:nvPicPr>
                    <p:blipFill>
                      <a:blip r:embed="rId5"/>
                      <a:srcRect/>
                      <a:stretch>
                        <a:fillRect/>
                      </a:stretch>
                    </p:blipFill>
                    <p:spPr bwMode="auto">
                      <a:xfrm>
                        <a:off x="3385984" y="2472557"/>
                        <a:ext cx="42926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Text Box 4"/>
          <p:cNvSpPr txBox="1">
            <a:spLocks noChangeArrowheads="1"/>
          </p:cNvSpPr>
          <p:nvPr/>
        </p:nvSpPr>
        <p:spPr bwMode="auto">
          <a:xfrm>
            <a:off x="837807" y="4525793"/>
            <a:ext cx="1015312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spcBef>
                <a:spcPct val="50000"/>
              </a:spcBef>
              <a:defRPr/>
            </a:pPr>
            <a:r>
              <a:rPr lang="zh-CN" altLang="en-US" sz="2400" b="0" kern="0" dirty="0" smtClean="0">
                <a:solidFill>
                  <a:srgbClr val="000000"/>
                </a:solidFill>
                <a:ea typeface="微软雅黑" panose="020B0503020204020204" pitchFamily="34" charset="-122"/>
                <a:cs typeface="Times New Roman" panose="02020603050405020304" pitchFamily="18" charset="0"/>
              </a:rPr>
              <a:t>用总和号表示可以写成 </a:t>
            </a:r>
          </a:p>
        </p:txBody>
      </p:sp>
      <p:graphicFrame>
        <p:nvGraphicFramePr>
          <p:cNvPr id="8" name="对象 7"/>
          <p:cNvGraphicFramePr>
            <a:graphicFrameLocks noChangeAspect="1"/>
          </p:cNvGraphicFramePr>
          <p:nvPr>
            <p:extLst>
              <p:ext uri="{D42A27DB-BD31-4B8C-83A1-F6EECF244321}">
                <p14:modId xmlns:p14="http://schemas.microsoft.com/office/powerpoint/2010/main" val="957770623"/>
              </p:ext>
            </p:extLst>
          </p:nvPr>
        </p:nvGraphicFramePr>
        <p:xfrm>
          <a:off x="2773638" y="5159131"/>
          <a:ext cx="5702300" cy="825500"/>
        </p:xfrm>
        <a:graphic>
          <a:graphicData uri="http://schemas.openxmlformats.org/presentationml/2006/ole">
            <mc:AlternateContent xmlns:mc="http://schemas.openxmlformats.org/markup-compatibility/2006">
              <mc:Choice xmlns:v="urn:schemas-microsoft-com:vml" Requires="v">
                <p:oleObj spid="_x0000_s207932" name="Equation" r:id="rId6" imgW="5702040" imgH="825480" progId="Equation.DSMT4">
                  <p:embed/>
                </p:oleObj>
              </mc:Choice>
              <mc:Fallback>
                <p:oleObj name="Equation" r:id="rId6" imgW="5702040" imgH="825480" progId="Equation.DSMT4">
                  <p:embed/>
                  <p:pic>
                    <p:nvPicPr>
                      <p:cNvPr id="0" name=""/>
                      <p:cNvPicPr/>
                      <p:nvPr/>
                    </p:nvPicPr>
                    <p:blipFill>
                      <a:blip r:embed="rId7"/>
                      <a:stretch>
                        <a:fillRect/>
                      </a:stretch>
                    </p:blipFill>
                    <p:spPr>
                      <a:xfrm>
                        <a:off x="2773638" y="5159131"/>
                        <a:ext cx="5702300" cy="825500"/>
                      </a:xfrm>
                      <a:prstGeom prst="rect">
                        <a:avLst/>
                      </a:prstGeom>
                    </p:spPr>
                  </p:pic>
                </p:oleObj>
              </mc:Fallback>
            </mc:AlternateContent>
          </a:graphicData>
        </a:graphic>
      </p:graphicFrame>
      <p:cxnSp>
        <p:nvCxnSpPr>
          <p:cNvPr id="9" name="直接连接符 8"/>
          <p:cNvCxnSpPr/>
          <p:nvPr/>
        </p:nvCxnSpPr>
        <p:spPr>
          <a:xfrm>
            <a:off x="2636519" y="6063478"/>
            <a:ext cx="3921597" cy="0"/>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3170718" y="6063478"/>
            <a:ext cx="3269411" cy="646331"/>
          </a:xfrm>
          <a:prstGeom prst="rect">
            <a:avLst/>
          </a:prstGeom>
          <a:noFill/>
        </p:spPr>
        <p:txBody>
          <a:bodyPr wrap="square" rtlCol="0">
            <a:spAutoFit/>
          </a:bodyPr>
          <a:lstStyle/>
          <a:p>
            <a:pPr algn="just" fontAlgn="base">
              <a:lnSpc>
                <a:spcPct val="150000"/>
              </a:lnSpc>
              <a:spcBef>
                <a:spcPct val="0"/>
              </a:spcBef>
              <a:spcAft>
                <a:spcPct val="0"/>
              </a:spcAft>
            </a:pPr>
            <a:r>
              <a:rPr lang="zh-CN" altLang="en-US" sz="2400" b="1" dirty="0">
                <a:solidFill>
                  <a:srgbClr val="009999"/>
                </a:solidFill>
                <a:latin typeface="Times New Roman" panose="02020603050405020304" pitchFamily="18" charset="0"/>
                <a:ea typeface="微软雅黑" panose="020B0503020204020204" pitchFamily="34" charset="-122"/>
                <a:cs typeface="Times New Roman" panose="02020603050405020304" pitchFamily="18" charset="0"/>
              </a:rPr>
              <a:t>产品分配平衡方程组</a:t>
            </a:r>
            <a:endParaRPr lang="en-US" altLang="zh-CN" sz="2400" b="1" dirty="0">
              <a:solidFill>
                <a:srgbClr val="009999"/>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custDataLst>
      <p:tags r:id="rId2"/>
    </p:custDataLst>
    <p:extLst>
      <p:ext uri="{BB962C8B-B14F-4D97-AF65-F5344CB8AC3E}">
        <p14:creationId xmlns:p14="http://schemas.microsoft.com/office/powerpoint/2010/main" val="7826388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500"/>
                                        <p:tgtEl>
                                          <p:spTgt spid="7"/>
                                        </p:tgtEl>
                                      </p:cBhvr>
                                    </p:animEffect>
                                  </p:childTnLst>
                                </p:cTn>
                              </p:par>
                            </p:childTnLst>
                          </p:cTn>
                        </p:par>
                        <p:par>
                          <p:cTn id="18" fill="hold">
                            <p:stCondLst>
                              <p:cond delay="500"/>
                            </p:stCondLst>
                            <p:childTnLst>
                              <p:par>
                                <p:cTn id="19" presetID="22" presetClass="entr" presetSubtype="8" fill="hold" nodeType="after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wipe(left)">
                                      <p:cBhvr>
                                        <p:cTn id="21" dur="500"/>
                                        <p:tgtEl>
                                          <p:spTgt spid="8"/>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wipe(left)">
                                      <p:cBhvr>
                                        <p:cTn id="26" dur="500"/>
                                        <p:tgtEl>
                                          <p:spTgt spid="9"/>
                                        </p:tgtEl>
                                      </p:cBhvr>
                                    </p:animEffect>
                                  </p:childTnLst>
                                </p:cTn>
                              </p:par>
                            </p:childTnLst>
                          </p:cTn>
                        </p:par>
                        <p:par>
                          <p:cTn id="27" fill="hold">
                            <p:stCondLst>
                              <p:cond delay="500"/>
                            </p:stCondLst>
                            <p:childTnLst>
                              <p:par>
                                <p:cTn id="28" presetID="22" presetClass="entr" presetSubtype="8" fill="hold" grpId="0" nodeType="after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wipe(left)">
                                      <p:cBhvr>
                                        <p:cTn id="3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1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任意多边形: 形状 2">
            <a:extLst>
              <a:ext uri="{FF2B5EF4-FFF2-40B4-BE49-F238E27FC236}">
                <a16:creationId xmlns:a16="http://schemas.microsoft.com/office/drawing/2014/main" xmlns="" id="{CAEB3A08-8C89-4296-BFE7-5453AD7EDEF7}"/>
              </a:ext>
            </a:extLst>
          </p:cNvPr>
          <p:cNvSpPr/>
          <p:nvPr/>
        </p:nvSpPr>
        <p:spPr>
          <a:xfrm flipH="1">
            <a:off x="6117232" y="0"/>
            <a:ext cx="7143399" cy="6858000"/>
          </a:xfrm>
          <a:custGeom>
            <a:avLst/>
            <a:gdLst>
              <a:gd name="connsiteX0" fmla="*/ 1518666 w 1518666"/>
              <a:gd name="connsiteY0" fmla="*/ 1457992 h 1457991"/>
              <a:gd name="connsiteX1" fmla="*/ 676847 w 1518666"/>
              <a:gd name="connsiteY1" fmla="*/ 0 h 1457991"/>
              <a:gd name="connsiteX2" fmla="*/ 0 w 1518666"/>
              <a:gd name="connsiteY2" fmla="*/ 0 h 1457991"/>
              <a:gd name="connsiteX3" fmla="*/ 0 w 1518666"/>
              <a:gd name="connsiteY3" fmla="*/ 1457992 h 1457991"/>
              <a:gd name="connsiteX4" fmla="*/ 1518666 w 1518666"/>
              <a:gd name="connsiteY4" fmla="*/ 1457992 h 14579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18666" h="1457991">
                <a:moveTo>
                  <a:pt x="1518666" y="1457992"/>
                </a:moveTo>
                <a:lnTo>
                  <a:pt x="676847" y="0"/>
                </a:lnTo>
                <a:lnTo>
                  <a:pt x="0" y="0"/>
                </a:lnTo>
                <a:lnTo>
                  <a:pt x="0" y="1457992"/>
                </a:lnTo>
                <a:lnTo>
                  <a:pt x="1518666" y="1457992"/>
                </a:lnTo>
                <a:close/>
              </a:path>
            </a:pathLst>
          </a:custGeom>
          <a:solidFill>
            <a:srgbClr val="009999"/>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grpSp>
        <p:nvGrpSpPr>
          <p:cNvPr id="51" name="组合 50">
            <a:extLst>
              <a:ext uri="{FF2B5EF4-FFF2-40B4-BE49-F238E27FC236}">
                <a16:creationId xmlns:a16="http://schemas.microsoft.com/office/drawing/2014/main" xmlns="" id="{A35C35AD-2997-4948-A7B7-9163F4C5E613}"/>
              </a:ext>
            </a:extLst>
          </p:cNvPr>
          <p:cNvGrpSpPr/>
          <p:nvPr/>
        </p:nvGrpSpPr>
        <p:grpSpPr>
          <a:xfrm>
            <a:off x="-2" y="505743"/>
            <a:ext cx="2122100" cy="828754"/>
            <a:chOff x="-2" y="505742"/>
            <a:chExt cx="2292536" cy="940565"/>
          </a:xfrm>
          <a:solidFill>
            <a:srgbClr val="009999"/>
          </a:solidFill>
        </p:grpSpPr>
        <p:sp>
          <p:nvSpPr>
            <p:cNvPr id="52" name="任意多边形: 形状 4">
              <a:extLst>
                <a:ext uri="{FF2B5EF4-FFF2-40B4-BE49-F238E27FC236}">
                  <a16:creationId xmlns:a16="http://schemas.microsoft.com/office/drawing/2014/main" xmlns="" id="{B2B511CE-3927-410C-A8B8-C6559F15F8B1}"/>
                </a:ext>
              </a:extLst>
            </p:cNvPr>
            <p:cNvSpPr/>
            <p:nvPr/>
          </p:nvSpPr>
          <p:spPr>
            <a:xfrm flipH="1">
              <a:off x="-2" y="505742"/>
              <a:ext cx="2292536" cy="940565"/>
            </a:xfrm>
            <a:custGeom>
              <a:avLst/>
              <a:gdLst>
                <a:gd name="connsiteX0" fmla="*/ 1850743 w 1850791"/>
                <a:gd name="connsiteY0" fmla="*/ 710687 h 710660"/>
                <a:gd name="connsiteX1" fmla="*/ 403991 w 1850791"/>
                <a:gd name="connsiteY1" fmla="*/ 710687 h 710660"/>
                <a:gd name="connsiteX2" fmla="*/ 369034 w 1850791"/>
                <a:gd name="connsiteY2" fmla="*/ 690494 h 710660"/>
                <a:gd name="connsiteX3" fmla="*/ 5370 w 1850791"/>
                <a:gd name="connsiteY3" fmla="*/ 60606 h 710660"/>
                <a:gd name="connsiteX4" fmla="*/ 20153 w 1850791"/>
                <a:gd name="connsiteY4" fmla="*/ 5437 h 710660"/>
                <a:gd name="connsiteX5" fmla="*/ 40327 w 1850791"/>
                <a:gd name="connsiteY5" fmla="*/ 27 h 710660"/>
                <a:gd name="connsiteX6" fmla="*/ 1850743 w 1850791"/>
                <a:gd name="connsiteY6" fmla="*/ 27 h 710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50791" h="710660">
                  <a:moveTo>
                    <a:pt x="1850743" y="710687"/>
                  </a:moveTo>
                  <a:lnTo>
                    <a:pt x="403991" y="710687"/>
                  </a:lnTo>
                  <a:cubicBezTo>
                    <a:pt x="389570" y="710678"/>
                    <a:pt x="376245" y="702982"/>
                    <a:pt x="369034" y="690494"/>
                  </a:cubicBezTo>
                  <a:lnTo>
                    <a:pt x="5370" y="60606"/>
                  </a:lnTo>
                  <a:cubicBezTo>
                    <a:pt x="-5784" y="41289"/>
                    <a:pt x="836" y="16591"/>
                    <a:pt x="20153" y="5437"/>
                  </a:cubicBezTo>
                  <a:cubicBezTo>
                    <a:pt x="26287" y="1894"/>
                    <a:pt x="33240" y="27"/>
                    <a:pt x="40327" y="27"/>
                  </a:cubicBezTo>
                  <a:lnTo>
                    <a:pt x="1850743" y="27"/>
                  </a:lnTo>
                  <a:close/>
                </a:path>
              </a:pathLst>
            </a:custGeom>
            <a:solidFill>
              <a:srgbClr val="F0BD64"/>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endParaRPr>
            </a:p>
          </p:txBody>
        </p:sp>
        <p:sp>
          <p:nvSpPr>
            <p:cNvPr id="53" name="矩形 52">
              <a:extLst>
                <a:ext uri="{FF2B5EF4-FFF2-40B4-BE49-F238E27FC236}">
                  <a16:creationId xmlns:a16="http://schemas.microsoft.com/office/drawing/2014/main" xmlns="" id="{40C38AF8-9C3B-4149-A43B-4326D684B0B7}"/>
                </a:ext>
              </a:extLst>
            </p:cNvPr>
            <p:cNvSpPr/>
            <p:nvPr/>
          </p:nvSpPr>
          <p:spPr>
            <a:xfrm>
              <a:off x="250573" y="630961"/>
              <a:ext cx="1601674" cy="733530"/>
            </a:xfrm>
            <a:prstGeom prst="rect">
              <a:avLst/>
            </a:prstGeom>
            <a:noFill/>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3600" b="1" i="0" u="none" strike="noStrike" kern="0" cap="none" spc="0" normalizeH="0" baseline="0" noProof="0" dirty="0" smtClean="0">
                  <a:ln>
                    <a:noFill/>
                  </a:ln>
                  <a:solidFill>
                    <a:sysClr val="windowText" lastClr="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第</a:t>
              </a:r>
              <a:r>
                <a:rPr kumimoji="0" lang="en-US" altLang="zh-CN" sz="3600" b="1" i="0" u="none" strike="noStrike" kern="0" cap="none" spc="0" normalizeH="0" baseline="0" noProof="0" dirty="0" smtClean="0">
                  <a:ln>
                    <a:noFill/>
                  </a:ln>
                  <a:solidFill>
                    <a:sysClr val="windowText" lastClr="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7</a:t>
              </a:r>
              <a:r>
                <a:rPr kumimoji="0" lang="zh-CN" altLang="en-US" sz="3600" b="1" i="0" u="none" strike="noStrike" kern="0" cap="none" spc="0" normalizeH="0" baseline="0" noProof="0" dirty="0" smtClean="0">
                  <a:ln>
                    <a:noFill/>
                  </a:ln>
                  <a:solidFill>
                    <a:sysClr val="windowText" lastClr="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章</a:t>
              </a:r>
              <a:endParaRPr kumimoji="0" lang="zh-CN" altLang="en-US" sz="3600" b="1" i="0" u="none" strike="noStrike" kern="0" cap="none" spc="0" normalizeH="0" baseline="0" noProof="0" dirty="0">
                <a:ln>
                  <a:noFill/>
                </a:ln>
                <a:solidFill>
                  <a:sysClr val="windowText" lastClr="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endParaRPr>
            </a:p>
          </p:txBody>
        </p:sp>
      </p:grpSp>
      <p:sp>
        <p:nvSpPr>
          <p:cNvPr id="54" name="矩形 53">
            <a:extLst>
              <a:ext uri="{FF2B5EF4-FFF2-40B4-BE49-F238E27FC236}">
                <a16:creationId xmlns:a16="http://schemas.microsoft.com/office/drawing/2014/main" xmlns="" id="{BD797D66-8C96-4FF6-ACF7-E40178CE7596}"/>
              </a:ext>
            </a:extLst>
          </p:cNvPr>
          <p:cNvSpPr/>
          <p:nvPr/>
        </p:nvSpPr>
        <p:spPr>
          <a:xfrm>
            <a:off x="1771348" y="1531670"/>
            <a:ext cx="2339102" cy="461665"/>
          </a:xfrm>
          <a:prstGeom prst="rect">
            <a:avLst/>
          </a:prstGeom>
        </p:spPr>
        <p:txBody>
          <a:bodyPr wrap="none">
            <a:spAutoFit/>
          </a:bodyPr>
          <a:lstStyle/>
          <a:p>
            <a:pPr lvl="0">
              <a:defRPr/>
            </a:pPr>
            <a:r>
              <a:rPr lang="zh-CN" altLang="en-US" sz="2400" b="1" kern="0" dirty="0" smtClean="0">
                <a:solidFill>
                  <a:sysClr val="windowText" lastClr="000000">
                    <a:lumMod val="85000"/>
                    <a:lumOff val="15000"/>
                  </a:sysClr>
                </a:solidFill>
                <a:latin typeface="微软雅黑" panose="020B0503020204020204" pitchFamily="34" charset="-122"/>
                <a:ea typeface="微软雅黑" panose="020B0503020204020204" pitchFamily="34" charset="-122"/>
                <a:cs typeface="+mn-ea"/>
                <a:sym typeface="+mn-lt"/>
              </a:rPr>
              <a:t>欧拉四面体</a:t>
            </a:r>
            <a:r>
              <a:rPr lang="zh-CN" altLang="en-US" sz="2400" b="1" kern="0" dirty="0">
                <a:solidFill>
                  <a:sysClr val="windowText" lastClr="000000">
                    <a:lumMod val="85000"/>
                    <a:lumOff val="15000"/>
                  </a:sysClr>
                </a:solidFill>
                <a:latin typeface="微软雅黑" panose="020B0503020204020204" pitchFamily="34" charset="-122"/>
                <a:ea typeface="微软雅黑" panose="020B0503020204020204" pitchFamily="34" charset="-122"/>
                <a:cs typeface="+mn-ea"/>
                <a:sym typeface="+mn-lt"/>
              </a:rPr>
              <a:t>问题</a:t>
            </a:r>
          </a:p>
        </p:txBody>
      </p:sp>
      <p:sp>
        <p:nvSpPr>
          <p:cNvPr id="55" name="矩形 54">
            <a:extLst>
              <a:ext uri="{FF2B5EF4-FFF2-40B4-BE49-F238E27FC236}">
                <a16:creationId xmlns:a16="http://schemas.microsoft.com/office/drawing/2014/main" xmlns="" id="{99309C90-4800-47DC-BA08-FF2ACB94F169}"/>
              </a:ext>
            </a:extLst>
          </p:cNvPr>
          <p:cNvSpPr/>
          <p:nvPr/>
        </p:nvSpPr>
        <p:spPr>
          <a:xfrm>
            <a:off x="1771348" y="2096688"/>
            <a:ext cx="2954655" cy="461665"/>
          </a:xfrm>
          <a:prstGeom prst="rect">
            <a:avLst/>
          </a:prstGeom>
        </p:spPr>
        <p:txBody>
          <a:bodyPr wrap="none">
            <a:spAutoFit/>
          </a:bodyPr>
          <a:lstStyle/>
          <a:p>
            <a:pPr lvl="0">
              <a:defRPr/>
            </a:pPr>
            <a:r>
              <a:rPr lang="zh-CN" altLang="en-US" sz="2400" b="1" kern="0" dirty="0">
                <a:solidFill>
                  <a:sysClr val="windowText" lastClr="000000">
                    <a:lumMod val="85000"/>
                    <a:lumOff val="15000"/>
                  </a:sysClr>
                </a:solidFill>
                <a:latin typeface="Times New Roman" panose="02020603050405020304" pitchFamily="18" charset="0"/>
                <a:ea typeface="微软雅黑" panose="020B0503020204020204" pitchFamily="34" charset="-122"/>
                <a:cs typeface="Times New Roman" panose="02020603050405020304" pitchFamily="18" charset="0"/>
                <a:sym typeface="+mn-lt"/>
              </a:rPr>
              <a:t>交通流量的计算模型</a:t>
            </a:r>
          </a:p>
        </p:txBody>
      </p:sp>
      <p:sp>
        <p:nvSpPr>
          <p:cNvPr id="56" name="矩形 55">
            <a:extLst>
              <a:ext uri="{FF2B5EF4-FFF2-40B4-BE49-F238E27FC236}">
                <a16:creationId xmlns:a16="http://schemas.microsoft.com/office/drawing/2014/main" xmlns="" id="{E1367170-A640-4BDC-94F4-4D1113159C46}"/>
              </a:ext>
            </a:extLst>
          </p:cNvPr>
          <p:cNvSpPr/>
          <p:nvPr/>
        </p:nvSpPr>
        <p:spPr>
          <a:xfrm>
            <a:off x="1771348" y="2671037"/>
            <a:ext cx="2646878" cy="461665"/>
          </a:xfrm>
          <a:prstGeom prst="rect">
            <a:avLst/>
          </a:prstGeom>
        </p:spPr>
        <p:txBody>
          <a:bodyPr wrap="none">
            <a:spAutoFit/>
          </a:bodyPr>
          <a:lstStyle/>
          <a:p>
            <a:pPr lvl="0">
              <a:defRPr/>
            </a:pPr>
            <a:r>
              <a:rPr lang="zh-CN" altLang="en-US" sz="2400" b="1" kern="0" dirty="0">
                <a:solidFill>
                  <a:sysClr val="windowText" lastClr="000000">
                    <a:lumMod val="85000"/>
                    <a:lumOff val="15000"/>
                  </a:sysClr>
                </a:solidFill>
                <a:latin typeface="微软雅黑" panose="020B0503020204020204" pitchFamily="34" charset="-122"/>
                <a:ea typeface="微软雅黑" panose="020B0503020204020204" pitchFamily="34" charset="-122"/>
                <a:cs typeface="+mn-ea"/>
                <a:sym typeface="+mn-lt"/>
              </a:rPr>
              <a:t>投入产出分析模型</a:t>
            </a:r>
          </a:p>
        </p:txBody>
      </p:sp>
      <p:sp>
        <p:nvSpPr>
          <p:cNvPr id="57" name="矩形 56">
            <a:extLst>
              <a:ext uri="{FF2B5EF4-FFF2-40B4-BE49-F238E27FC236}">
                <a16:creationId xmlns:a16="http://schemas.microsoft.com/office/drawing/2014/main" xmlns="" id="{B2631CC0-28EE-4709-A254-9AED3AA5B96A}"/>
              </a:ext>
            </a:extLst>
          </p:cNvPr>
          <p:cNvSpPr/>
          <p:nvPr/>
        </p:nvSpPr>
        <p:spPr>
          <a:xfrm>
            <a:off x="1771348" y="3245386"/>
            <a:ext cx="2646878" cy="461665"/>
          </a:xfrm>
          <a:prstGeom prst="rect">
            <a:avLst/>
          </a:prstGeom>
        </p:spPr>
        <p:txBody>
          <a:bodyPr wrap="none">
            <a:spAutoFit/>
          </a:bodyPr>
          <a:lstStyle/>
          <a:p>
            <a:pPr lvl="0">
              <a:defRPr/>
            </a:pPr>
            <a:r>
              <a:rPr lang="zh-CN" altLang="en-US" sz="2400" b="1" kern="0" dirty="0">
                <a:solidFill>
                  <a:sysClr val="windowText" lastClr="000000">
                    <a:lumMod val="85000"/>
                    <a:lumOff val="15000"/>
                  </a:sysClr>
                </a:solidFill>
                <a:latin typeface="微软雅黑" panose="020B0503020204020204" pitchFamily="34" charset="-122"/>
                <a:ea typeface="微软雅黑" panose="020B0503020204020204" pitchFamily="34" charset="-122"/>
                <a:cs typeface="+mn-ea"/>
                <a:sym typeface="+mn-lt"/>
              </a:rPr>
              <a:t>小行星的轨道模型</a:t>
            </a:r>
          </a:p>
        </p:txBody>
      </p:sp>
      <p:sp>
        <p:nvSpPr>
          <p:cNvPr id="58" name="矩形 57">
            <a:extLst>
              <a:ext uri="{FF2B5EF4-FFF2-40B4-BE49-F238E27FC236}">
                <a16:creationId xmlns:a16="http://schemas.microsoft.com/office/drawing/2014/main" xmlns="" id="{9E648DAB-FE1D-472E-AC5F-F885B9B4CD1D}"/>
              </a:ext>
            </a:extLst>
          </p:cNvPr>
          <p:cNvSpPr/>
          <p:nvPr/>
        </p:nvSpPr>
        <p:spPr>
          <a:xfrm>
            <a:off x="1771349" y="3838398"/>
            <a:ext cx="3612402" cy="461665"/>
          </a:xfrm>
          <a:prstGeom prst="rect">
            <a:avLst/>
          </a:prstGeom>
        </p:spPr>
        <p:txBody>
          <a:bodyPr wrap="square">
            <a:spAutoFit/>
          </a:bodyPr>
          <a:lstStyle/>
          <a:p>
            <a:pPr lvl="0">
              <a:defRPr/>
            </a:pPr>
            <a:r>
              <a:rPr lang="zh-CN" altLang="en-US" sz="2400" b="1" kern="0" dirty="0">
                <a:solidFill>
                  <a:sysClr val="windowText" lastClr="000000">
                    <a:lumMod val="85000"/>
                    <a:lumOff val="15000"/>
                  </a:sysClr>
                </a:solidFill>
                <a:latin typeface="微软雅黑" panose="020B0503020204020204" pitchFamily="34" charset="-122"/>
                <a:ea typeface="微软雅黑" panose="020B0503020204020204" pitchFamily="34" charset="-122"/>
                <a:cs typeface="+mn-ea"/>
                <a:sym typeface="+mn-lt"/>
              </a:rPr>
              <a:t>人口迁移的动态分析模型</a:t>
            </a:r>
          </a:p>
        </p:txBody>
      </p:sp>
      <p:grpSp>
        <p:nvGrpSpPr>
          <p:cNvPr id="59" name="组合 58">
            <a:extLst>
              <a:ext uri="{FF2B5EF4-FFF2-40B4-BE49-F238E27FC236}">
                <a16:creationId xmlns:a16="http://schemas.microsoft.com/office/drawing/2014/main" xmlns="" id="{51F9F263-564E-4F77-9275-6C69101498CD}"/>
              </a:ext>
            </a:extLst>
          </p:cNvPr>
          <p:cNvGrpSpPr/>
          <p:nvPr/>
        </p:nvGrpSpPr>
        <p:grpSpPr>
          <a:xfrm>
            <a:off x="981534" y="1531669"/>
            <a:ext cx="707837" cy="485523"/>
            <a:chOff x="601927" y="2334135"/>
            <a:chExt cx="707837" cy="485523"/>
          </a:xfrm>
        </p:grpSpPr>
        <p:sp>
          <p:nvSpPr>
            <p:cNvPr id="60" name="矩形: 圆角 12">
              <a:extLst>
                <a:ext uri="{FF2B5EF4-FFF2-40B4-BE49-F238E27FC236}">
                  <a16:creationId xmlns:a16="http://schemas.microsoft.com/office/drawing/2014/main" xmlns="" id="{C4395804-F95D-4F2F-A45D-E7D6AE75393D}"/>
                </a:ext>
              </a:extLst>
            </p:cNvPr>
            <p:cNvSpPr/>
            <p:nvPr/>
          </p:nvSpPr>
          <p:spPr>
            <a:xfrm>
              <a:off x="701846" y="2334135"/>
              <a:ext cx="508000" cy="461666"/>
            </a:xfrm>
            <a:prstGeom prst="roundRect">
              <a:avLst/>
            </a:prstGeom>
            <a:solidFill>
              <a:srgbClr val="17484C"/>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等线"/>
                <a:ea typeface="等线"/>
                <a:cs typeface="+mn-cs"/>
              </a:endParaRPr>
            </a:p>
          </p:txBody>
        </p:sp>
        <p:sp>
          <p:nvSpPr>
            <p:cNvPr id="61" name="矩形 60">
              <a:extLst>
                <a:ext uri="{FF2B5EF4-FFF2-40B4-BE49-F238E27FC236}">
                  <a16:creationId xmlns:a16="http://schemas.microsoft.com/office/drawing/2014/main" xmlns="" id="{72060640-D39B-4481-A59F-649AEAAED3C2}"/>
                </a:ext>
              </a:extLst>
            </p:cNvPr>
            <p:cNvSpPr/>
            <p:nvPr/>
          </p:nvSpPr>
          <p:spPr>
            <a:xfrm>
              <a:off x="601927" y="2357993"/>
              <a:ext cx="707837" cy="461665"/>
            </a:xfrm>
            <a:prstGeom prst="rect">
              <a:avLst/>
            </a:prstGeom>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a:ln>
                    <a:noFill/>
                  </a:ln>
                  <a:solidFill>
                    <a:sysClr val="window" lastClr="FFFFFF"/>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§1</a:t>
              </a:r>
              <a:endParaRPr kumimoji="0" lang="zh-CN" altLang="en-US" sz="2400" b="1" i="0" u="none" strike="noStrike" kern="0" cap="none" spc="0" normalizeH="0" baseline="0" noProof="0" dirty="0">
                <a:ln>
                  <a:noFill/>
                </a:ln>
                <a:solidFill>
                  <a:sysClr val="window" lastClr="FFFFFF"/>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endParaRPr>
            </a:p>
          </p:txBody>
        </p:sp>
      </p:grpSp>
      <p:grpSp>
        <p:nvGrpSpPr>
          <p:cNvPr id="62" name="组合 61">
            <a:extLst>
              <a:ext uri="{FF2B5EF4-FFF2-40B4-BE49-F238E27FC236}">
                <a16:creationId xmlns:a16="http://schemas.microsoft.com/office/drawing/2014/main" xmlns="" id="{974E84C2-EC56-4BEB-9E28-4F5C7FD3EC96}"/>
              </a:ext>
            </a:extLst>
          </p:cNvPr>
          <p:cNvGrpSpPr/>
          <p:nvPr/>
        </p:nvGrpSpPr>
        <p:grpSpPr>
          <a:xfrm>
            <a:off x="981534" y="2096687"/>
            <a:ext cx="707837" cy="461666"/>
            <a:chOff x="601927" y="3160421"/>
            <a:chExt cx="707837" cy="461666"/>
          </a:xfrm>
        </p:grpSpPr>
        <p:sp>
          <p:nvSpPr>
            <p:cNvPr id="63" name="矩形: 圆角 16">
              <a:extLst>
                <a:ext uri="{FF2B5EF4-FFF2-40B4-BE49-F238E27FC236}">
                  <a16:creationId xmlns:a16="http://schemas.microsoft.com/office/drawing/2014/main" xmlns="" id="{FC100B3A-D4FB-424C-9AC3-E2240B9F5AFB}"/>
                </a:ext>
              </a:extLst>
            </p:cNvPr>
            <p:cNvSpPr/>
            <p:nvPr/>
          </p:nvSpPr>
          <p:spPr>
            <a:xfrm>
              <a:off x="701846" y="3160421"/>
              <a:ext cx="508000" cy="461666"/>
            </a:xfrm>
            <a:prstGeom prst="roundRect">
              <a:avLst/>
            </a:prstGeom>
            <a:solidFill>
              <a:srgbClr val="009999"/>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等线"/>
                <a:ea typeface="等线"/>
                <a:cs typeface="+mn-cs"/>
              </a:endParaRPr>
            </a:p>
          </p:txBody>
        </p:sp>
        <p:sp>
          <p:nvSpPr>
            <p:cNvPr id="64" name="矩形 63">
              <a:extLst>
                <a:ext uri="{FF2B5EF4-FFF2-40B4-BE49-F238E27FC236}">
                  <a16:creationId xmlns:a16="http://schemas.microsoft.com/office/drawing/2014/main" xmlns="" id="{DF7A8357-6E2E-4148-8922-2EB45DBCA1BB}"/>
                </a:ext>
              </a:extLst>
            </p:cNvPr>
            <p:cNvSpPr/>
            <p:nvPr/>
          </p:nvSpPr>
          <p:spPr>
            <a:xfrm>
              <a:off x="601927" y="3160421"/>
              <a:ext cx="707837" cy="461665"/>
            </a:xfrm>
            <a:prstGeom prst="rect">
              <a:avLst/>
            </a:prstGeom>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a:ln>
                    <a:noFill/>
                  </a:ln>
                  <a:solidFill>
                    <a:sysClr val="window" lastClr="FFFFFF"/>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§2</a:t>
              </a:r>
              <a:endParaRPr kumimoji="0" lang="zh-CN" altLang="en-US" sz="2400" b="1" i="0" u="none" strike="noStrike" kern="0" cap="none" spc="0" normalizeH="0" baseline="0" noProof="0" dirty="0">
                <a:ln>
                  <a:noFill/>
                </a:ln>
                <a:solidFill>
                  <a:sysClr val="window" lastClr="FFFFFF"/>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endParaRPr>
            </a:p>
          </p:txBody>
        </p:sp>
      </p:grpSp>
      <p:grpSp>
        <p:nvGrpSpPr>
          <p:cNvPr id="65" name="组合 64">
            <a:extLst>
              <a:ext uri="{FF2B5EF4-FFF2-40B4-BE49-F238E27FC236}">
                <a16:creationId xmlns:a16="http://schemas.microsoft.com/office/drawing/2014/main" xmlns="" id="{397A8446-C961-4DF7-B4C7-0ACA72C30795}"/>
              </a:ext>
            </a:extLst>
          </p:cNvPr>
          <p:cNvGrpSpPr/>
          <p:nvPr/>
        </p:nvGrpSpPr>
        <p:grpSpPr>
          <a:xfrm>
            <a:off x="981534" y="2671037"/>
            <a:ext cx="707837" cy="485523"/>
            <a:chOff x="601927" y="2334135"/>
            <a:chExt cx="707837" cy="485523"/>
          </a:xfrm>
        </p:grpSpPr>
        <p:sp>
          <p:nvSpPr>
            <p:cNvPr id="66" name="矩形: 圆角 22">
              <a:extLst>
                <a:ext uri="{FF2B5EF4-FFF2-40B4-BE49-F238E27FC236}">
                  <a16:creationId xmlns:a16="http://schemas.microsoft.com/office/drawing/2014/main" xmlns="" id="{32F1D054-BA3C-4EF1-9E45-7C0771AC5E10}"/>
                </a:ext>
              </a:extLst>
            </p:cNvPr>
            <p:cNvSpPr/>
            <p:nvPr/>
          </p:nvSpPr>
          <p:spPr>
            <a:xfrm>
              <a:off x="701846" y="2334135"/>
              <a:ext cx="508000" cy="461666"/>
            </a:xfrm>
            <a:prstGeom prst="roundRect">
              <a:avLst/>
            </a:prstGeom>
            <a:solidFill>
              <a:srgbClr val="17484C"/>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等线"/>
                <a:ea typeface="等线"/>
                <a:cs typeface="+mn-cs"/>
              </a:endParaRPr>
            </a:p>
          </p:txBody>
        </p:sp>
        <p:sp>
          <p:nvSpPr>
            <p:cNvPr id="67" name="矩形 66">
              <a:extLst>
                <a:ext uri="{FF2B5EF4-FFF2-40B4-BE49-F238E27FC236}">
                  <a16:creationId xmlns:a16="http://schemas.microsoft.com/office/drawing/2014/main" xmlns="" id="{CB145F82-407F-4A91-88EB-0149C3C70B5A}"/>
                </a:ext>
              </a:extLst>
            </p:cNvPr>
            <p:cNvSpPr/>
            <p:nvPr/>
          </p:nvSpPr>
          <p:spPr>
            <a:xfrm>
              <a:off x="601927" y="2357993"/>
              <a:ext cx="707837" cy="461665"/>
            </a:xfrm>
            <a:prstGeom prst="rect">
              <a:avLst/>
            </a:prstGeom>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a:ln>
                    <a:noFill/>
                  </a:ln>
                  <a:solidFill>
                    <a:sysClr val="window" lastClr="FFFFFF"/>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§3</a:t>
              </a:r>
              <a:endParaRPr kumimoji="0" lang="zh-CN" altLang="en-US" sz="2400" b="1" i="0" u="none" strike="noStrike" kern="0" cap="none" spc="0" normalizeH="0" baseline="0" noProof="0" dirty="0">
                <a:ln>
                  <a:noFill/>
                </a:ln>
                <a:solidFill>
                  <a:sysClr val="window" lastClr="FFFFFF"/>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endParaRPr>
            </a:p>
          </p:txBody>
        </p:sp>
      </p:grpSp>
      <p:grpSp>
        <p:nvGrpSpPr>
          <p:cNvPr id="68" name="组合 67">
            <a:extLst>
              <a:ext uri="{FF2B5EF4-FFF2-40B4-BE49-F238E27FC236}">
                <a16:creationId xmlns:a16="http://schemas.microsoft.com/office/drawing/2014/main" xmlns="" id="{B89AFB4F-4B92-4513-AED0-D72F56D9207C}"/>
              </a:ext>
            </a:extLst>
          </p:cNvPr>
          <p:cNvGrpSpPr/>
          <p:nvPr/>
        </p:nvGrpSpPr>
        <p:grpSpPr>
          <a:xfrm>
            <a:off x="981534" y="3245386"/>
            <a:ext cx="707837" cy="461666"/>
            <a:chOff x="601927" y="3160421"/>
            <a:chExt cx="707837" cy="461666"/>
          </a:xfrm>
        </p:grpSpPr>
        <p:sp>
          <p:nvSpPr>
            <p:cNvPr id="69" name="矩形: 圆角 25">
              <a:extLst>
                <a:ext uri="{FF2B5EF4-FFF2-40B4-BE49-F238E27FC236}">
                  <a16:creationId xmlns:a16="http://schemas.microsoft.com/office/drawing/2014/main" xmlns="" id="{DB56F3E3-06E1-4832-A0AE-F8C2436BDF96}"/>
                </a:ext>
              </a:extLst>
            </p:cNvPr>
            <p:cNvSpPr/>
            <p:nvPr/>
          </p:nvSpPr>
          <p:spPr>
            <a:xfrm>
              <a:off x="701846" y="3160421"/>
              <a:ext cx="508000" cy="461666"/>
            </a:xfrm>
            <a:prstGeom prst="roundRect">
              <a:avLst/>
            </a:prstGeom>
            <a:solidFill>
              <a:srgbClr val="009999"/>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等线"/>
                <a:ea typeface="等线"/>
                <a:cs typeface="+mn-cs"/>
              </a:endParaRPr>
            </a:p>
          </p:txBody>
        </p:sp>
        <p:sp>
          <p:nvSpPr>
            <p:cNvPr id="70" name="矩形 69">
              <a:extLst>
                <a:ext uri="{FF2B5EF4-FFF2-40B4-BE49-F238E27FC236}">
                  <a16:creationId xmlns:a16="http://schemas.microsoft.com/office/drawing/2014/main" xmlns="" id="{0243A337-2647-4EE7-8C22-B356182AF7D5}"/>
                </a:ext>
              </a:extLst>
            </p:cNvPr>
            <p:cNvSpPr/>
            <p:nvPr/>
          </p:nvSpPr>
          <p:spPr>
            <a:xfrm>
              <a:off x="601927" y="3160421"/>
              <a:ext cx="707837" cy="461665"/>
            </a:xfrm>
            <a:prstGeom prst="rect">
              <a:avLst/>
            </a:prstGeom>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a:ln>
                    <a:noFill/>
                  </a:ln>
                  <a:solidFill>
                    <a:sysClr val="window" lastClr="FFFFFF"/>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§4</a:t>
              </a:r>
              <a:endParaRPr kumimoji="0" lang="zh-CN" altLang="en-US" sz="2400" b="1" i="0" u="none" strike="noStrike" kern="0" cap="none" spc="0" normalizeH="0" baseline="0" noProof="0" dirty="0">
                <a:ln>
                  <a:noFill/>
                </a:ln>
                <a:solidFill>
                  <a:sysClr val="window" lastClr="FFFFFF"/>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endParaRPr>
            </a:p>
          </p:txBody>
        </p:sp>
      </p:grpSp>
      <p:grpSp>
        <p:nvGrpSpPr>
          <p:cNvPr id="71" name="组合 70">
            <a:extLst>
              <a:ext uri="{FF2B5EF4-FFF2-40B4-BE49-F238E27FC236}">
                <a16:creationId xmlns:a16="http://schemas.microsoft.com/office/drawing/2014/main" xmlns="" id="{566A360E-374F-4525-9119-2D5A50964688}"/>
              </a:ext>
            </a:extLst>
          </p:cNvPr>
          <p:cNvGrpSpPr/>
          <p:nvPr/>
        </p:nvGrpSpPr>
        <p:grpSpPr>
          <a:xfrm>
            <a:off x="981534" y="3829067"/>
            <a:ext cx="707837" cy="485523"/>
            <a:chOff x="601927" y="2334135"/>
            <a:chExt cx="707837" cy="485523"/>
          </a:xfrm>
        </p:grpSpPr>
        <p:sp>
          <p:nvSpPr>
            <p:cNvPr id="72" name="矩形: 圆角 28">
              <a:extLst>
                <a:ext uri="{FF2B5EF4-FFF2-40B4-BE49-F238E27FC236}">
                  <a16:creationId xmlns:a16="http://schemas.microsoft.com/office/drawing/2014/main" xmlns="" id="{2947237F-4207-4A24-8157-9F00C8945117}"/>
                </a:ext>
              </a:extLst>
            </p:cNvPr>
            <p:cNvSpPr/>
            <p:nvPr/>
          </p:nvSpPr>
          <p:spPr>
            <a:xfrm>
              <a:off x="701846" y="2334135"/>
              <a:ext cx="508000" cy="461666"/>
            </a:xfrm>
            <a:prstGeom prst="roundRect">
              <a:avLst/>
            </a:prstGeom>
            <a:solidFill>
              <a:srgbClr val="17484C"/>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等线"/>
                <a:ea typeface="等线"/>
                <a:cs typeface="+mn-cs"/>
              </a:endParaRPr>
            </a:p>
          </p:txBody>
        </p:sp>
        <p:sp>
          <p:nvSpPr>
            <p:cNvPr id="73" name="矩形 72">
              <a:extLst>
                <a:ext uri="{FF2B5EF4-FFF2-40B4-BE49-F238E27FC236}">
                  <a16:creationId xmlns:a16="http://schemas.microsoft.com/office/drawing/2014/main" xmlns="" id="{CB550C7A-FD4D-454A-B976-8729816B3877}"/>
                </a:ext>
              </a:extLst>
            </p:cNvPr>
            <p:cNvSpPr/>
            <p:nvPr/>
          </p:nvSpPr>
          <p:spPr>
            <a:xfrm>
              <a:off x="601927" y="2357993"/>
              <a:ext cx="707837" cy="461665"/>
            </a:xfrm>
            <a:prstGeom prst="rect">
              <a:avLst/>
            </a:prstGeom>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a:ln>
                    <a:noFill/>
                  </a:ln>
                  <a:solidFill>
                    <a:sysClr val="window" lastClr="FFFFFF"/>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§5</a:t>
              </a:r>
              <a:endParaRPr kumimoji="0" lang="zh-CN" altLang="en-US" sz="2400" b="1" i="0" u="none" strike="noStrike" kern="0" cap="none" spc="0" normalizeH="0" baseline="0" noProof="0" dirty="0">
                <a:ln>
                  <a:noFill/>
                </a:ln>
                <a:solidFill>
                  <a:sysClr val="window" lastClr="FFFFFF"/>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endParaRPr>
            </a:p>
          </p:txBody>
        </p:sp>
      </p:grpSp>
      <p:sp>
        <p:nvSpPr>
          <p:cNvPr id="74" name="平行四边形 73">
            <a:extLst>
              <a:ext uri="{FF2B5EF4-FFF2-40B4-BE49-F238E27FC236}">
                <a16:creationId xmlns:a16="http://schemas.microsoft.com/office/drawing/2014/main" xmlns="" id="{846DEABA-E5CA-42E2-A269-0C0F64BC15C8}"/>
              </a:ext>
            </a:extLst>
          </p:cNvPr>
          <p:cNvSpPr/>
          <p:nvPr/>
        </p:nvSpPr>
        <p:spPr>
          <a:xfrm>
            <a:off x="7058429" y="-1733907"/>
            <a:ext cx="3411361" cy="5744473"/>
          </a:xfrm>
          <a:prstGeom prst="parallelogram">
            <a:avLst>
              <a:gd name="adj" fmla="val 96160"/>
            </a:avLst>
          </a:prstGeom>
          <a:solidFill>
            <a:srgbClr val="17484C"/>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等线"/>
              <a:ea typeface="等线"/>
              <a:cs typeface="+mn-cs"/>
            </a:endParaRPr>
          </a:p>
        </p:txBody>
      </p:sp>
      <p:sp>
        <p:nvSpPr>
          <p:cNvPr id="75" name="平行四边形 74">
            <a:extLst>
              <a:ext uri="{FF2B5EF4-FFF2-40B4-BE49-F238E27FC236}">
                <a16:creationId xmlns:a16="http://schemas.microsoft.com/office/drawing/2014/main" xmlns="" id="{FDF45A37-CB61-487D-A0D0-4C0DA40AD3BC}"/>
              </a:ext>
            </a:extLst>
          </p:cNvPr>
          <p:cNvSpPr/>
          <p:nvPr/>
        </p:nvSpPr>
        <p:spPr>
          <a:xfrm>
            <a:off x="5226180" y="2597417"/>
            <a:ext cx="3411361" cy="5744473"/>
          </a:xfrm>
          <a:prstGeom prst="parallelogram">
            <a:avLst>
              <a:gd name="adj" fmla="val 96160"/>
            </a:avLst>
          </a:prstGeom>
          <a:solidFill>
            <a:srgbClr val="333333"/>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等线"/>
              <a:ea typeface="等线"/>
              <a:cs typeface="+mn-cs"/>
            </a:endParaRPr>
          </a:p>
        </p:txBody>
      </p:sp>
      <p:pic>
        <p:nvPicPr>
          <p:cNvPr id="76" name="Picture 3" descr="F:\2022\线性代数（第4版）（戴斌祥）\5c75d32cde85c.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27932" y="2597418"/>
            <a:ext cx="5016847" cy="3617920"/>
          </a:xfrm>
          <a:prstGeom prst="rect">
            <a:avLst/>
          </a:prstGeom>
          <a:noFill/>
          <a:extLst>
            <a:ext uri="{909E8E84-426E-40DD-AFC4-6F175D3DCCD1}">
              <a14:hiddenFill xmlns:a14="http://schemas.microsoft.com/office/drawing/2010/main">
                <a:solidFill>
                  <a:srgbClr val="FFFFFF"/>
                </a:solidFill>
              </a14:hiddenFill>
            </a:ext>
          </a:extLst>
        </p:spPr>
      </p:pic>
      <p:sp>
        <p:nvSpPr>
          <p:cNvPr id="29" name="矩形 28">
            <a:extLst>
              <a:ext uri="{FF2B5EF4-FFF2-40B4-BE49-F238E27FC236}">
                <a16:creationId xmlns:a16="http://schemas.microsoft.com/office/drawing/2014/main" xmlns="" id="{BD797D66-8C96-4FF6-ACF7-E40178CE7596}"/>
              </a:ext>
            </a:extLst>
          </p:cNvPr>
          <p:cNvSpPr/>
          <p:nvPr/>
        </p:nvSpPr>
        <p:spPr>
          <a:xfrm>
            <a:off x="2368643" y="694217"/>
            <a:ext cx="2646878" cy="584775"/>
          </a:xfrm>
          <a:prstGeom prst="rect">
            <a:avLst/>
          </a:prstGeom>
        </p:spPr>
        <p:txBody>
          <a:bodyPr wrap="none">
            <a:spAutoFit/>
          </a:bodyPr>
          <a:lstStyle/>
          <a:p>
            <a:pPr lvl="0">
              <a:defRPr/>
            </a:pPr>
            <a:r>
              <a:rPr lang="zh-CN" altLang="en-US" sz="3200" b="1" kern="0" dirty="0">
                <a:solidFill>
                  <a:sysClr val="windowText" lastClr="000000">
                    <a:lumMod val="85000"/>
                    <a:lumOff val="15000"/>
                  </a:sysClr>
                </a:solidFill>
                <a:latin typeface="微软雅黑" panose="020B0503020204020204" pitchFamily="34" charset="-122"/>
                <a:ea typeface="微软雅黑" panose="020B0503020204020204" pitchFamily="34" charset="-122"/>
                <a:cs typeface="+mn-ea"/>
                <a:sym typeface="+mn-lt"/>
              </a:rPr>
              <a:t>应用数学模型</a:t>
            </a:r>
          </a:p>
        </p:txBody>
      </p:sp>
      <p:sp>
        <p:nvSpPr>
          <p:cNvPr id="30" name="矩形 29">
            <a:extLst>
              <a:ext uri="{FF2B5EF4-FFF2-40B4-BE49-F238E27FC236}">
                <a16:creationId xmlns:a16="http://schemas.microsoft.com/office/drawing/2014/main" xmlns="" id="{B2631CC0-28EE-4709-A254-9AED3AA5B96A}"/>
              </a:ext>
            </a:extLst>
          </p:cNvPr>
          <p:cNvSpPr/>
          <p:nvPr/>
        </p:nvSpPr>
        <p:spPr>
          <a:xfrm>
            <a:off x="1771348" y="4417231"/>
            <a:ext cx="2646878" cy="461665"/>
          </a:xfrm>
          <a:prstGeom prst="rect">
            <a:avLst/>
          </a:prstGeom>
        </p:spPr>
        <p:txBody>
          <a:bodyPr wrap="none">
            <a:spAutoFit/>
          </a:bodyPr>
          <a:lstStyle/>
          <a:p>
            <a:pPr lvl="0">
              <a:defRPr/>
            </a:pPr>
            <a:r>
              <a:rPr lang="zh-CN" altLang="en-US" sz="2400" b="1" kern="0" dirty="0">
                <a:solidFill>
                  <a:sysClr val="windowText" lastClr="000000">
                    <a:lumMod val="85000"/>
                    <a:lumOff val="15000"/>
                  </a:sysClr>
                </a:solidFill>
                <a:latin typeface="微软雅黑" panose="020B0503020204020204" pitchFamily="34" charset="-122"/>
                <a:ea typeface="微软雅黑" panose="020B0503020204020204" pitchFamily="34" charset="-122"/>
                <a:cs typeface="+mn-ea"/>
                <a:sym typeface="+mn-lt"/>
              </a:rPr>
              <a:t>常染色体遗传模型</a:t>
            </a:r>
          </a:p>
        </p:txBody>
      </p:sp>
      <p:sp>
        <p:nvSpPr>
          <p:cNvPr id="31" name="矩形 30">
            <a:extLst>
              <a:ext uri="{FF2B5EF4-FFF2-40B4-BE49-F238E27FC236}">
                <a16:creationId xmlns:a16="http://schemas.microsoft.com/office/drawing/2014/main" xmlns="" id="{9E648DAB-FE1D-472E-AC5F-F885B9B4CD1D}"/>
              </a:ext>
            </a:extLst>
          </p:cNvPr>
          <p:cNvSpPr/>
          <p:nvPr/>
        </p:nvSpPr>
        <p:spPr>
          <a:xfrm>
            <a:off x="1771349" y="5019574"/>
            <a:ext cx="2436745" cy="461665"/>
          </a:xfrm>
          <a:prstGeom prst="rect">
            <a:avLst/>
          </a:prstGeom>
        </p:spPr>
        <p:txBody>
          <a:bodyPr wrap="square">
            <a:spAutoFit/>
          </a:bodyPr>
          <a:lstStyle/>
          <a:p>
            <a:pPr lvl="0">
              <a:defRPr/>
            </a:pPr>
            <a:r>
              <a:rPr lang="zh-CN" altLang="en-US" sz="2400" b="1" kern="0" dirty="0" smtClean="0">
                <a:solidFill>
                  <a:sysClr val="windowText" lastClr="000000">
                    <a:lumMod val="85000"/>
                    <a:lumOff val="15000"/>
                  </a:sysClr>
                </a:solidFill>
                <a:latin typeface="微软雅黑" panose="020B0503020204020204" pitchFamily="34" charset="-122"/>
                <a:ea typeface="微软雅黑" panose="020B0503020204020204" pitchFamily="34" charset="-122"/>
                <a:cs typeface="+mn-ea"/>
                <a:sym typeface="+mn-lt"/>
              </a:rPr>
              <a:t>莱斯利种群</a:t>
            </a:r>
            <a:r>
              <a:rPr lang="zh-CN" altLang="en-US" sz="2400" b="1" kern="0" dirty="0">
                <a:solidFill>
                  <a:sysClr val="windowText" lastClr="000000">
                    <a:lumMod val="85000"/>
                    <a:lumOff val="15000"/>
                  </a:sysClr>
                </a:solidFill>
                <a:latin typeface="微软雅黑" panose="020B0503020204020204" pitchFamily="34" charset="-122"/>
                <a:ea typeface="微软雅黑" panose="020B0503020204020204" pitchFamily="34" charset="-122"/>
                <a:cs typeface="+mn-ea"/>
                <a:sym typeface="+mn-lt"/>
              </a:rPr>
              <a:t>模型</a:t>
            </a:r>
          </a:p>
        </p:txBody>
      </p:sp>
      <p:grpSp>
        <p:nvGrpSpPr>
          <p:cNvPr id="32" name="组合 31">
            <a:extLst>
              <a:ext uri="{FF2B5EF4-FFF2-40B4-BE49-F238E27FC236}">
                <a16:creationId xmlns:a16="http://schemas.microsoft.com/office/drawing/2014/main" xmlns="" id="{B89AFB4F-4B92-4513-AED0-D72F56D9207C}"/>
              </a:ext>
            </a:extLst>
          </p:cNvPr>
          <p:cNvGrpSpPr/>
          <p:nvPr/>
        </p:nvGrpSpPr>
        <p:grpSpPr>
          <a:xfrm>
            <a:off x="981534" y="4417231"/>
            <a:ext cx="707837" cy="461666"/>
            <a:chOff x="601927" y="3160421"/>
            <a:chExt cx="707837" cy="461666"/>
          </a:xfrm>
        </p:grpSpPr>
        <p:sp>
          <p:nvSpPr>
            <p:cNvPr id="33" name="矩形: 圆角 25">
              <a:extLst>
                <a:ext uri="{FF2B5EF4-FFF2-40B4-BE49-F238E27FC236}">
                  <a16:creationId xmlns:a16="http://schemas.microsoft.com/office/drawing/2014/main" xmlns="" id="{DB56F3E3-06E1-4832-A0AE-F8C2436BDF96}"/>
                </a:ext>
              </a:extLst>
            </p:cNvPr>
            <p:cNvSpPr/>
            <p:nvPr/>
          </p:nvSpPr>
          <p:spPr>
            <a:xfrm>
              <a:off x="701846" y="3160421"/>
              <a:ext cx="508000" cy="461666"/>
            </a:xfrm>
            <a:prstGeom prst="roundRect">
              <a:avLst/>
            </a:prstGeom>
            <a:solidFill>
              <a:srgbClr val="009999"/>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等线"/>
                <a:ea typeface="等线"/>
                <a:cs typeface="+mn-cs"/>
              </a:endParaRPr>
            </a:p>
          </p:txBody>
        </p:sp>
        <p:sp>
          <p:nvSpPr>
            <p:cNvPr id="34" name="矩形 33">
              <a:extLst>
                <a:ext uri="{FF2B5EF4-FFF2-40B4-BE49-F238E27FC236}">
                  <a16:creationId xmlns:a16="http://schemas.microsoft.com/office/drawing/2014/main" xmlns="" id="{0243A337-2647-4EE7-8C22-B356182AF7D5}"/>
                </a:ext>
              </a:extLst>
            </p:cNvPr>
            <p:cNvSpPr/>
            <p:nvPr/>
          </p:nvSpPr>
          <p:spPr>
            <a:xfrm>
              <a:off x="601927" y="3160421"/>
              <a:ext cx="707837" cy="461665"/>
            </a:xfrm>
            <a:prstGeom prst="rect">
              <a:avLst/>
            </a:prstGeom>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smtClean="0">
                  <a:ln>
                    <a:noFill/>
                  </a:ln>
                  <a:solidFill>
                    <a:sysClr val="window" lastClr="FFFFFF"/>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§6</a:t>
              </a:r>
              <a:endParaRPr kumimoji="0" lang="zh-CN" altLang="en-US" sz="2400" b="1" i="0" u="none" strike="noStrike" kern="0" cap="none" spc="0" normalizeH="0" baseline="0" noProof="0" dirty="0">
                <a:ln>
                  <a:noFill/>
                </a:ln>
                <a:solidFill>
                  <a:sysClr val="window" lastClr="FFFFFF"/>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endParaRPr>
            </a:p>
          </p:txBody>
        </p:sp>
      </p:grpSp>
      <p:grpSp>
        <p:nvGrpSpPr>
          <p:cNvPr id="35" name="组合 34">
            <a:extLst>
              <a:ext uri="{FF2B5EF4-FFF2-40B4-BE49-F238E27FC236}">
                <a16:creationId xmlns:a16="http://schemas.microsoft.com/office/drawing/2014/main" xmlns="" id="{566A360E-374F-4525-9119-2D5A50964688}"/>
              </a:ext>
            </a:extLst>
          </p:cNvPr>
          <p:cNvGrpSpPr/>
          <p:nvPr/>
        </p:nvGrpSpPr>
        <p:grpSpPr>
          <a:xfrm>
            <a:off x="981534" y="5010243"/>
            <a:ext cx="707837" cy="485523"/>
            <a:chOff x="601927" y="2334135"/>
            <a:chExt cx="707837" cy="485523"/>
          </a:xfrm>
        </p:grpSpPr>
        <p:sp>
          <p:nvSpPr>
            <p:cNvPr id="36" name="矩形: 圆角 28">
              <a:extLst>
                <a:ext uri="{FF2B5EF4-FFF2-40B4-BE49-F238E27FC236}">
                  <a16:creationId xmlns:a16="http://schemas.microsoft.com/office/drawing/2014/main" xmlns="" id="{2947237F-4207-4A24-8157-9F00C8945117}"/>
                </a:ext>
              </a:extLst>
            </p:cNvPr>
            <p:cNvSpPr/>
            <p:nvPr/>
          </p:nvSpPr>
          <p:spPr>
            <a:xfrm>
              <a:off x="701846" y="2334135"/>
              <a:ext cx="508000" cy="461666"/>
            </a:xfrm>
            <a:prstGeom prst="roundRect">
              <a:avLst/>
            </a:prstGeom>
            <a:solidFill>
              <a:srgbClr val="17484C"/>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等线"/>
                <a:ea typeface="等线"/>
                <a:cs typeface="+mn-cs"/>
              </a:endParaRPr>
            </a:p>
          </p:txBody>
        </p:sp>
        <p:sp>
          <p:nvSpPr>
            <p:cNvPr id="37" name="矩形 36">
              <a:extLst>
                <a:ext uri="{FF2B5EF4-FFF2-40B4-BE49-F238E27FC236}">
                  <a16:creationId xmlns:a16="http://schemas.microsoft.com/office/drawing/2014/main" xmlns="" id="{CB550C7A-FD4D-454A-B976-8729816B3877}"/>
                </a:ext>
              </a:extLst>
            </p:cNvPr>
            <p:cNvSpPr/>
            <p:nvPr/>
          </p:nvSpPr>
          <p:spPr>
            <a:xfrm>
              <a:off x="601927" y="2357993"/>
              <a:ext cx="707837" cy="461665"/>
            </a:xfrm>
            <a:prstGeom prst="rect">
              <a:avLst/>
            </a:prstGeom>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smtClean="0">
                  <a:ln>
                    <a:noFill/>
                  </a:ln>
                  <a:solidFill>
                    <a:sysClr val="window" lastClr="FFFFFF"/>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§7</a:t>
              </a:r>
              <a:endParaRPr kumimoji="0" lang="zh-CN" altLang="en-US" sz="2400" b="1" i="0" u="none" strike="noStrike" kern="0" cap="none" spc="0" normalizeH="0" baseline="0" noProof="0" dirty="0">
                <a:ln>
                  <a:noFill/>
                </a:ln>
                <a:solidFill>
                  <a:sysClr val="window" lastClr="FFFFFF"/>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endParaRPr>
            </a:p>
          </p:txBody>
        </p:sp>
      </p:grpSp>
      <p:sp>
        <p:nvSpPr>
          <p:cNvPr id="38" name="矩形 37">
            <a:extLst>
              <a:ext uri="{FF2B5EF4-FFF2-40B4-BE49-F238E27FC236}">
                <a16:creationId xmlns:a16="http://schemas.microsoft.com/office/drawing/2014/main" xmlns="" id="{B2631CC0-28EE-4709-A254-9AED3AA5B96A}"/>
              </a:ext>
            </a:extLst>
          </p:cNvPr>
          <p:cNvSpPr/>
          <p:nvPr/>
        </p:nvSpPr>
        <p:spPr>
          <a:xfrm>
            <a:off x="1759053" y="5583565"/>
            <a:ext cx="1415772" cy="461665"/>
          </a:xfrm>
          <a:prstGeom prst="rect">
            <a:avLst/>
          </a:prstGeom>
        </p:spPr>
        <p:txBody>
          <a:bodyPr wrap="none">
            <a:spAutoFit/>
          </a:bodyPr>
          <a:lstStyle/>
          <a:p>
            <a:pPr lvl="0">
              <a:defRPr/>
            </a:pPr>
            <a:r>
              <a:rPr lang="zh-CN" altLang="en-US" sz="2400" b="1" kern="0" dirty="0" smtClean="0">
                <a:solidFill>
                  <a:sysClr val="windowText" lastClr="000000">
                    <a:lumMod val="85000"/>
                    <a:lumOff val="15000"/>
                  </a:sysClr>
                </a:solidFill>
                <a:latin typeface="微软雅黑" panose="020B0503020204020204" pitchFamily="34" charset="-122"/>
                <a:ea typeface="微软雅黑" panose="020B0503020204020204" pitchFamily="34" charset="-122"/>
                <a:cs typeface="+mn-ea"/>
                <a:sym typeface="+mn-lt"/>
              </a:rPr>
              <a:t>丢勒幻方</a:t>
            </a:r>
            <a:endParaRPr lang="zh-CN" altLang="en-US" sz="2400" b="1" kern="0" dirty="0">
              <a:solidFill>
                <a:sysClr val="windowText" lastClr="000000">
                  <a:lumMod val="85000"/>
                  <a:lumOff val="15000"/>
                </a:sysClr>
              </a:solidFill>
              <a:latin typeface="微软雅黑" panose="020B0503020204020204" pitchFamily="34" charset="-122"/>
              <a:ea typeface="微软雅黑" panose="020B0503020204020204" pitchFamily="34" charset="-122"/>
              <a:cs typeface="+mn-ea"/>
              <a:sym typeface="+mn-lt"/>
            </a:endParaRPr>
          </a:p>
        </p:txBody>
      </p:sp>
      <p:sp>
        <p:nvSpPr>
          <p:cNvPr id="39" name="矩形 38">
            <a:extLst>
              <a:ext uri="{FF2B5EF4-FFF2-40B4-BE49-F238E27FC236}">
                <a16:creationId xmlns:a16="http://schemas.microsoft.com/office/drawing/2014/main" xmlns="" id="{9E648DAB-FE1D-472E-AC5F-F885B9B4CD1D}"/>
              </a:ext>
            </a:extLst>
          </p:cNvPr>
          <p:cNvSpPr/>
          <p:nvPr/>
        </p:nvSpPr>
        <p:spPr>
          <a:xfrm>
            <a:off x="1759054" y="6148584"/>
            <a:ext cx="4501775" cy="461665"/>
          </a:xfrm>
          <a:prstGeom prst="rect">
            <a:avLst/>
          </a:prstGeom>
        </p:spPr>
        <p:txBody>
          <a:bodyPr wrap="square">
            <a:spAutoFit/>
          </a:bodyPr>
          <a:lstStyle/>
          <a:p>
            <a:pPr lvl="0">
              <a:defRPr/>
            </a:pPr>
            <a:r>
              <a:rPr lang="zh-CN" altLang="en-US" sz="2400" b="1" kern="0" dirty="0" smtClean="0">
                <a:solidFill>
                  <a:sysClr val="windowText" lastClr="000000">
                    <a:lumMod val="85000"/>
                    <a:lumOff val="15000"/>
                  </a:sysClr>
                </a:solidFill>
                <a:latin typeface="微软雅黑" panose="020B0503020204020204" pitchFamily="34" charset="-122"/>
                <a:ea typeface="微软雅黑" panose="020B0503020204020204" pitchFamily="34" charset="-122"/>
                <a:cs typeface="+mn-ea"/>
                <a:sym typeface="+mn-lt"/>
              </a:rPr>
              <a:t>经济发展与环境污染的增长模型</a:t>
            </a:r>
            <a:endParaRPr lang="zh-CN" altLang="en-US" sz="2400" b="1" kern="0" dirty="0">
              <a:solidFill>
                <a:sysClr val="windowText" lastClr="000000">
                  <a:lumMod val="85000"/>
                  <a:lumOff val="15000"/>
                </a:sysClr>
              </a:solidFill>
              <a:latin typeface="微软雅黑" panose="020B0503020204020204" pitchFamily="34" charset="-122"/>
              <a:ea typeface="微软雅黑" panose="020B0503020204020204" pitchFamily="34" charset="-122"/>
              <a:cs typeface="+mn-ea"/>
              <a:sym typeface="+mn-lt"/>
            </a:endParaRPr>
          </a:p>
        </p:txBody>
      </p:sp>
      <p:grpSp>
        <p:nvGrpSpPr>
          <p:cNvPr id="40" name="组合 39">
            <a:extLst>
              <a:ext uri="{FF2B5EF4-FFF2-40B4-BE49-F238E27FC236}">
                <a16:creationId xmlns:a16="http://schemas.microsoft.com/office/drawing/2014/main" xmlns="" id="{B89AFB4F-4B92-4513-AED0-D72F56D9207C}"/>
              </a:ext>
            </a:extLst>
          </p:cNvPr>
          <p:cNvGrpSpPr/>
          <p:nvPr/>
        </p:nvGrpSpPr>
        <p:grpSpPr>
          <a:xfrm>
            <a:off x="981534" y="5583565"/>
            <a:ext cx="707837" cy="461666"/>
            <a:chOff x="601927" y="3160421"/>
            <a:chExt cx="707837" cy="461666"/>
          </a:xfrm>
        </p:grpSpPr>
        <p:sp>
          <p:nvSpPr>
            <p:cNvPr id="41" name="矩形: 圆角 25">
              <a:extLst>
                <a:ext uri="{FF2B5EF4-FFF2-40B4-BE49-F238E27FC236}">
                  <a16:creationId xmlns:a16="http://schemas.microsoft.com/office/drawing/2014/main" xmlns="" id="{DB56F3E3-06E1-4832-A0AE-F8C2436BDF96}"/>
                </a:ext>
              </a:extLst>
            </p:cNvPr>
            <p:cNvSpPr/>
            <p:nvPr/>
          </p:nvSpPr>
          <p:spPr>
            <a:xfrm>
              <a:off x="701846" y="3160421"/>
              <a:ext cx="508000" cy="461666"/>
            </a:xfrm>
            <a:prstGeom prst="roundRect">
              <a:avLst/>
            </a:prstGeom>
            <a:solidFill>
              <a:srgbClr val="009999"/>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等线"/>
                <a:ea typeface="等线"/>
                <a:cs typeface="+mn-cs"/>
              </a:endParaRPr>
            </a:p>
          </p:txBody>
        </p:sp>
        <p:sp>
          <p:nvSpPr>
            <p:cNvPr id="42" name="矩形 41">
              <a:extLst>
                <a:ext uri="{FF2B5EF4-FFF2-40B4-BE49-F238E27FC236}">
                  <a16:creationId xmlns:a16="http://schemas.microsoft.com/office/drawing/2014/main" xmlns="" id="{0243A337-2647-4EE7-8C22-B356182AF7D5}"/>
                </a:ext>
              </a:extLst>
            </p:cNvPr>
            <p:cNvSpPr/>
            <p:nvPr/>
          </p:nvSpPr>
          <p:spPr>
            <a:xfrm>
              <a:off x="601927" y="3160421"/>
              <a:ext cx="707837" cy="461665"/>
            </a:xfrm>
            <a:prstGeom prst="rect">
              <a:avLst/>
            </a:prstGeom>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smtClean="0">
                  <a:ln>
                    <a:noFill/>
                  </a:ln>
                  <a:solidFill>
                    <a:sysClr val="window" lastClr="FFFFFF"/>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§8</a:t>
              </a:r>
              <a:endParaRPr kumimoji="0" lang="zh-CN" altLang="en-US" sz="2400" b="1" i="0" u="none" strike="noStrike" kern="0" cap="none" spc="0" normalizeH="0" baseline="0" noProof="0" dirty="0">
                <a:ln>
                  <a:noFill/>
                </a:ln>
                <a:solidFill>
                  <a:sysClr val="window" lastClr="FFFFFF"/>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endParaRPr>
            </a:p>
          </p:txBody>
        </p:sp>
      </p:grpSp>
      <p:grpSp>
        <p:nvGrpSpPr>
          <p:cNvPr id="43" name="组合 42">
            <a:extLst>
              <a:ext uri="{FF2B5EF4-FFF2-40B4-BE49-F238E27FC236}">
                <a16:creationId xmlns:a16="http://schemas.microsoft.com/office/drawing/2014/main" xmlns="" id="{566A360E-374F-4525-9119-2D5A50964688}"/>
              </a:ext>
            </a:extLst>
          </p:cNvPr>
          <p:cNvGrpSpPr/>
          <p:nvPr/>
        </p:nvGrpSpPr>
        <p:grpSpPr>
          <a:xfrm>
            <a:off x="981534" y="6139253"/>
            <a:ext cx="707837" cy="485523"/>
            <a:chOff x="601927" y="2334135"/>
            <a:chExt cx="707837" cy="485523"/>
          </a:xfrm>
        </p:grpSpPr>
        <p:sp>
          <p:nvSpPr>
            <p:cNvPr id="44" name="矩形: 圆角 28">
              <a:extLst>
                <a:ext uri="{FF2B5EF4-FFF2-40B4-BE49-F238E27FC236}">
                  <a16:creationId xmlns:a16="http://schemas.microsoft.com/office/drawing/2014/main" xmlns="" id="{2947237F-4207-4A24-8157-9F00C8945117}"/>
                </a:ext>
              </a:extLst>
            </p:cNvPr>
            <p:cNvSpPr/>
            <p:nvPr/>
          </p:nvSpPr>
          <p:spPr>
            <a:xfrm>
              <a:off x="701846" y="2334135"/>
              <a:ext cx="508000" cy="461666"/>
            </a:xfrm>
            <a:prstGeom prst="roundRect">
              <a:avLst/>
            </a:prstGeom>
            <a:solidFill>
              <a:srgbClr val="17484C"/>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等线"/>
                <a:ea typeface="等线"/>
                <a:cs typeface="+mn-cs"/>
              </a:endParaRPr>
            </a:p>
          </p:txBody>
        </p:sp>
        <p:sp>
          <p:nvSpPr>
            <p:cNvPr id="45" name="矩形 44">
              <a:extLst>
                <a:ext uri="{FF2B5EF4-FFF2-40B4-BE49-F238E27FC236}">
                  <a16:creationId xmlns:a16="http://schemas.microsoft.com/office/drawing/2014/main" xmlns="" id="{CB550C7A-FD4D-454A-B976-8729816B3877}"/>
                </a:ext>
              </a:extLst>
            </p:cNvPr>
            <p:cNvSpPr/>
            <p:nvPr/>
          </p:nvSpPr>
          <p:spPr>
            <a:xfrm>
              <a:off x="601927" y="2357993"/>
              <a:ext cx="707837" cy="461665"/>
            </a:xfrm>
            <a:prstGeom prst="rect">
              <a:avLst/>
            </a:prstGeom>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smtClean="0">
                  <a:ln>
                    <a:noFill/>
                  </a:ln>
                  <a:solidFill>
                    <a:sysClr val="window" lastClr="FFFFFF"/>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§9</a:t>
              </a:r>
              <a:endParaRPr kumimoji="0" lang="zh-CN" altLang="en-US" sz="2400" b="1" i="0" u="none" strike="noStrike" kern="0" cap="none" spc="0" normalizeH="0" baseline="0" noProof="0" dirty="0">
                <a:ln>
                  <a:noFill/>
                </a:ln>
                <a:solidFill>
                  <a:sysClr val="window" lastClr="FFFFFF"/>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endParaRPr>
            </a:p>
          </p:txBody>
        </p:sp>
      </p:grpSp>
    </p:spTree>
    <p:extLst>
      <p:ext uri="{BB962C8B-B14F-4D97-AF65-F5344CB8AC3E}">
        <p14:creationId xmlns:p14="http://schemas.microsoft.com/office/powerpoint/2010/main" val="506987846"/>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75"/>
                                        </p:tgtEl>
                                        <p:attrNameLst>
                                          <p:attrName>style.visibility</p:attrName>
                                        </p:attrNameLst>
                                      </p:cBhvr>
                                      <p:to>
                                        <p:strVal val="visible"/>
                                      </p:to>
                                    </p:set>
                                    <p:animEffect transition="in" filter="wipe(down)">
                                      <p:cBhvr>
                                        <p:cTn id="7" dur="500"/>
                                        <p:tgtEl>
                                          <p:spTgt spid="75"/>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74"/>
                                        </p:tgtEl>
                                        <p:attrNameLst>
                                          <p:attrName>style.visibility</p:attrName>
                                        </p:attrNameLst>
                                      </p:cBhvr>
                                      <p:to>
                                        <p:strVal val="visible"/>
                                      </p:to>
                                    </p:set>
                                    <p:animEffect transition="in" filter="wipe(up)">
                                      <p:cBhvr>
                                        <p:cTn id="10" dur="500"/>
                                        <p:tgtEl>
                                          <p:spTgt spid="74"/>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50"/>
                                        </p:tgtEl>
                                        <p:attrNameLst>
                                          <p:attrName>style.visibility</p:attrName>
                                        </p:attrNameLst>
                                      </p:cBhvr>
                                      <p:to>
                                        <p:strVal val="visible"/>
                                      </p:to>
                                    </p:set>
                                    <p:animEffect transition="in" filter="wipe(down)">
                                      <p:cBhvr>
                                        <p:cTn id="13" dur="500"/>
                                        <p:tgtEl>
                                          <p:spTgt spid="50"/>
                                        </p:tgtEl>
                                      </p:cBhvr>
                                    </p:animEffect>
                                  </p:childTnLst>
                                </p:cTn>
                              </p:par>
                            </p:childTnLst>
                          </p:cTn>
                        </p:par>
                        <p:par>
                          <p:cTn id="14" fill="hold">
                            <p:stCondLst>
                              <p:cond delay="500"/>
                            </p:stCondLst>
                            <p:childTnLst>
                              <p:par>
                                <p:cTn id="15" presetID="22" presetClass="entr" presetSubtype="8" fill="hold" nodeType="afterEffect">
                                  <p:stCondLst>
                                    <p:cond delay="0"/>
                                  </p:stCondLst>
                                  <p:childTnLst>
                                    <p:set>
                                      <p:cBhvr>
                                        <p:cTn id="16" dur="1" fill="hold">
                                          <p:stCondLst>
                                            <p:cond delay="0"/>
                                          </p:stCondLst>
                                        </p:cTn>
                                        <p:tgtEl>
                                          <p:spTgt spid="51"/>
                                        </p:tgtEl>
                                        <p:attrNameLst>
                                          <p:attrName>style.visibility</p:attrName>
                                        </p:attrNameLst>
                                      </p:cBhvr>
                                      <p:to>
                                        <p:strVal val="visible"/>
                                      </p:to>
                                    </p:set>
                                    <p:animEffect transition="in" filter="wipe(left)">
                                      <p:cBhvr>
                                        <p:cTn id="17" dur="500"/>
                                        <p:tgtEl>
                                          <p:spTgt spid="51"/>
                                        </p:tgtEl>
                                      </p:cBhvr>
                                    </p:animEffect>
                                  </p:childTnLst>
                                </p:cTn>
                              </p:par>
                            </p:childTnLst>
                          </p:cTn>
                        </p:par>
                        <p:par>
                          <p:cTn id="18" fill="hold">
                            <p:stCondLst>
                              <p:cond delay="1000"/>
                            </p:stCondLst>
                            <p:childTnLst>
                              <p:par>
                                <p:cTn id="19" presetID="22" presetClass="entr" presetSubtype="8" fill="hold" grpId="0" nodeType="afterEffect">
                                  <p:stCondLst>
                                    <p:cond delay="0"/>
                                  </p:stCondLst>
                                  <p:childTnLst>
                                    <p:set>
                                      <p:cBhvr>
                                        <p:cTn id="20" dur="1" fill="hold">
                                          <p:stCondLst>
                                            <p:cond delay="0"/>
                                          </p:stCondLst>
                                        </p:cTn>
                                        <p:tgtEl>
                                          <p:spTgt spid="29"/>
                                        </p:tgtEl>
                                        <p:attrNameLst>
                                          <p:attrName>style.visibility</p:attrName>
                                        </p:attrNameLst>
                                      </p:cBhvr>
                                      <p:to>
                                        <p:strVal val="visible"/>
                                      </p:to>
                                    </p:set>
                                    <p:animEffect transition="in" filter="wipe(left)">
                                      <p:cBhvr>
                                        <p:cTn id="21" dur="500"/>
                                        <p:tgtEl>
                                          <p:spTgt spid="29"/>
                                        </p:tgtEl>
                                      </p:cBhvr>
                                    </p:animEffect>
                                  </p:childTnLst>
                                </p:cTn>
                              </p:par>
                            </p:childTnLst>
                          </p:cTn>
                        </p:par>
                        <p:par>
                          <p:cTn id="22" fill="hold">
                            <p:stCondLst>
                              <p:cond delay="1500"/>
                            </p:stCondLst>
                            <p:childTnLst>
                              <p:par>
                                <p:cTn id="23" presetID="42" presetClass="entr" presetSubtype="0" fill="hold" nodeType="afterEffect">
                                  <p:stCondLst>
                                    <p:cond delay="0"/>
                                  </p:stCondLst>
                                  <p:childTnLst>
                                    <p:set>
                                      <p:cBhvr>
                                        <p:cTn id="24" dur="1" fill="hold">
                                          <p:stCondLst>
                                            <p:cond delay="0"/>
                                          </p:stCondLst>
                                        </p:cTn>
                                        <p:tgtEl>
                                          <p:spTgt spid="59"/>
                                        </p:tgtEl>
                                        <p:attrNameLst>
                                          <p:attrName>style.visibility</p:attrName>
                                        </p:attrNameLst>
                                      </p:cBhvr>
                                      <p:to>
                                        <p:strVal val="visible"/>
                                      </p:to>
                                    </p:set>
                                    <p:animEffect transition="in" filter="fade">
                                      <p:cBhvr>
                                        <p:cTn id="25" dur="1000"/>
                                        <p:tgtEl>
                                          <p:spTgt spid="59"/>
                                        </p:tgtEl>
                                      </p:cBhvr>
                                    </p:animEffect>
                                    <p:anim calcmode="lin" valueType="num">
                                      <p:cBhvr>
                                        <p:cTn id="26" dur="1000" fill="hold"/>
                                        <p:tgtEl>
                                          <p:spTgt spid="59"/>
                                        </p:tgtEl>
                                        <p:attrNameLst>
                                          <p:attrName>ppt_x</p:attrName>
                                        </p:attrNameLst>
                                      </p:cBhvr>
                                      <p:tavLst>
                                        <p:tav tm="0">
                                          <p:val>
                                            <p:strVal val="#ppt_x"/>
                                          </p:val>
                                        </p:tav>
                                        <p:tav tm="100000">
                                          <p:val>
                                            <p:strVal val="#ppt_x"/>
                                          </p:val>
                                        </p:tav>
                                      </p:tavLst>
                                    </p:anim>
                                    <p:anim calcmode="lin" valueType="num">
                                      <p:cBhvr>
                                        <p:cTn id="27" dur="1000" fill="hold"/>
                                        <p:tgtEl>
                                          <p:spTgt spid="59"/>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0"/>
                                  </p:stCondLst>
                                  <p:childTnLst>
                                    <p:set>
                                      <p:cBhvr>
                                        <p:cTn id="29" dur="1" fill="hold">
                                          <p:stCondLst>
                                            <p:cond delay="0"/>
                                          </p:stCondLst>
                                        </p:cTn>
                                        <p:tgtEl>
                                          <p:spTgt spid="54"/>
                                        </p:tgtEl>
                                        <p:attrNameLst>
                                          <p:attrName>style.visibility</p:attrName>
                                        </p:attrNameLst>
                                      </p:cBhvr>
                                      <p:to>
                                        <p:strVal val="visible"/>
                                      </p:to>
                                    </p:set>
                                    <p:animEffect transition="in" filter="fade">
                                      <p:cBhvr>
                                        <p:cTn id="30" dur="1000"/>
                                        <p:tgtEl>
                                          <p:spTgt spid="54"/>
                                        </p:tgtEl>
                                      </p:cBhvr>
                                    </p:animEffect>
                                    <p:anim calcmode="lin" valueType="num">
                                      <p:cBhvr>
                                        <p:cTn id="31" dur="1000" fill="hold"/>
                                        <p:tgtEl>
                                          <p:spTgt spid="54"/>
                                        </p:tgtEl>
                                        <p:attrNameLst>
                                          <p:attrName>ppt_x</p:attrName>
                                        </p:attrNameLst>
                                      </p:cBhvr>
                                      <p:tavLst>
                                        <p:tav tm="0">
                                          <p:val>
                                            <p:strVal val="#ppt_x"/>
                                          </p:val>
                                        </p:tav>
                                        <p:tav tm="100000">
                                          <p:val>
                                            <p:strVal val="#ppt_x"/>
                                          </p:val>
                                        </p:tav>
                                      </p:tavLst>
                                    </p:anim>
                                    <p:anim calcmode="lin" valueType="num">
                                      <p:cBhvr>
                                        <p:cTn id="32" dur="1000" fill="hold"/>
                                        <p:tgtEl>
                                          <p:spTgt spid="54"/>
                                        </p:tgtEl>
                                        <p:attrNameLst>
                                          <p:attrName>ppt_y</p:attrName>
                                        </p:attrNameLst>
                                      </p:cBhvr>
                                      <p:tavLst>
                                        <p:tav tm="0">
                                          <p:val>
                                            <p:strVal val="#ppt_y+.1"/>
                                          </p:val>
                                        </p:tav>
                                        <p:tav tm="100000">
                                          <p:val>
                                            <p:strVal val="#ppt_y"/>
                                          </p:val>
                                        </p:tav>
                                      </p:tavLst>
                                    </p:anim>
                                  </p:childTnLst>
                                </p:cTn>
                              </p:par>
                            </p:childTnLst>
                          </p:cTn>
                        </p:par>
                        <p:par>
                          <p:cTn id="33" fill="hold">
                            <p:stCondLst>
                              <p:cond delay="2500"/>
                            </p:stCondLst>
                            <p:childTnLst>
                              <p:par>
                                <p:cTn id="34" presetID="42" presetClass="entr" presetSubtype="0" fill="hold" nodeType="afterEffect">
                                  <p:stCondLst>
                                    <p:cond delay="0"/>
                                  </p:stCondLst>
                                  <p:childTnLst>
                                    <p:set>
                                      <p:cBhvr>
                                        <p:cTn id="35" dur="1" fill="hold">
                                          <p:stCondLst>
                                            <p:cond delay="0"/>
                                          </p:stCondLst>
                                        </p:cTn>
                                        <p:tgtEl>
                                          <p:spTgt spid="62"/>
                                        </p:tgtEl>
                                        <p:attrNameLst>
                                          <p:attrName>style.visibility</p:attrName>
                                        </p:attrNameLst>
                                      </p:cBhvr>
                                      <p:to>
                                        <p:strVal val="visible"/>
                                      </p:to>
                                    </p:set>
                                    <p:animEffect transition="in" filter="fade">
                                      <p:cBhvr>
                                        <p:cTn id="36" dur="1000"/>
                                        <p:tgtEl>
                                          <p:spTgt spid="62"/>
                                        </p:tgtEl>
                                      </p:cBhvr>
                                    </p:animEffect>
                                    <p:anim calcmode="lin" valueType="num">
                                      <p:cBhvr>
                                        <p:cTn id="37" dur="1000" fill="hold"/>
                                        <p:tgtEl>
                                          <p:spTgt spid="62"/>
                                        </p:tgtEl>
                                        <p:attrNameLst>
                                          <p:attrName>ppt_x</p:attrName>
                                        </p:attrNameLst>
                                      </p:cBhvr>
                                      <p:tavLst>
                                        <p:tav tm="0">
                                          <p:val>
                                            <p:strVal val="#ppt_x"/>
                                          </p:val>
                                        </p:tav>
                                        <p:tav tm="100000">
                                          <p:val>
                                            <p:strVal val="#ppt_x"/>
                                          </p:val>
                                        </p:tav>
                                      </p:tavLst>
                                    </p:anim>
                                    <p:anim calcmode="lin" valueType="num">
                                      <p:cBhvr>
                                        <p:cTn id="38" dur="1000" fill="hold"/>
                                        <p:tgtEl>
                                          <p:spTgt spid="62"/>
                                        </p:tgtEl>
                                        <p:attrNameLst>
                                          <p:attrName>ppt_y</p:attrName>
                                        </p:attrNameLst>
                                      </p:cBhvr>
                                      <p:tavLst>
                                        <p:tav tm="0">
                                          <p:val>
                                            <p:strVal val="#ppt_y+.1"/>
                                          </p:val>
                                        </p:tav>
                                        <p:tav tm="100000">
                                          <p:val>
                                            <p:strVal val="#ppt_y"/>
                                          </p:val>
                                        </p:tav>
                                      </p:tavLst>
                                    </p:anim>
                                  </p:childTnLst>
                                </p:cTn>
                              </p:par>
                            </p:childTnLst>
                          </p:cTn>
                        </p:par>
                        <p:par>
                          <p:cTn id="39" fill="hold">
                            <p:stCondLst>
                              <p:cond delay="3500"/>
                            </p:stCondLst>
                            <p:childTnLst>
                              <p:par>
                                <p:cTn id="40" presetID="42" presetClass="entr" presetSubtype="0" fill="hold" grpId="0" nodeType="afterEffect">
                                  <p:stCondLst>
                                    <p:cond delay="0"/>
                                  </p:stCondLst>
                                  <p:childTnLst>
                                    <p:set>
                                      <p:cBhvr>
                                        <p:cTn id="41" dur="1" fill="hold">
                                          <p:stCondLst>
                                            <p:cond delay="0"/>
                                          </p:stCondLst>
                                        </p:cTn>
                                        <p:tgtEl>
                                          <p:spTgt spid="55"/>
                                        </p:tgtEl>
                                        <p:attrNameLst>
                                          <p:attrName>style.visibility</p:attrName>
                                        </p:attrNameLst>
                                      </p:cBhvr>
                                      <p:to>
                                        <p:strVal val="visible"/>
                                      </p:to>
                                    </p:set>
                                    <p:animEffect transition="in" filter="fade">
                                      <p:cBhvr>
                                        <p:cTn id="42" dur="1000"/>
                                        <p:tgtEl>
                                          <p:spTgt spid="55"/>
                                        </p:tgtEl>
                                      </p:cBhvr>
                                    </p:animEffect>
                                    <p:anim calcmode="lin" valueType="num">
                                      <p:cBhvr>
                                        <p:cTn id="43" dur="1000" fill="hold"/>
                                        <p:tgtEl>
                                          <p:spTgt spid="55"/>
                                        </p:tgtEl>
                                        <p:attrNameLst>
                                          <p:attrName>ppt_x</p:attrName>
                                        </p:attrNameLst>
                                      </p:cBhvr>
                                      <p:tavLst>
                                        <p:tav tm="0">
                                          <p:val>
                                            <p:strVal val="#ppt_x"/>
                                          </p:val>
                                        </p:tav>
                                        <p:tav tm="100000">
                                          <p:val>
                                            <p:strVal val="#ppt_x"/>
                                          </p:val>
                                        </p:tav>
                                      </p:tavLst>
                                    </p:anim>
                                    <p:anim calcmode="lin" valueType="num">
                                      <p:cBhvr>
                                        <p:cTn id="44" dur="1000" fill="hold"/>
                                        <p:tgtEl>
                                          <p:spTgt spid="55"/>
                                        </p:tgtEl>
                                        <p:attrNameLst>
                                          <p:attrName>ppt_y</p:attrName>
                                        </p:attrNameLst>
                                      </p:cBhvr>
                                      <p:tavLst>
                                        <p:tav tm="0">
                                          <p:val>
                                            <p:strVal val="#ppt_y+.1"/>
                                          </p:val>
                                        </p:tav>
                                        <p:tav tm="100000">
                                          <p:val>
                                            <p:strVal val="#ppt_y"/>
                                          </p:val>
                                        </p:tav>
                                      </p:tavLst>
                                    </p:anim>
                                  </p:childTnLst>
                                </p:cTn>
                              </p:par>
                            </p:childTnLst>
                          </p:cTn>
                        </p:par>
                        <p:par>
                          <p:cTn id="45" fill="hold">
                            <p:stCondLst>
                              <p:cond delay="4500"/>
                            </p:stCondLst>
                            <p:childTnLst>
                              <p:par>
                                <p:cTn id="46" presetID="42" presetClass="entr" presetSubtype="0" fill="hold" nodeType="afterEffect">
                                  <p:stCondLst>
                                    <p:cond delay="0"/>
                                  </p:stCondLst>
                                  <p:childTnLst>
                                    <p:set>
                                      <p:cBhvr>
                                        <p:cTn id="47" dur="1" fill="hold">
                                          <p:stCondLst>
                                            <p:cond delay="0"/>
                                          </p:stCondLst>
                                        </p:cTn>
                                        <p:tgtEl>
                                          <p:spTgt spid="65"/>
                                        </p:tgtEl>
                                        <p:attrNameLst>
                                          <p:attrName>style.visibility</p:attrName>
                                        </p:attrNameLst>
                                      </p:cBhvr>
                                      <p:to>
                                        <p:strVal val="visible"/>
                                      </p:to>
                                    </p:set>
                                    <p:animEffect transition="in" filter="fade">
                                      <p:cBhvr>
                                        <p:cTn id="48" dur="1000"/>
                                        <p:tgtEl>
                                          <p:spTgt spid="65"/>
                                        </p:tgtEl>
                                      </p:cBhvr>
                                    </p:animEffect>
                                    <p:anim calcmode="lin" valueType="num">
                                      <p:cBhvr>
                                        <p:cTn id="49" dur="1000" fill="hold"/>
                                        <p:tgtEl>
                                          <p:spTgt spid="65"/>
                                        </p:tgtEl>
                                        <p:attrNameLst>
                                          <p:attrName>ppt_x</p:attrName>
                                        </p:attrNameLst>
                                      </p:cBhvr>
                                      <p:tavLst>
                                        <p:tav tm="0">
                                          <p:val>
                                            <p:strVal val="#ppt_x"/>
                                          </p:val>
                                        </p:tav>
                                        <p:tav tm="100000">
                                          <p:val>
                                            <p:strVal val="#ppt_x"/>
                                          </p:val>
                                        </p:tav>
                                      </p:tavLst>
                                    </p:anim>
                                    <p:anim calcmode="lin" valueType="num">
                                      <p:cBhvr>
                                        <p:cTn id="50" dur="1000" fill="hold"/>
                                        <p:tgtEl>
                                          <p:spTgt spid="65"/>
                                        </p:tgtEl>
                                        <p:attrNameLst>
                                          <p:attrName>ppt_y</p:attrName>
                                        </p:attrNameLst>
                                      </p:cBhvr>
                                      <p:tavLst>
                                        <p:tav tm="0">
                                          <p:val>
                                            <p:strVal val="#ppt_y+.1"/>
                                          </p:val>
                                        </p:tav>
                                        <p:tav tm="100000">
                                          <p:val>
                                            <p:strVal val="#ppt_y"/>
                                          </p:val>
                                        </p:tav>
                                      </p:tavLst>
                                    </p:anim>
                                  </p:childTnLst>
                                </p:cTn>
                              </p:par>
                            </p:childTnLst>
                          </p:cTn>
                        </p:par>
                        <p:par>
                          <p:cTn id="51" fill="hold">
                            <p:stCondLst>
                              <p:cond delay="5500"/>
                            </p:stCondLst>
                            <p:childTnLst>
                              <p:par>
                                <p:cTn id="52" presetID="42" presetClass="entr" presetSubtype="0" fill="hold" grpId="0" nodeType="afterEffect">
                                  <p:stCondLst>
                                    <p:cond delay="0"/>
                                  </p:stCondLst>
                                  <p:childTnLst>
                                    <p:set>
                                      <p:cBhvr>
                                        <p:cTn id="53" dur="1" fill="hold">
                                          <p:stCondLst>
                                            <p:cond delay="0"/>
                                          </p:stCondLst>
                                        </p:cTn>
                                        <p:tgtEl>
                                          <p:spTgt spid="56"/>
                                        </p:tgtEl>
                                        <p:attrNameLst>
                                          <p:attrName>style.visibility</p:attrName>
                                        </p:attrNameLst>
                                      </p:cBhvr>
                                      <p:to>
                                        <p:strVal val="visible"/>
                                      </p:to>
                                    </p:set>
                                    <p:animEffect transition="in" filter="fade">
                                      <p:cBhvr>
                                        <p:cTn id="54" dur="1000"/>
                                        <p:tgtEl>
                                          <p:spTgt spid="56"/>
                                        </p:tgtEl>
                                      </p:cBhvr>
                                    </p:animEffect>
                                    <p:anim calcmode="lin" valueType="num">
                                      <p:cBhvr>
                                        <p:cTn id="55" dur="1000" fill="hold"/>
                                        <p:tgtEl>
                                          <p:spTgt spid="56"/>
                                        </p:tgtEl>
                                        <p:attrNameLst>
                                          <p:attrName>ppt_x</p:attrName>
                                        </p:attrNameLst>
                                      </p:cBhvr>
                                      <p:tavLst>
                                        <p:tav tm="0">
                                          <p:val>
                                            <p:strVal val="#ppt_x"/>
                                          </p:val>
                                        </p:tav>
                                        <p:tav tm="100000">
                                          <p:val>
                                            <p:strVal val="#ppt_x"/>
                                          </p:val>
                                        </p:tav>
                                      </p:tavLst>
                                    </p:anim>
                                    <p:anim calcmode="lin" valueType="num">
                                      <p:cBhvr>
                                        <p:cTn id="56" dur="1000" fill="hold"/>
                                        <p:tgtEl>
                                          <p:spTgt spid="56"/>
                                        </p:tgtEl>
                                        <p:attrNameLst>
                                          <p:attrName>ppt_y</p:attrName>
                                        </p:attrNameLst>
                                      </p:cBhvr>
                                      <p:tavLst>
                                        <p:tav tm="0">
                                          <p:val>
                                            <p:strVal val="#ppt_y+.1"/>
                                          </p:val>
                                        </p:tav>
                                        <p:tav tm="100000">
                                          <p:val>
                                            <p:strVal val="#ppt_y"/>
                                          </p:val>
                                        </p:tav>
                                      </p:tavLst>
                                    </p:anim>
                                  </p:childTnLst>
                                </p:cTn>
                              </p:par>
                            </p:childTnLst>
                          </p:cTn>
                        </p:par>
                        <p:par>
                          <p:cTn id="57" fill="hold">
                            <p:stCondLst>
                              <p:cond delay="6500"/>
                            </p:stCondLst>
                            <p:childTnLst>
                              <p:par>
                                <p:cTn id="58" presetID="42" presetClass="entr" presetSubtype="0" fill="hold" nodeType="afterEffect">
                                  <p:stCondLst>
                                    <p:cond delay="0"/>
                                  </p:stCondLst>
                                  <p:childTnLst>
                                    <p:set>
                                      <p:cBhvr>
                                        <p:cTn id="59" dur="1" fill="hold">
                                          <p:stCondLst>
                                            <p:cond delay="0"/>
                                          </p:stCondLst>
                                        </p:cTn>
                                        <p:tgtEl>
                                          <p:spTgt spid="68"/>
                                        </p:tgtEl>
                                        <p:attrNameLst>
                                          <p:attrName>style.visibility</p:attrName>
                                        </p:attrNameLst>
                                      </p:cBhvr>
                                      <p:to>
                                        <p:strVal val="visible"/>
                                      </p:to>
                                    </p:set>
                                    <p:animEffect transition="in" filter="fade">
                                      <p:cBhvr>
                                        <p:cTn id="60" dur="1000"/>
                                        <p:tgtEl>
                                          <p:spTgt spid="68"/>
                                        </p:tgtEl>
                                      </p:cBhvr>
                                    </p:animEffect>
                                    <p:anim calcmode="lin" valueType="num">
                                      <p:cBhvr>
                                        <p:cTn id="61" dur="1000" fill="hold"/>
                                        <p:tgtEl>
                                          <p:spTgt spid="68"/>
                                        </p:tgtEl>
                                        <p:attrNameLst>
                                          <p:attrName>ppt_x</p:attrName>
                                        </p:attrNameLst>
                                      </p:cBhvr>
                                      <p:tavLst>
                                        <p:tav tm="0">
                                          <p:val>
                                            <p:strVal val="#ppt_x"/>
                                          </p:val>
                                        </p:tav>
                                        <p:tav tm="100000">
                                          <p:val>
                                            <p:strVal val="#ppt_x"/>
                                          </p:val>
                                        </p:tav>
                                      </p:tavLst>
                                    </p:anim>
                                    <p:anim calcmode="lin" valueType="num">
                                      <p:cBhvr>
                                        <p:cTn id="62" dur="1000" fill="hold"/>
                                        <p:tgtEl>
                                          <p:spTgt spid="68"/>
                                        </p:tgtEl>
                                        <p:attrNameLst>
                                          <p:attrName>ppt_y</p:attrName>
                                        </p:attrNameLst>
                                      </p:cBhvr>
                                      <p:tavLst>
                                        <p:tav tm="0">
                                          <p:val>
                                            <p:strVal val="#ppt_y+.1"/>
                                          </p:val>
                                        </p:tav>
                                        <p:tav tm="100000">
                                          <p:val>
                                            <p:strVal val="#ppt_y"/>
                                          </p:val>
                                        </p:tav>
                                      </p:tavLst>
                                    </p:anim>
                                  </p:childTnLst>
                                </p:cTn>
                              </p:par>
                            </p:childTnLst>
                          </p:cTn>
                        </p:par>
                        <p:par>
                          <p:cTn id="63" fill="hold">
                            <p:stCondLst>
                              <p:cond delay="7500"/>
                            </p:stCondLst>
                            <p:childTnLst>
                              <p:par>
                                <p:cTn id="64" presetID="42" presetClass="entr" presetSubtype="0" fill="hold" grpId="0" nodeType="afterEffect">
                                  <p:stCondLst>
                                    <p:cond delay="0"/>
                                  </p:stCondLst>
                                  <p:childTnLst>
                                    <p:set>
                                      <p:cBhvr>
                                        <p:cTn id="65" dur="1" fill="hold">
                                          <p:stCondLst>
                                            <p:cond delay="0"/>
                                          </p:stCondLst>
                                        </p:cTn>
                                        <p:tgtEl>
                                          <p:spTgt spid="57"/>
                                        </p:tgtEl>
                                        <p:attrNameLst>
                                          <p:attrName>style.visibility</p:attrName>
                                        </p:attrNameLst>
                                      </p:cBhvr>
                                      <p:to>
                                        <p:strVal val="visible"/>
                                      </p:to>
                                    </p:set>
                                    <p:animEffect transition="in" filter="fade">
                                      <p:cBhvr>
                                        <p:cTn id="66" dur="1000"/>
                                        <p:tgtEl>
                                          <p:spTgt spid="57"/>
                                        </p:tgtEl>
                                      </p:cBhvr>
                                    </p:animEffect>
                                    <p:anim calcmode="lin" valueType="num">
                                      <p:cBhvr>
                                        <p:cTn id="67" dur="1000" fill="hold"/>
                                        <p:tgtEl>
                                          <p:spTgt spid="57"/>
                                        </p:tgtEl>
                                        <p:attrNameLst>
                                          <p:attrName>ppt_x</p:attrName>
                                        </p:attrNameLst>
                                      </p:cBhvr>
                                      <p:tavLst>
                                        <p:tav tm="0">
                                          <p:val>
                                            <p:strVal val="#ppt_x"/>
                                          </p:val>
                                        </p:tav>
                                        <p:tav tm="100000">
                                          <p:val>
                                            <p:strVal val="#ppt_x"/>
                                          </p:val>
                                        </p:tav>
                                      </p:tavLst>
                                    </p:anim>
                                    <p:anim calcmode="lin" valueType="num">
                                      <p:cBhvr>
                                        <p:cTn id="68" dur="1000" fill="hold"/>
                                        <p:tgtEl>
                                          <p:spTgt spid="57"/>
                                        </p:tgtEl>
                                        <p:attrNameLst>
                                          <p:attrName>ppt_y</p:attrName>
                                        </p:attrNameLst>
                                      </p:cBhvr>
                                      <p:tavLst>
                                        <p:tav tm="0">
                                          <p:val>
                                            <p:strVal val="#ppt_y+.1"/>
                                          </p:val>
                                        </p:tav>
                                        <p:tav tm="100000">
                                          <p:val>
                                            <p:strVal val="#ppt_y"/>
                                          </p:val>
                                        </p:tav>
                                      </p:tavLst>
                                    </p:anim>
                                  </p:childTnLst>
                                </p:cTn>
                              </p:par>
                            </p:childTnLst>
                          </p:cTn>
                        </p:par>
                        <p:par>
                          <p:cTn id="69" fill="hold">
                            <p:stCondLst>
                              <p:cond delay="8500"/>
                            </p:stCondLst>
                            <p:childTnLst>
                              <p:par>
                                <p:cTn id="70" presetID="42" presetClass="entr" presetSubtype="0" fill="hold" nodeType="afterEffect">
                                  <p:stCondLst>
                                    <p:cond delay="0"/>
                                  </p:stCondLst>
                                  <p:childTnLst>
                                    <p:set>
                                      <p:cBhvr>
                                        <p:cTn id="71" dur="1" fill="hold">
                                          <p:stCondLst>
                                            <p:cond delay="0"/>
                                          </p:stCondLst>
                                        </p:cTn>
                                        <p:tgtEl>
                                          <p:spTgt spid="71"/>
                                        </p:tgtEl>
                                        <p:attrNameLst>
                                          <p:attrName>style.visibility</p:attrName>
                                        </p:attrNameLst>
                                      </p:cBhvr>
                                      <p:to>
                                        <p:strVal val="visible"/>
                                      </p:to>
                                    </p:set>
                                    <p:animEffect transition="in" filter="fade">
                                      <p:cBhvr>
                                        <p:cTn id="72" dur="1000"/>
                                        <p:tgtEl>
                                          <p:spTgt spid="71"/>
                                        </p:tgtEl>
                                      </p:cBhvr>
                                    </p:animEffect>
                                    <p:anim calcmode="lin" valueType="num">
                                      <p:cBhvr>
                                        <p:cTn id="73" dur="1000" fill="hold"/>
                                        <p:tgtEl>
                                          <p:spTgt spid="71"/>
                                        </p:tgtEl>
                                        <p:attrNameLst>
                                          <p:attrName>ppt_x</p:attrName>
                                        </p:attrNameLst>
                                      </p:cBhvr>
                                      <p:tavLst>
                                        <p:tav tm="0">
                                          <p:val>
                                            <p:strVal val="#ppt_x"/>
                                          </p:val>
                                        </p:tav>
                                        <p:tav tm="100000">
                                          <p:val>
                                            <p:strVal val="#ppt_x"/>
                                          </p:val>
                                        </p:tav>
                                      </p:tavLst>
                                    </p:anim>
                                    <p:anim calcmode="lin" valueType="num">
                                      <p:cBhvr>
                                        <p:cTn id="74" dur="1000" fill="hold"/>
                                        <p:tgtEl>
                                          <p:spTgt spid="71"/>
                                        </p:tgtEl>
                                        <p:attrNameLst>
                                          <p:attrName>ppt_y</p:attrName>
                                        </p:attrNameLst>
                                      </p:cBhvr>
                                      <p:tavLst>
                                        <p:tav tm="0">
                                          <p:val>
                                            <p:strVal val="#ppt_y+.1"/>
                                          </p:val>
                                        </p:tav>
                                        <p:tav tm="100000">
                                          <p:val>
                                            <p:strVal val="#ppt_y"/>
                                          </p:val>
                                        </p:tav>
                                      </p:tavLst>
                                    </p:anim>
                                  </p:childTnLst>
                                </p:cTn>
                              </p:par>
                            </p:childTnLst>
                          </p:cTn>
                        </p:par>
                        <p:par>
                          <p:cTn id="75" fill="hold">
                            <p:stCondLst>
                              <p:cond delay="9500"/>
                            </p:stCondLst>
                            <p:childTnLst>
                              <p:par>
                                <p:cTn id="76" presetID="42" presetClass="entr" presetSubtype="0" fill="hold" grpId="0" nodeType="afterEffect">
                                  <p:stCondLst>
                                    <p:cond delay="0"/>
                                  </p:stCondLst>
                                  <p:childTnLst>
                                    <p:set>
                                      <p:cBhvr>
                                        <p:cTn id="77" dur="1" fill="hold">
                                          <p:stCondLst>
                                            <p:cond delay="0"/>
                                          </p:stCondLst>
                                        </p:cTn>
                                        <p:tgtEl>
                                          <p:spTgt spid="58"/>
                                        </p:tgtEl>
                                        <p:attrNameLst>
                                          <p:attrName>style.visibility</p:attrName>
                                        </p:attrNameLst>
                                      </p:cBhvr>
                                      <p:to>
                                        <p:strVal val="visible"/>
                                      </p:to>
                                    </p:set>
                                    <p:animEffect transition="in" filter="fade">
                                      <p:cBhvr>
                                        <p:cTn id="78" dur="1000"/>
                                        <p:tgtEl>
                                          <p:spTgt spid="58"/>
                                        </p:tgtEl>
                                      </p:cBhvr>
                                    </p:animEffect>
                                    <p:anim calcmode="lin" valueType="num">
                                      <p:cBhvr>
                                        <p:cTn id="79" dur="1000" fill="hold"/>
                                        <p:tgtEl>
                                          <p:spTgt spid="58"/>
                                        </p:tgtEl>
                                        <p:attrNameLst>
                                          <p:attrName>ppt_x</p:attrName>
                                        </p:attrNameLst>
                                      </p:cBhvr>
                                      <p:tavLst>
                                        <p:tav tm="0">
                                          <p:val>
                                            <p:strVal val="#ppt_x"/>
                                          </p:val>
                                        </p:tav>
                                        <p:tav tm="100000">
                                          <p:val>
                                            <p:strVal val="#ppt_x"/>
                                          </p:val>
                                        </p:tav>
                                      </p:tavLst>
                                    </p:anim>
                                    <p:anim calcmode="lin" valueType="num">
                                      <p:cBhvr>
                                        <p:cTn id="80" dur="1000" fill="hold"/>
                                        <p:tgtEl>
                                          <p:spTgt spid="58"/>
                                        </p:tgtEl>
                                        <p:attrNameLst>
                                          <p:attrName>ppt_y</p:attrName>
                                        </p:attrNameLst>
                                      </p:cBhvr>
                                      <p:tavLst>
                                        <p:tav tm="0">
                                          <p:val>
                                            <p:strVal val="#ppt_y+.1"/>
                                          </p:val>
                                        </p:tav>
                                        <p:tav tm="100000">
                                          <p:val>
                                            <p:strVal val="#ppt_y"/>
                                          </p:val>
                                        </p:tav>
                                      </p:tavLst>
                                    </p:anim>
                                  </p:childTnLst>
                                </p:cTn>
                              </p:par>
                              <p:par>
                                <p:cTn id="81" presetID="10" presetClass="entr" presetSubtype="0" fill="hold" nodeType="withEffect">
                                  <p:stCondLst>
                                    <p:cond delay="0"/>
                                  </p:stCondLst>
                                  <p:childTnLst>
                                    <p:set>
                                      <p:cBhvr>
                                        <p:cTn id="82" dur="1" fill="hold">
                                          <p:stCondLst>
                                            <p:cond delay="0"/>
                                          </p:stCondLst>
                                        </p:cTn>
                                        <p:tgtEl>
                                          <p:spTgt spid="76"/>
                                        </p:tgtEl>
                                        <p:attrNameLst>
                                          <p:attrName>style.visibility</p:attrName>
                                        </p:attrNameLst>
                                      </p:cBhvr>
                                      <p:to>
                                        <p:strVal val="visible"/>
                                      </p:to>
                                    </p:set>
                                    <p:animEffect transition="in" filter="fade">
                                      <p:cBhvr>
                                        <p:cTn id="83" dur="500"/>
                                        <p:tgtEl>
                                          <p:spTgt spid="76"/>
                                        </p:tgtEl>
                                      </p:cBhvr>
                                    </p:animEffect>
                                  </p:childTnLst>
                                </p:cTn>
                              </p:par>
                            </p:childTnLst>
                          </p:cTn>
                        </p:par>
                        <p:par>
                          <p:cTn id="84" fill="hold">
                            <p:stCondLst>
                              <p:cond delay="10500"/>
                            </p:stCondLst>
                            <p:childTnLst>
                              <p:par>
                                <p:cTn id="85" presetID="42" presetClass="entr" presetSubtype="0" fill="hold" nodeType="afterEffect">
                                  <p:stCondLst>
                                    <p:cond delay="0"/>
                                  </p:stCondLst>
                                  <p:childTnLst>
                                    <p:set>
                                      <p:cBhvr>
                                        <p:cTn id="86" dur="1" fill="hold">
                                          <p:stCondLst>
                                            <p:cond delay="0"/>
                                          </p:stCondLst>
                                        </p:cTn>
                                        <p:tgtEl>
                                          <p:spTgt spid="32"/>
                                        </p:tgtEl>
                                        <p:attrNameLst>
                                          <p:attrName>style.visibility</p:attrName>
                                        </p:attrNameLst>
                                      </p:cBhvr>
                                      <p:to>
                                        <p:strVal val="visible"/>
                                      </p:to>
                                    </p:set>
                                    <p:animEffect transition="in" filter="fade">
                                      <p:cBhvr>
                                        <p:cTn id="87" dur="1000"/>
                                        <p:tgtEl>
                                          <p:spTgt spid="32"/>
                                        </p:tgtEl>
                                      </p:cBhvr>
                                    </p:animEffect>
                                    <p:anim calcmode="lin" valueType="num">
                                      <p:cBhvr>
                                        <p:cTn id="88" dur="1000" fill="hold"/>
                                        <p:tgtEl>
                                          <p:spTgt spid="32"/>
                                        </p:tgtEl>
                                        <p:attrNameLst>
                                          <p:attrName>ppt_x</p:attrName>
                                        </p:attrNameLst>
                                      </p:cBhvr>
                                      <p:tavLst>
                                        <p:tav tm="0">
                                          <p:val>
                                            <p:strVal val="#ppt_x"/>
                                          </p:val>
                                        </p:tav>
                                        <p:tav tm="100000">
                                          <p:val>
                                            <p:strVal val="#ppt_x"/>
                                          </p:val>
                                        </p:tav>
                                      </p:tavLst>
                                    </p:anim>
                                    <p:anim calcmode="lin" valueType="num">
                                      <p:cBhvr>
                                        <p:cTn id="89" dur="1000" fill="hold"/>
                                        <p:tgtEl>
                                          <p:spTgt spid="32"/>
                                        </p:tgtEl>
                                        <p:attrNameLst>
                                          <p:attrName>ppt_y</p:attrName>
                                        </p:attrNameLst>
                                      </p:cBhvr>
                                      <p:tavLst>
                                        <p:tav tm="0">
                                          <p:val>
                                            <p:strVal val="#ppt_y+.1"/>
                                          </p:val>
                                        </p:tav>
                                        <p:tav tm="100000">
                                          <p:val>
                                            <p:strVal val="#ppt_y"/>
                                          </p:val>
                                        </p:tav>
                                      </p:tavLst>
                                    </p:anim>
                                  </p:childTnLst>
                                </p:cTn>
                              </p:par>
                            </p:childTnLst>
                          </p:cTn>
                        </p:par>
                        <p:par>
                          <p:cTn id="90" fill="hold">
                            <p:stCondLst>
                              <p:cond delay="11500"/>
                            </p:stCondLst>
                            <p:childTnLst>
                              <p:par>
                                <p:cTn id="91" presetID="42" presetClass="entr" presetSubtype="0" fill="hold" grpId="0" nodeType="afterEffect">
                                  <p:stCondLst>
                                    <p:cond delay="0"/>
                                  </p:stCondLst>
                                  <p:childTnLst>
                                    <p:set>
                                      <p:cBhvr>
                                        <p:cTn id="92" dur="1" fill="hold">
                                          <p:stCondLst>
                                            <p:cond delay="0"/>
                                          </p:stCondLst>
                                        </p:cTn>
                                        <p:tgtEl>
                                          <p:spTgt spid="30"/>
                                        </p:tgtEl>
                                        <p:attrNameLst>
                                          <p:attrName>style.visibility</p:attrName>
                                        </p:attrNameLst>
                                      </p:cBhvr>
                                      <p:to>
                                        <p:strVal val="visible"/>
                                      </p:to>
                                    </p:set>
                                    <p:animEffect transition="in" filter="fade">
                                      <p:cBhvr>
                                        <p:cTn id="93" dur="1000"/>
                                        <p:tgtEl>
                                          <p:spTgt spid="30"/>
                                        </p:tgtEl>
                                      </p:cBhvr>
                                    </p:animEffect>
                                    <p:anim calcmode="lin" valueType="num">
                                      <p:cBhvr>
                                        <p:cTn id="94" dur="1000" fill="hold"/>
                                        <p:tgtEl>
                                          <p:spTgt spid="30"/>
                                        </p:tgtEl>
                                        <p:attrNameLst>
                                          <p:attrName>ppt_x</p:attrName>
                                        </p:attrNameLst>
                                      </p:cBhvr>
                                      <p:tavLst>
                                        <p:tav tm="0">
                                          <p:val>
                                            <p:strVal val="#ppt_x"/>
                                          </p:val>
                                        </p:tav>
                                        <p:tav tm="100000">
                                          <p:val>
                                            <p:strVal val="#ppt_x"/>
                                          </p:val>
                                        </p:tav>
                                      </p:tavLst>
                                    </p:anim>
                                    <p:anim calcmode="lin" valueType="num">
                                      <p:cBhvr>
                                        <p:cTn id="95" dur="1000" fill="hold"/>
                                        <p:tgtEl>
                                          <p:spTgt spid="30"/>
                                        </p:tgtEl>
                                        <p:attrNameLst>
                                          <p:attrName>ppt_y</p:attrName>
                                        </p:attrNameLst>
                                      </p:cBhvr>
                                      <p:tavLst>
                                        <p:tav tm="0">
                                          <p:val>
                                            <p:strVal val="#ppt_y+.1"/>
                                          </p:val>
                                        </p:tav>
                                        <p:tav tm="100000">
                                          <p:val>
                                            <p:strVal val="#ppt_y"/>
                                          </p:val>
                                        </p:tav>
                                      </p:tavLst>
                                    </p:anim>
                                  </p:childTnLst>
                                </p:cTn>
                              </p:par>
                            </p:childTnLst>
                          </p:cTn>
                        </p:par>
                        <p:par>
                          <p:cTn id="96" fill="hold">
                            <p:stCondLst>
                              <p:cond delay="12500"/>
                            </p:stCondLst>
                            <p:childTnLst>
                              <p:par>
                                <p:cTn id="97" presetID="42" presetClass="entr" presetSubtype="0" fill="hold" nodeType="afterEffect">
                                  <p:stCondLst>
                                    <p:cond delay="0"/>
                                  </p:stCondLst>
                                  <p:childTnLst>
                                    <p:set>
                                      <p:cBhvr>
                                        <p:cTn id="98" dur="1" fill="hold">
                                          <p:stCondLst>
                                            <p:cond delay="0"/>
                                          </p:stCondLst>
                                        </p:cTn>
                                        <p:tgtEl>
                                          <p:spTgt spid="35"/>
                                        </p:tgtEl>
                                        <p:attrNameLst>
                                          <p:attrName>style.visibility</p:attrName>
                                        </p:attrNameLst>
                                      </p:cBhvr>
                                      <p:to>
                                        <p:strVal val="visible"/>
                                      </p:to>
                                    </p:set>
                                    <p:animEffect transition="in" filter="fade">
                                      <p:cBhvr>
                                        <p:cTn id="99" dur="1000"/>
                                        <p:tgtEl>
                                          <p:spTgt spid="35"/>
                                        </p:tgtEl>
                                      </p:cBhvr>
                                    </p:animEffect>
                                    <p:anim calcmode="lin" valueType="num">
                                      <p:cBhvr>
                                        <p:cTn id="100" dur="1000" fill="hold"/>
                                        <p:tgtEl>
                                          <p:spTgt spid="35"/>
                                        </p:tgtEl>
                                        <p:attrNameLst>
                                          <p:attrName>ppt_x</p:attrName>
                                        </p:attrNameLst>
                                      </p:cBhvr>
                                      <p:tavLst>
                                        <p:tav tm="0">
                                          <p:val>
                                            <p:strVal val="#ppt_x"/>
                                          </p:val>
                                        </p:tav>
                                        <p:tav tm="100000">
                                          <p:val>
                                            <p:strVal val="#ppt_x"/>
                                          </p:val>
                                        </p:tav>
                                      </p:tavLst>
                                    </p:anim>
                                    <p:anim calcmode="lin" valueType="num">
                                      <p:cBhvr>
                                        <p:cTn id="101" dur="1000" fill="hold"/>
                                        <p:tgtEl>
                                          <p:spTgt spid="35"/>
                                        </p:tgtEl>
                                        <p:attrNameLst>
                                          <p:attrName>ppt_y</p:attrName>
                                        </p:attrNameLst>
                                      </p:cBhvr>
                                      <p:tavLst>
                                        <p:tav tm="0">
                                          <p:val>
                                            <p:strVal val="#ppt_y+.1"/>
                                          </p:val>
                                        </p:tav>
                                        <p:tav tm="100000">
                                          <p:val>
                                            <p:strVal val="#ppt_y"/>
                                          </p:val>
                                        </p:tav>
                                      </p:tavLst>
                                    </p:anim>
                                  </p:childTnLst>
                                </p:cTn>
                              </p:par>
                            </p:childTnLst>
                          </p:cTn>
                        </p:par>
                        <p:par>
                          <p:cTn id="102" fill="hold">
                            <p:stCondLst>
                              <p:cond delay="13500"/>
                            </p:stCondLst>
                            <p:childTnLst>
                              <p:par>
                                <p:cTn id="103" presetID="42" presetClass="entr" presetSubtype="0" fill="hold" grpId="0" nodeType="afterEffect">
                                  <p:stCondLst>
                                    <p:cond delay="0"/>
                                  </p:stCondLst>
                                  <p:childTnLst>
                                    <p:set>
                                      <p:cBhvr>
                                        <p:cTn id="104" dur="1" fill="hold">
                                          <p:stCondLst>
                                            <p:cond delay="0"/>
                                          </p:stCondLst>
                                        </p:cTn>
                                        <p:tgtEl>
                                          <p:spTgt spid="31"/>
                                        </p:tgtEl>
                                        <p:attrNameLst>
                                          <p:attrName>style.visibility</p:attrName>
                                        </p:attrNameLst>
                                      </p:cBhvr>
                                      <p:to>
                                        <p:strVal val="visible"/>
                                      </p:to>
                                    </p:set>
                                    <p:animEffect transition="in" filter="fade">
                                      <p:cBhvr>
                                        <p:cTn id="105" dur="1000"/>
                                        <p:tgtEl>
                                          <p:spTgt spid="31"/>
                                        </p:tgtEl>
                                      </p:cBhvr>
                                    </p:animEffect>
                                    <p:anim calcmode="lin" valueType="num">
                                      <p:cBhvr>
                                        <p:cTn id="106" dur="1000" fill="hold"/>
                                        <p:tgtEl>
                                          <p:spTgt spid="31"/>
                                        </p:tgtEl>
                                        <p:attrNameLst>
                                          <p:attrName>ppt_x</p:attrName>
                                        </p:attrNameLst>
                                      </p:cBhvr>
                                      <p:tavLst>
                                        <p:tav tm="0">
                                          <p:val>
                                            <p:strVal val="#ppt_x"/>
                                          </p:val>
                                        </p:tav>
                                        <p:tav tm="100000">
                                          <p:val>
                                            <p:strVal val="#ppt_x"/>
                                          </p:val>
                                        </p:tav>
                                      </p:tavLst>
                                    </p:anim>
                                    <p:anim calcmode="lin" valueType="num">
                                      <p:cBhvr>
                                        <p:cTn id="107" dur="1000" fill="hold"/>
                                        <p:tgtEl>
                                          <p:spTgt spid="31"/>
                                        </p:tgtEl>
                                        <p:attrNameLst>
                                          <p:attrName>ppt_y</p:attrName>
                                        </p:attrNameLst>
                                      </p:cBhvr>
                                      <p:tavLst>
                                        <p:tav tm="0">
                                          <p:val>
                                            <p:strVal val="#ppt_y+.1"/>
                                          </p:val>
                                        </p:tav>
                                        <p:tav tm="100000">
                                          <p:val>
                                            <p:strVal val="#ppt_y"/>
                                          </p:val>
                                        </p:tav>
                                      </p:tavLst>
                                    </p:anim>
                                  </p:childTnLst>
                                </p:cTn>
                              </p:par>
                            </p:childTnLst>
                          </p:cTn>
                        </p:par>
                        <p:par>
                          <p:cTn id="108" fill="hold">
                            <p:stCondLst>
                              <p:cond delay="14500"/>
                            </p:stCondLst>
                            <p:childTnLst>
                              <p:par>
                                <p:cTn id="109" presetID="42" presetClass="entr" presetSubtype="0" fill="hold" nodeType="afterEffect">
                                  <p:stCondLst>
                                    <p:cond delay="0"/>
                                  </p:stCondLst>
                                  <p:childTnLst>
                                    <p:set>
                                      <p:cBhvr>
                                        <p:cTn id="110" dur="1" fill="hold">
                                          <p:stCondLst>
                                            <p:cond delay="0"/>
                                          </p:stCondLst>
                                        </p:cTn>
                                        <p:tgtEl>
                                          <p:spTgt spid="40"/>
                                        </p:tgtEl>
                                        <p:attrNameLst>
                                          <p:attrName>style.visibility</p:attrName>
                                        </p:attrNameLst>
                                      </p:cBhvr>
                                      <p:to>
                                        <p:strVal val="visible"/>
                                      </p:to>
                                    </p:set>
                                    <p:animEffect transition="in" filter="fade">
                                      <p:cBhvr>
                                        <p:cTn id="111" dur="1000"/>
                                        <p:tgtEl>
                                          <p:spTgt spid="40"/>
                                        </p:tgtEl>
                                      </p:cBhvr>
                                    </p:animEffect>
                                    <p:anim calcmode="lin" valueType="num">
                                      <p:cBhvr>
                                        <p:cTn id="112" dur="1000" fill="hold"/>
                                        <p:tgtEl>
                                          <p:spTgt spid="40"/>
                                        </p:tgtEl>
                                        <p:attrNameLst>
                                          <p:attrName>ppt_x</p:attrName>
                                        </p:attrNameLst>
                                      </p:cBhvr>
                                      <p:tavLst>
                                        <p:tav tm="0">
                                          <p:val>
                                            <p:strVal val="#ppt_x"/>
                                          </p:val>
                                        </p:tav>
                                        <p:tav tm="100000">
                                          <p:val>
                                            <p:strVal val="#ppt_x"/>
                                          </p:val>
                                        </p:tav>
                                      </p:tavLst>
                                    </p:anim>
                                    <p:anim calcmode="lin" valueType="num">
                                      <p:cBhvr>
                                        <p:cTn id="113" dur="1000" fill="hold"/>
                                        <p:tgtEl>
                                          <p:spTgt spid="40"/>
                                        </p:tgtEl>
                                        <p:attrNameLst>
                                          <p:attrName>ppt_y</p:attrName>
                                        </p:attrNameLst>
                                      </p:cBhvr>
                                      <p:tavLst>
                                        <p:tav tm="0">
                                          <p:val>
                                            <p:strVal val="#ppt_y+.1"/>
                                          </p:val>
                                        </p:tav>
                                        <p:tav tm="100000">
                                          <p:val>
                                            <p:strVal val="#ppt_y"/>
                                          </p:val>
                                        </p:tav>
                                      </p:tavLst>
                                    </p:anim>
                                  </p:childTnLst>
                                </p:cTn>
                              </p:par>
                            </p:childTnLst>
                          </p:cTn>
                        </p:par>
                        <p:par>
                          <p:cTn id="114" fill="hold">
                            <p:stCondLst>
                              <p:cond delay="15500"/>
                            </p:stCondLst>
                            <p:childTnLst>
                              <p:par>
                                <p:cTn id="115" presetID="42" presetClass="entr" presetSubtype="0" fill="hold" grpId="0" nodeType="afterEffect">
                                  <p:stCondLst>
                                    <p:cond delay="0"/>
                                  </p:stCondLst>
                                  <p:childTnLst>
                                    <p:set>
                                      <p:cBhvr>
                                        <p:cTn id="116" dur="1" fill="hold">
                                          <p:stCondLst>
                                            <p:cond delay="0"/>
                                          </p:stCondLst>
                                        </p:cTn>
                                        <p:tgtEl>
                                          <p:spTgt spid="38"/>
                                        </p:tgtEl>
                                        <p:attrNameLst>
                                          <p:attrName>style.visibility</p:attrName>
                                        </p:attrNameLst>
                                      </p:cBhvr>
                                      <p:to>
                                        <p:strVal val="visible"/>
                                      </p:to>
                                    </p:set>
                                    <p:animEffect transition="in" filter="fade">
                                      <p:cBhvr>
                                        <p:cTn id="117" dur="1000"/>
                                        <p:tgtEl>
                                          <p:spTgt spid="38"/>
                                        </p:tgtEl>
                                      </p:cBhvr>
                                    </p:animEffect>
                                    <p:anim calcmode="lin" valueType="num">
                                      <p:cBhvr>
                                        <p:cTn id="118" dur="1000" fill="hold"/>
                                        <p:tgtEl>
                                          <p:spTgt spid="38"/>
                                        </p:tgtEl>
                                        <p:attrNameLst>
                                          <p:attrName>ppt_x</p:attrName>
                                        </p:attrNameLst>
                                      </p:cBhvr>
                                      <p:tavLst>
                                        <p:tav tm="0">
                                          <p:val>
                                            <p:strVal val="#ppt_x"/>
                                          </p:val>
                                        </p:tav>
                                        <p:tav tm="100000">
                                          <p:val>
                                            <p:strVal val="#ppt_x"/>
                                          </p:val>
                                        </p:tav>
                                      </p:tavLst>
                                    </p:anim>
                                    <p:anim calcmode="lin" valueType="num">
                                      <p:cBhvr>
                                        <p:cTn id="119" dur="1000" fill="hold"/>
                                        <p:tgtEl>
                                          <p:spTgt spid="38"/>
                                        </p:tgtEl>
                                        <p:attrNameLst>
                                          <p:attrName>ppt_y</p:attrName>
                                        </p:attrNameLst>
                                      </p:cBhvr>
                                      <p:tavLst>
                                        <p:tav tm="0">
                                          <p:val>
                                            <p:strVal val="#ppt_y+.1"/>
                                          </p:val>
                                        </p:tav>
                                        <p:tav tm="100000">
                                          <p:val>
                                            <p:strVal val="#ppt_y"/>
                                          </p:val>
                                        </p:tav>
                                      </p:tavLst>
                                    </p:anim>
                                  </p:childTnLst>
                                </p:cTn>
                              </p:par>
                            </p:childTnLst>
                          </p:cTn>
                        </p:par>
                        <p:par>
                          <p:cTn id="120" fill="hold">
                            <p:stCondLst>
                              <p:cond delay="16500"/>
                            </p:stCondLst>
                            <p:childTnLst>
                              <p:par>
                                <p:cTn id="121" presetID="42" presetClass="entr" presetSubtype="0" fill="hold" nodeType="afterEffect">
                                  <p:stCondLst>
                                    <p:cond delay="0"/>
                                  </p:stCondLst>
                                  <p:childTnLst>
                                    <p:set>
                                      <p:cBhvr>
                                        <p:cTn id="122" dur="1" fill="hold">
                                          <p:stCondLst>
                                            <p:cond delay="0"/>
                                          </p:stCondLst>
                                        </p:cTn>
                                        <p:tgtEl>
                                          <p:spTgt spid="43"/>
                                        </p:tgtEl>
                                        <p:attrNameLst>
                                          <p:attrName>style.visibility</p:attrName>
                                        </p:attrNameLst>
                                      </p:cBhvr>
                                      <p:to>
                                        <p:strVal val="visible"/>
                                      </p:to>
                                    </p:set>
                                    <p:animEffect transition="in" filter="fade">
                                      <p:cBhvr>
                                        <p:cTn id="123" dur="1000"/>
                                        <p:tgtEl>
                                          <p:spTgt spid="43"/>
                                        </p:tgtEl>
                                      </p:cBhvr>
                                    </p:animEffect>
                                    <p:anim calcmode="lin" valueType="num">
                                      <p:cBhvr>
                                        <p:cTn id="124" dur="1000" fill="hold"/>
                                        <p:tgtEl>
                                          <p:spTgt spid="43"/>
                                        </p:tgtEl>
                                        <p:attrNameLst>
                                          <p:attrName>ppt_x</p:attrName>
                                        </p:attrNameLst>
                                      </p:cBhvr>
                                      <p:tavLst>
                                        <p:tav tm="0">
                                          <p:val>
                                            <p:strVal val="#ppt_x"/>
                                          </p:val>
                                        </p:tav>
                                        <p:tav tm="100000">
                                          <p:val>
                                            <p:strVal val="#ppt_x"/>
                                          </p:val>
                                        </p:tav>
                                      </p:tavLst>
                                    </p:anim>
                                    <p:anim calcmode="lin" valueType="num">
                                      <p:cBhvr>
                                        <p:cTn id="125" dur="1000" fill="hold"/>
                                        <p:tgtEl>
                                          <p:spTgt spid="43"/>
                                        </p:tgtEl>
                                        <p:attrNameLst>
                                          <p:attrName>ppt_y</p:attrName>
                                        </p:attrNameLst>
                                      </p:cBhvr>
                                      <p:tavLst>
                                        <p:tav tm="0">
                                          <p:val>
                                            <p:strVal val="#ppt_y+.1"/>
                                          </p:val>
                                        </p:tav>
                                        <p:tav tm="100000">
                                          <p:val>
                                            <p:strVal val="#ppt_y"/>
                                          </p:val>
                                        </p:tav>
                                      </p:tavLst>
                                    </p:anim>
                                  </p:childTnLst>
                                </p:cTn>
                              </p:par>
                            </p:childTnLst>
                          </p:cTn>
                        </p:par>
                        <p:par>
                          <p:cTn id="126" fill="hold">
                            <p:stCondLst>
                              <p:cond delay="17500"/>
                            </p:stCondLst>
                            <p:childTnLst>
                              <p:par>
                                <p:cTn id="127" presetID="42" presetClass="entr" presetSubtype="0" fill="hold" grpId="0" nodeType="afterEffect">
                                  <p:stCondLst>
                                    <p:cond delay="0"/>
                                  </p:stCondLst>
                                  <p:childTnLst>
                                    <p:set>
                                      <p:cBhvr>
                                        <p:cTn id="128" dur="1" fill="hold">
                                          <p:stCondLst>
                                            <p:cond delay="0"/>
                                          </p:stCondLst>
                                        </p:cTn>
                                        <p:tgtEl>
                                          <p:spTgt spid="39"/>
                                        </p:tgtEl>
                                        <p:attrNameLst>
                                          <p:attrName>style.visibility</p:attrName>
                                        </p:attrNameLst>
                                      </p:cBhvr>
                                      <p:to>
                                        <p:strVal val="visible"/>
                                      </p:to>
                                    </p:set>
                                    <p:animEffect transition="in" filter="fade">
                                      <p:cBhvr>
                                        <p:cTn id="129" dur="1000"/>
                                        <p:tgtEl>
                                          <p:spTgt spid="39"/>
                                        </p:tgtEl>
                                      </p:cBhvr>
                                    </p:animEffect>
                                    <p:anim calcmode="lin" valueType="num">
                                      <p:cBhvr>
                                        <p:cTn id="130" dur="1000" fill="hold"/>
                                        <p:tgtEl>
                                          <p:spTgt spid="39"/>
                                        </p:tgtEl>
                                        <p:attrNameLst>
                                          <p:attrName>ppt_x</p:attrName>
                                        </p:attrNameLst>
                                      </p:cBhvr>
                                      <p:tavLst>
                                        <p:tav tm="0">
                                          <p:val>
                                            <p:strVal val="#ppt_x"/>
                                          </p:val>
                                        </p:tav>
                                        <p:tav tm="100000">
                                          <p:val>
                                            <p:strVal val="#ppt_x"/>
                                          </p:val>
                                        </p:tav>
                                      </p:tavLst>
                                    </p:anim>
                                    <p:anim calcmode="lin" valueType="num">
                                      <p:cBhvr>
                                        <p:cTn id="131" dur="1000" fill="hold"/>
                                        <p:tgtEl>
                                          <p:spTgt spid="3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4" grpId="0"/>
      <p:bldP spid="55" grpId="0"/>
      <p:bldP spid="56" grpId="0"/>
      <p:bldP spid="57" grpId="0"/>
      <p:bldP spid="58" grpId="0"/>
      <p:bldP spid="74" grpId="0" animBg="1"/>
      <p:bldP spid="75" grpId="0" animBg="1"/>
      <p:bldP spid="29" grpId="0"/>
      <p:bldP spid="30" grpId="0"/>
      <p:bldP spid="31" grpId="0"/>
      <p:bldP spid="38" grpId="0"/>
      <p:bldP spid="3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a:extLst>
              <a:ext uri="{FF2B5EF4-FFF2-40B4-BE49-F238E27FC236}">
                <a16:creationId xmlns:a16="http://schemas.microsoft.com/office/drawing/2014/main" xmlns="" id="{1C79A3DF-D1DD-4DCD-BBCA-3F9A1B85B033}"/>
              </a:ext>
            </a:extLst>
          </p:cNvPr>
          <p:cNvGrpSpPr/>
          <p:nvPr/>
        </p:nvGrpSpPr>
        <p:grpSpPr>
          <a:xfrm>
            <a:off x="486158" y="312361"/>
            <a:ext cx="5321016" cy="556191"/>
            <a:chOff x="486158" y="414665"/>
            <a:chExt cx="5321016" cy="556191"/>
          </a:xfrm>
        </p:grpSpPr>
        <p:sp>
          <p:nvSpPr>
            <p:cNvPr id="23" name="矩形 22">
              <a:extLst>
                <a:ext uri="{FF2B5EF4-FFF2-40B4-BE49-F238E27FC236}">
                  <a16:creationId xmlns:a16="http://schemas.microsoft.com/office/drawing/2014/main" xmlns="" id="{D694509D-4481-4D7D-B3BE-D6D36C1F91F3}"/>
                </a:ext>
              </a:extLst>
            </p:cNvPr>
            <p:cNvSpPr/>
            <p:nvPr/>
          </p:nvSpPr>
          <p:spPr>
            <a:xfrm>
              <a:off x="1172351" y="414665"/>
              <a:ext cx="4634823" cy="523220"/>
            </a:xfrm>
            <a:prstGeom prst="rect">
              <a:avLst/>
            </a:prstGeom>
          </p:spPr>
          <p:txBody>
            <a:bodyPr wrap="square">
              <a:spAutoFit/>
            </a:bodyPr>
            <a:lstStyle/>
            <a:p>
              <a:pPr lvl="0">
                <a:defRPr/>
              </a:pPr>
              <a:r>
                <a:rPr lang="zh-CN" altLang="en-US" sz="2800" b="1" spc="300" dirty="0">
                  <a:solidFill>
                    <a:prstClr val="black">
                      <a:lumMod val="95000"/>
                      <a:lumOff val="5000"/>
                    </a:prstClr>
                  </a:solidFill>
                  <a:latin typeface="微软雅黑" panose="020B0503020204020204" pitchFamily="34" charset="-122"/>
                  <a:ea typeface="微软雅黑" panose="020B0503020204020204" pitchFamily="34" charset="-122"/>
                  <a:cs typeface="+mn-ea"/>
                  <a:sym typeface="+mn-lt"/>
                </a:rPr>
                <a:t>投入产出分析模型</a:t>
              </a:r>
            </a:p>
          </p:txBody>
        </p:sp>
        <p:sp>
          <p:nvSpPr>
            <p:cNvPr id="24" name="矩形 23">
              <a:extLst>
                <a:ext uri="{FF2B5EF4-FFF2-40B4-BE49-F238E27FC236}">
                  <a16:creationId xmlns:a16="http://schemas.microsoft.com/office/drawing/2014/main" xmlns="" id="{585731C8-2130-4A42-BDC6-479492FADCAA}"/>
                </a:ext>
              </a:extLst>
            </p:cNvPr>
            <p:cNvSpPr/>
            <p:nvPr/>
          </p:nvSpPr>
          <p:spPr>
            <a:xfrm>
              <a:off x="486158" y="509191"/>
              <a:ext cx="577495" cy="461665"/>
            </a:xfrm>
            <a:prstGeom prst="rect">
              <a:avLst/>
            </a:prstGeom>
          </p:spPr>
          <p:txBody>
            <a:bodyPr wrap="square">
              <a:spAutoFit/>
            </a:bodyPr>
            <a:lstStyle/>
            <a:p>
              <a:pPr lvl="0" algn="ctr">
                <a:defRPr/>
              </a:pPr>
              <a:r>
                <a:rPr lang="en-US" altLang="zh-CN" sz="2400" b="1" dirty="0" smtClean="0">
                  <a:solidFill>
                    <a:prstClr val="white"/>
                  </a:solidFill>
                  <a:latin typeface="Times New Roman" pitchFamily="18" charset="0"/>
                  <a:ea typeface="微软雅黑" panose="020B0503020204020204" pitchFamily="34" charset="-122"/>
                  <a:cs typeface="Times New Roman" pitchFamily="18" charset="0"/>
                  <a:sym typeface="+mn-lt"/>
                </a:rPr>
                <a:t>§3</a:t>
              </a:r>
              <a:endParaRPr lang="en-US" altLang="zh-CN" sz="2400" b="1" dirty="0">
                <a:solidFill>
                  <a:prstClr val="white"/>
                </a:solidFill>
                <a:latin typeface="Times New Roman" pitchFamily="18" charset="0"/>
                <a:ea typeface="微软雅黑" panose="020B0503020204020204" pitchFamily="34" charset="-122"/>
                <a:cs typeface="Times New Roman" pitchFamily="18" charset="0"/>
                <a:sym typeface="+mn-lt"/>
              </a:endParaRPr>
            </a:p>
          </p:txBody>
        </p:sp>
      </p:grpSp>
      <p:sp>
        <p:nvSpPr>
          <p:cNvPr id="5" name="Text Box 3"/>
          <p:cNvSpPr txBox="1">
            <a:spLocks noChangeArrowheads="1"/>
          </p:cNvSpPr>
          <p:nvPr/>
        </p:nvSpPr>
        <p:spPr bwMode="auto">
          <a:xfrm>
            <a:off x="774905" y="4546260"/>
            <a:ext cx="1023007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algn="just" eaLnBrk="1" hangingPunct="1">
              <a:spcBef>
                <a:spcPct val="50000"/>
              </a:spcBef>
              <a:defRPr/>
            </a:pPr>
            <a:r>
              <a:rPr lang="zh-CN" altLang="en-US" sz="2400" b="0" kern="0" dirty="0" smtClean="0">
                <a:solidFill>
                  <a:srgbClr val="000000"/>
                </a:solidFill>
                <a:ea typeface="微软雅黑" panose="020B0503020204020204" pitchFamily="34" charset="-122"/>
                <a:cs typeface="Times New Roman" panose="02020603050405020304" pitchFamily="18" charset="0"/>
              </a:rPr>
              <a:t>用总和号表示可以写成 </a:t>
            </a:r>
          </a:p>
        </p:txBody>
      </p:sp>
      <p:graphicFrame>
        <p:nvGraphicFramePr>
          <p:cNvPr id="6" name="对象 5"/>
          <p:cNvGraphicFramePr>
            <a:graphicFrameLocks noChangeAspect="1"/>
          </p:cNvGraphicFramePr>
          <p:nvPr>
            <p:extLst>
              <p:ext uri="{D42A27DB-BD31-4B8C-83A1-F6EECF244321}">
                <p14:modId xmlns:p14="http://schemas.microsoft.com/office/powerpoint/2010/main" val="85562711"/>
              </p:ext>
            </p:extLst>
          </p:nvPr>
        </p:nvGraphicFramePr>
        <p:xfrm>
          <a:off x="3825875" y="2498725"/>
          <a:ext cx="3962400" cy="1828800"/>
        </p:xfrm>
        <a:graphic>
          <a:graphicData uri="http://schemas.openxmlformats.org/presentationml/2006/ole">
            <mc:AlternateContent xmlns:mc="http://schemas.openxmlformats.org/markup-compatibility/2006">
              <mc:Choice xmlns:v="urn:schemas-microsoft-com:vml" Requires="v">
                <p:oleObj spid="_x0000_s208948" name="Equation" r:id="rId4" imgW="3962160" imgH="1828800" progId="Equation.DSMT4">
                  <p:embed/>
                </p:oleObj>
              </mc:Choice>
              <mc:Fallback>
                <p:oleObj name="Equation" r:id="rId4" imgW="3962160" imgH="1828800" progId="Equation.DSMT4">
                  <p:embed/>
                  <p:pic>
                    <p:nvPicPr>
                      <p:cNvPr id="0" name=""/>
                      <p:cNvPicPr/>
                      <p:nvPr/>
                    </p:nvPicPr>
                    <p:blipFill>
                      <a:blip r:embed="rId5"/>
                      <a:stretch>
                        <a:fillRect/>
                      </a:stretch>
                    </p:blipFill>
                    <p:spPr>
                      <a:xfrm>
                        <a:off x="3825875" y="2498725"/>
                        <a:ext cx="3962400" cy="1828800"/>
                      </a:xfrm>
                      <a:prstGeom prst="rect">
                        <a:avLst/>
                      </a:prstGeom>
                    </p:spPr>
                  </p:pic>
                </p:oleObj>
              </mc:Fallback>
            </mc:AlternateContent>
          </a:graphicData>
        </a:graphic>
      </p:graphicFrame>
      <p:sp>
        <p:nvSpPr>
          <p:cNvPr id="7" name="Text Box 10"/>
          <p:cNvSpPr txBox="1">
            <a:spLocks noChangeArrowheads="1"/>
          </p:cNvSpPr>
          <p:nvPr/>
        </p:nvSpPr>
        <p:spPr bwMode="auto">
          <a:xfrm>
            <a:off x="774905" y="1155321"/>
            <a:ext cx="10230072" cy="1134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algn="just" eaLnBrk="1" fontAlgn="base" hangingPunct="1">
              <a:lnSpc>
                <a:spcPct val="150000"/>
              </a:lnSpc>
              <a:spcAft>
                <a:spcPct val="0"/>
              </a:spcAft>
            </a:pPr>
            <a:r>
              <a:rPr lang="zh-CN" altLang="en-US" sz="2400" b="0" dirty="0" smtClean="0">
                <a:solidFill>
                  <a:srgbClr val="000000"/>
                </a:solidFill>
                <a:ea typeface="微软雅黑" panose="020B0503020204020204" pitchFamily="34" charset="-122"/>
                <a:cs typeface="Times New Roman" panose="02020603050405020304" pitchFamily="18" charset="0"/>
              </a:rPr>
              <a:t>        其次，每个</a:t>
            </a:r>
            <a:r>
              <a:rPr lang="zh-CN" altLang="en-US" sz="2400" b="0" dirty="0">
                <a:solidFill>
                  <a:srgbClr val="000000"/>
                </a:solidFill>
                <a:ea typeface="微软雅黑" panose="020B0503020204020204" pitchFamily="34" charset="-122"/>
                <a:cs typeface="Times New Roman" panose="02020603050405020304" pitchFamily="18" charset="0"/>
              </a:rPr>
              <a:t>部门也作为消耗</a:t>
            </a:r>
            <a:r>
              <a:rPr lang="zh-CN" altLang="en-US" sz="2400" b="0" dirty="0" smtClean="0">
                <a:solidFill>
                  <a:srgbClr val="000000"/>
                </a:solidFill>
                <a:ea typeface="微软雅黑" panose="020B0503020204020204" pitchFamily="34" charset="-122"/>
                <a:cs typeface="Times New Roman" panose="02020603050405020304" pitchFamily="18" charset="0"/>
              </a:rPr>
              <a:t>部门，各</a:t>
            </a:r>
            <a:r>
              <a:rPr lang="zh-CN" altLang="en-US" sz="2400" b="0" dirty="0">
                <a:solidFill>
                  <a:srgbClr val="000000"/>
                </a:solidFill>
                <a:ea typeface="微软雅黑" panose="020B0503020204020204" pitchFamily="34" charset="-122"/>
                <a:cs typeface="Times New Roman" panose="02020603050405020304" pitchFamily="18" charset="0"/>
              </a:rPr>
              <a:t>部门为它的生产消耗转移的</a:t>
            </a:r>
            <a:r>
              <a:rPr lang="zh-CN" altLang="en-US" sz="2400" b="0" dirty="0" smtClean="0">
                <a:solidFill>
                  <a:srgbClr val="000000"/>
                </a:solidFill>
                <a:ea typeface="微软雅黑" panose="020B0503020204020204" pitchFamily="34" charset="-122"/>
                <a:cs typeface="Times New Roman" panose="02020603050405020304" pitchFamily="18" charset="0"/>
              </a:rPr>
              <a:t>产品，加上</a:t>
            </a:r>
            <a:r>
              <a:rPr lang="zh-CN" altLang="en-US" sz="2400" b="0" dirty="0">
                <a:solidFill>
                  <a:srgbClr val="000000"/>
                </a:solidFill>
                <a:ea typeface="微软雅黑" panose="020B0503020204020204" pitchFamily="34" charset="-122"/>
                <a:cs typeface="Times New Roman" panose="02020603050405020304" pitchFamily="18" charset="0"/>
              </a:rPr>
              <a:t>它本部门新创造的</a:t>
            </a:r>
            <a:r>
              <a:rPr lang="zh-CN" altLang="en-US" sz="2400" b="0" dirty="0" smtClean="0">
                <a:solidFill>
                  <a:srgbClr val="000000"/>
                </a:solidFill>
                <a:ea typeface="微软雅黑" panose="020B0503020204020204" pitchFamily="34" charset="-122"/>
                <a:cs typeface="Times New Roman" panose="02020603050405020304" pitchFamily="18" charset="0"/>
              </a:rPr>
              <a:t>价值，应</a:t>
            </a:r>
            <a:r>
              <a:rPr lang="zh-CN" altLang="en-US" sz="2400" b="0" dirty="0">
                <a:solidFill>
                  <a:srgbClr val="000000"/>
                </a:solidFill>
                <a:ea typeface="微软雅黑" panose="020B0503020204020204" pitchFamily="34" charset="-122"/>
                <a:cs typeface="Times New Roman" panose="02020603050405020304" pitchFamily="18" charset="0"/>
              </a:rPr>
              <a:t>等于它的</a:t>
            </a:r>
            <a:r>
              <a:rPr lang="zh-CN" altLang="en-US" sz="2400" b="0" dirty="0" smtClean="0">
                <a:solidFill>
                  <a:srgbClr val="000000"/>
                </a:solidFill>
                <a:ea typeface="微软雅黑" panose="020B0503020204020204" pitchFamily="34" charset="-122"/>
                <a:cs typeface="Times New Roman" panose="02020603050405020304" pitchFamily="18" charset="0"/>
              </a:rPr>
              <a:t>总产值。即</a:t>
            </a:r>
            <a:endParaRPr lang="zh-CN" altLang="en-US" sz="2400" b="0" dirty="0" smtClean="0">
              <a:solidFill>
                <a:prstClr val="black"/>
              </a:solidFill>
              <a:ea typeface="微软雅黑" panose="020B0503020204020204" pitchFamily="34" charset="-122"/>
              <a:cs typeface="Times New Roman" panose="02020603050405020304" pitchFamily="18" charset="0"/>
            </a:endParaRPr>
          </a:p>
        </p:txBody>
      </p:sp>
      <p:graphicFrame>
        <p:nvGraphicFramePr>
          <p:cNvPr id="8" name="对象 7"/>
          <p:cNvGraphicFramePr>
            <a:graphicFrameLocks noChangeAspect="1"/>
          </p:cNvGraphicFramePr>
          <p:nvPr>
            <p:extLst>
              <p:ext uri="{D42A27DB-BD31-4B8C-83A1-F6EECF244321}">
                <p14:modId xmlns:p14="http://schemas.microsoft.com/office/powerpoint/2010/main" val="2672148311"/>
              </p:ext>
            </p:extLst>
          </p:nvPr>
        </p:nvGraphicFramePr>
        <p:xfrm>
          <a:off x="3630093" y="5171103"/>
          <a:ext cx="6159500" cy="838200"/>
        </p:xfrm>
        <a:graphic>
          <a:graphicData uri="http://schemas.openxmlformats.org/presentationml/2006/ole">
            <mc:AlternateContent xmlns:mc="http://schemas.openxmlformats.org/markup-compatibility/2006">
              <mc:Choice xmlns:v="urn:schemas-microsoft-com:vml" Requires="v">
                <p:oleObj spid="_x0000_s208949" name="Equation" r:id="rId6" imgW="6159240" imgH="838080" progId="Equation.DSMT4">
                  <p:embed/>
                </p:oleObj>
              </mc:Choice>
              <mc:Fallback>
                <p:oleObj name="Equation" r:id="rId6" imgW="6159240" imgH="838080" progId="Equation.DSMT4">
                  <p:embed/>
                  <p:pic>
                    <p:nvPicPr>
                      <p:cNvPr id="0" name=""/>
                      <p:cNvPicPr/>
                      <p:nvPr/>
                    </p:nvPicPr>
                    <p:blipFill>
                      <a:blip r:embed="rId7"/>
                      <a:stretch>
                        <a:fillRect/>
                      </a:stretch>
                    </p:blipFill>
                    <p:spPr>
                      <a:xfrm>
                        <a:off x="3630093" y="5171103"/>
                        <a:ext cx="6159500" cy="838200"/>
                      </a:xfrm>
                      <a:prstGeom prst="rect">
                        <a:avLst/>
                      </a:prstGeom>
                    </p:spPr>
                  </p:pic>
                </p:oleObj>
              </mc:Fallback>
            </mc:AlternateContent>
          </a:graphicData>
        </a:graphic>
      </p:graphicFrame>
      <p:cxnSp>
        <p:nvCxnSpPr>
          <p:cNvPr id="9" name="直接连接符 8"/>
          <p:cNvCxnSpPr/>
          <p:nvPr/>
        </p:nvCxnSpPr>
        <p:spPr>
          <a:xfrm>
            <a:off x="3588082" y="6060453"/>
            <a:ext cx="4238396" cy="0"/>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172468" y="6102265"/>
            <a:ext cx="3269411" cy="580865"/>
          </a:xfrm>
          <a:prstGeom prst="rect">
            <a:avLst/>
          </a:prstGeom>
          <a:noFill/>
        </p:spPr>
        <p:txBody>
          <a:bodyPr wrap="square" rtlCol="0">
            <a:spAutoFit/>
          </a:bodyPr>
          <a:lstStyle/>
          <a:p>
            <a:pPr algn="just" fontAlgn="base">
              <a:lnSpc>
                <a:spcPct val="150000"/>
              </a:lnSpc>
              <a:spcBef>
                <a:spcPct val="0"/>
              </a:spcBef>
              <a:spcAft>
                <a:spcPct val="0"/>
              </a:spcAft>
            </a:pPr>
            <a:r>
              <a:rPr lang="zh-CN" altLang="en-US" sz="2400" b="1" dirty="0">
                <a:solidFill>
                  <a:srgbClr val="009999"/>
                </a:solidFill>
                <a:latin typeface="Times New Roman" panose="02020603050405020304" pitchFamily="18" charset="0"/>
                <a:ea typeface="微软雅黑" panose="020B0503020204020204" pitchFamily="34" charset="-122"/>
                <a:cs typeface="Times New Roman" panose="02020603050405020304" pitchFamily="18" charset="0"/>
              </a:rPr>
              <a:t>产品消耗平衡方程组</a:t>
            </a:r>
            <a:endParaRPr lang="en-US" altLang="zh-CN" sz="2400" b="1" dirty="0">
              <a:solidFill>
                <a:srgbClr val="009999"/>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custDataLst>
      <p:tags r:id="rId2"/>
    </p:custDataLst>
    <p:extLst>
      <p:ext uri="{BB962C8B-B14F-4D97-AF65-F5344CB8AC3E}">
        <p14:creationId xmlns:p14="http://schemas.microsoft.com/office/powerpoint/2010/main" val="36472471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left)">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left)">
                                      <p:cBhvr>
                                        <p:cTn id="27" dur="500"/>
                                        <p:tgtEl>
                                          <p:spTgt spid="9"/>
                                        </p:tgtEl>
                                      </p:cBhvr>
                                    </p:animEffect>
                                  </p:childTnLst>
                                </p:cTn>
                              </p:par>
                            </p:childTnLst>
                          </p:cTn>
                        </p:par>
                        <p:par>
                          <p:cTn id="28" fill="hold">
                            <p:stCondLst>
                              <p:cond delay="500"/>
                            </p:stCondLst>
                            <p:childTnLst>
                              <p:par>
                                <p:cTn id="29" presetID="22" presetClass="entr" presetSubtype="8" fill="hold" grpId="0" nodeType="after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wipe(left)">
                                      <p:cBhvr>
                                        <p:cTn id="3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1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a:extLst>
              <a:ext uri="{FF2B5EF4-FFF2-40B4-BE49-F238E27FC236}">
                <a16:creationId xmlns:a16="http://schemas.microsoft.com/office/drawing/2014/main" xmlns="" id="{1C79A3DF-D1DD-4DCD-BBCA-3F9A1B85B033}"/>
              </a:ext>
            </a:extLst>
          </p:cNvPr>
          <p:cNvGrpSpPr/>
          <p:nvPr/>
        </p:nvGrpSpPr>
        <p:grpSpPr>
          <a:xfrm>
            <a:off x="486158" y="312361"/>
            <a:ext cx="5321016" cy="556191"/>
            <a:chOff x="486158" y="414665"/>
            <a:chExt cx="5321016" cy="556191"/>
          </a:xfrm>
        </p:grpSpPr>
        <p:sp>
          <p:nvSpPr>
            <p:cNvPr id="23" name="矩形 22">
              <a:extLst>
                <a:ext uri="{FF2B5EF4-FFF2-40B4-BE49-F238E27FC236}">
                  <a16:creationId xmlns:a16="http://schemas.microsoft.com/office/drawing/2014/main" xmlns="" id="{D694509D-4481-4D7D-B3BE-D6D36C1F91F3}"/>
                </a:ext>
              </a:extLst>
            </p:cNvPr>
            <p:cNvSpPr/>
            <p:nvPr/>
          </p:nvSpPr>
          <p:spPr>
            <a:xfrm>
              <a:off x="1172351" y="414665"/>
              <a:ext cx="4634823" cy="523220"/>
            </a:xfrm>
            <a:prstGeom prst="rect">
              <a:avLst/>
            </a:prstGeom>
          </p:spPr>
          <p:txBody>
            <a:bodyPr wrap="square">
              <a:spAutoFit/>
            </a:bodyPr>
            <a:lstStyle/>
            <a:p>
              <a:pPr lvl="0">
                <a:defRPr/>
              </a:pPr>
              <a:r>
                <a:rPr lang="zh-CN" altLang="en-US" sz="2800" b="1" spc="300" dirty="0">
                  <a:solidFill>
                    <a:prstClr val="black">
                      <a:lumMod val="95000"/>
                      <a:lumOff val="5000"/>
                    </a:prstClr>
                  </a:solidFill>
                  <a:latin typeface="微软雅黑" panose="020B0503020204020204" pitchFamily="34" charset="-122"/>
                  <a:ea typeface="微软雅黑" panose="020B0503020204020204" pitchFamily="34" charset="-122"/>
                  <a:cs typeface="+mn-ea"/>
                  <a:sym typeface="+mn-lt"/>
                </a:rPr>
                <a:t>投入产出分析模型</a:t>
              </a:r>
            </a:p>
          </p:txBody>
        </p:sp>
        <p:sp>
          <p:nvSpPr>
            <p:cNvPr id="24" name="矩形 23">
              <a:extLst>
                <a:ext uri="{FF2B5EF4-FFF2-40B4-BE49-F238E27FC236}">
                  <a16:creationId xmlns:a16="http://schemas.microsoft.com/office/drawing/2014/main" xmlns="" id="{585731C8-2130-4A42-BDC6-479492FADCAA}"/>
                </a:ext>
              </a:extLst>
            </p:cNvPr>
            <p:cNvSpPr/>
            <p:nvPr/>
          </p:nvSpPr>
          <p:spPr>
            <a:xfrm>
              <a:off x="486158" y="509191"/>
              <a:ext cx="577495" cy="461665"/>
            </a:xfrm>
            <a:prstGeom prst="rect">
              <a:avLst/>
            </a:prstGeom>
          </p:spPr>
          <p:txBody>
            <a:bodyPr wrap="square">
              <a:spAutoFit/>
            </a:bodyPr>
            <a:lstStyle/>
            <a:p>
              <a:pPr lvl="0" algn="ctr">
                <a:defRPr/>
              </a:pPr>
              <a:r>
                <a:rPr lang="en-US" altLang="zh-CN" sz="2400" b="1" dirty="0" smtClean="0">
                  <a:solidFill>
                    <a:prstClr val="white"/>
                  </a:solidFill>
                  <a:latin typeface="Times New Roman" pitchFamily="18" charset="0"/>
                  <a:ea typeface="微软雅黑" panose="020B0503020204020204" pitchFamily="34" charset="-122"/>
                  <a:cs typeface="Times New Roman" pitchFamily="18" charset="0"/>
                  <a:sym typeface="+mn-lt"/>
                </a:rPr>
                <a:t>§3</a:t>
              </a:r>
              <a:endParaRPr lang="en-US" altLang="zh-CN" sz="2400" b="1" dirty="0">
                <a:solidFill>
                  <a:prstClr val="white"/>
                </a:solidFill>
                <a:latin typeface="Times New Roman" pitchFamily="18" charset="0"/>
                <a:ea typeface="微软雅黑" panose="020B0503020204020204" pitchFamily="34" charset="-122"/>
                <a:cs typeface="Times New Roman" pitchFamily="18" charset="0"/>
                <a:sym typeface="+mn-lt"/>
              </a:endParaRPr>
            </a:p>
          </p:txBody>
        </p:sp>
      </p:grpSp>
      <p:sp>
        <p:nvSpPr>
          <p:cNvPr id="5" name="Text Box 3"/>
          <p:cNvSpPr txBox="1">
            <a:spLocks noChangeArrowheads="1"/>
          </p:cNvSpPr>
          <p:nvPr/>
        </p:nvSpPr>
        <p:spPr bwMode="auto">
          <a:xfrm>
            <a:off x="751833" y="1195805"/>
            <a:ext cx="375294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algn="just" eaLnBrk="1" hangingPunct="1">
              <a:lnSpc>
                <a:spcPct val="150000"/>
              </a:lnSpc>
              <a:defRPr/>
            </a:pPr>
            <a:r>
              <a:rPr lang="zh-CN" altLang="en-US" sz="2400" b="0" kern="0" dirty="0" smtClean="0">
                <a:solidFill>
                  <a:srgbClr val="000000"/>
                </a:solidFill>
                <a:ea typeface="微软雅黑" panose="020B0503020204020204" pitchFamily="34" charset="-122"/>
                <a:cs typeface="Times New Roman" panose="02020603050405020304" pitchFamily="18" charset="0"/>
              </a:rPr>
              <a:t>        若记</a:t>
            </a:r>
          </a:p>
        </p:txBody>
      </p:sp>
      <p:graphicFrame>
        <p:nvGraphicFramePr>
          <p:cNvPr id="6" name="对象 5"/>
          <p:cNvGraphicFramePr>
            <a:graphicFrameLocks noChangeAspect="1"/>
          </p:cNvGraphicFramePr>
          <p:nvPr>
            <p:extLst>
              <p:ext uri="{D42A27DB-BD31-4B8C-83A1-F6EECF244321}">
                <p14:modId xmlns:p14="http://schemas.microsoft.com/office/powerpoint/2010/main" val="36640133"/>
              </p:ext>
            </p:extLst>
          </p:nvPr>
        </p:nvGraphicFramePr>
        <p:xfrm>
          <a:off x="2067024" y="2149226"/>
          <a:ext cx="7480300" cy="1803400"/>
        </p:xfrm>
        <a:graphic>
          <a:graphicData uri="http://schemas.openxmlformats.org/presentationml/2006/ole">
            <mc:AlternateContent xmlns:mc="http://schemas.openxmlformats.org/markup-compatibility/2006">
              <mc:Choice xmlns:v="urn:schemas-microsoft-com:vml" Requires="v">
                <p:oleObj spid="_x0000_s209948" name="Equation" r:id="rId4" imgW="7480080" imgH="1803240" progId="Equation.DSMT4">
                  <p:embed/>
                </p:oleObj>
              </mc:Choice>
              <mc:Fallback>
                <p:oleObj name="Equation" r:id="rId4" imgW="7480080" imgH="1803240" progId="Equation.DSMT4">
                  <p:embed/>
                  <p:pic>
                    <p:nvPicPr>
                      <p:cNvPr id="0" name=""/>
                      <p:cNvPicPr/>
                      <p:nvPr/>
                    </p:nvPicPr>
                    <p:blipFill>
                      <a:blip r:embed="rId5"/>
                      <a:stretch>
                        <a:fillRect/>
                      </a:stretch>
                    </p:blipFill>
                    <p:spPr>
                      <a:xfrm>
                        <a:off x="2067024" y="2149226"/>
                        <a:ext cx="7480300" cy="1803400"/>
                      </a:xfrm>
                      <a:prstGeom prst="rect">
                        <a:avLst/>
                      </a:prstGeom>
                    </p:spPr>
                  </p:pic>
                </p:oleObj>
              </mc:Fallback>
            </mc:AlternateContent>
          </a:graphicData>
        </a:graphic>
      </p:graphicFrame>
      <p:sp>
        <p:nvSpPr>
          <p:cNvPr id="8" name="TextBox 7"/>
          <p:cNvSpPr txBox="1"/>
          <p:nvPr/>
        </p:nvSpPr>
        <p:spPr>
          <a:xfrm>
            <a:off x="2269097" y="4167601"/>
            <a:ext cx="2735517" cy="646331"/>
          </a:xfrm>
          <a:prstGeom prst="rect">
            <a:avLst/>
          </a:prstGeom>
          <a:noFill/>
        </p:spPr>
        <p:txBody>
          <a:bodyPr wrap="square" rtlCol="0">
            <a:spAutoFit/>
          </a:bodyPr>
          <a:lstStyle/>
          <a:p>
            <a:pPr algn="just" fontAlgn="base">
              <a:lnSpc>
                <a:spcPct val="150000"/>
              </a:lnSpc>
              <a:spcBef>
                <a:spcPct val="0"/>
              </a:spcBef>
              <a:spcAft>
                <a:spcPct val="0"/>
              </a:spcAft>
            </a:pPr>
            <a:r>
              <a:rPr lang="zh-CN" altLang="en-US" sz="2400" b="1" dirty="0">
                <a:solidFill>
                  <a:srgbClr val="009999"/>
                </a:solidFill>
                <a:latin typeface="Times New Roman" panose="02020603050405020304" pitchFamily="18" charset="0"/>
                <a:ea typeface="微软雅黑" panose="020B0503020204020204" pitchFamily="34" charset="-122"/>
                <a:cs typeface="Times New Roman" panose="02020603050405020304" pitchFamily="18" charset="0"/>
              </a:rPr>
              <a:t>直接消耗系数矩阵</a:t>
            </a:r>
            <a:endParaRPr lang="en-US" altLang="zh-CN" sz="2400" b="1" dirty="0">
              <a:solidFill>
                <a:srgbClr val="009999"/>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1" name="TextBox 10"/>
          <p:cNvSpPr txBox="1"/>
          <p:nvPr/>
        </p:nvSpPr>
        <p:spPr>
          <a:xfrm>
            <a:off x="5373620" y="4167391"/>
            <a:ext cx="1607229" cy="646331"/>
          </a:xfrm>
          <a:prstGeom prst="rect">
            <a:avLst/>
          </a:prstGeom>
          <a:noFill/>
        </p:spPr>
        <p:txBody>
          <a:bodyPr wrap="square" rtlCol="0">
            <a:spAutoFit/>
          </a:bodyPr>
          <a:lstStyle/>
          <a:p>
            <a:pPr algn="just" fontAlgn="base">
              <a:lnSpc>
                <a:spcPct val="150000"/>
              </a:lnSpc>
              <a:spcBef>
                <a:spcPct val="0"/>
              </a:spcBef>
              <a:spcAft>
                <a:spcPct val="0"/>
              </a:spcAft>
            </a:pPr>
            <a:r>
              <a:rPr lang="zh-CN" altLang="en-US" sz="2400" b="1" dirty="0">
                <a:solidFill>
                  <a:srgbClr val="009999"/>
                </a:solidFill>
                <a:latin typeface="Times New Roman" panose="02020603050405020304" pitchFamily="18" charset="0"/>
                <a:ea typeface="微软雅黑" panose="020B0503020204020204" pitchFamily="34" charset="-122"/>
                <a:cs typeface="Times New Roman" panose="02020603050405020304" pitchFamily="18" charset="0"/>
              </a:rPr>
              <a:t>产出向量</a:t>
            </a:r>
            <a:endParaRPr lang="en-US" altLang="zh-CN" sz="2400" b="1" dirty="0">
              <a:solidFill>
                <a:srgbClr val="009999"/>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5" name="TextBox 14"/>
          <p:cNvSpPr txBox="1"/>
          <p:nvPr/>
        </p:nvSpPr>
        <p:spPr>
          <a:xfrm>
            <a:off x="6906346" y="4154531"/>
            <a:ext cx="1484670" cy="646331"/>
          </a:xfrm>
          <a:prstGeom prst="rect">
            <a:avLst/>
          </a:prstGeom>
          <a:noFill/>
        </p:spPr>
        <p:txBody>
          <a:bodyPr wrap="square" rtlCol="0">
            <a:spAutoFit/>
          </a:bodyPr>
          <a:lstStyle/>
          <a:p>
            <a:pPr algn="just" fontAlgn="base">
              <a:lnSpc>
                <a:spcPct val="150000"/>
              </a:lnSpc>
              <a:spcBef>
                <a:spcPct val="0"/>
              </a:spcBef>
              <a:spcAft>
                <a:spcPct val="0"/>
              </a:spcAft>
            </a:pPr>
            <a:r>
              <a:rPr lang="zh-CN" altLang="en-US" sz="2400" b="1" dirty="0">
                <a:solidFill>
                  <a:srgbClr val="009999"/>
                </a:solidFill>
                <a:latin typeface="Times New Roman" panose="02020603050405020304" pitchFamily="18" charset="0"/>
                <a:ea typeface="微软雅黑" panose="020B0503020204020204" pitchFamily="34" charset="-122"/>
                <a:cs typeface="Times New Roman" panose="02020603050405020304" pitchFamily="18" charset="0"/>
              </a:rPr>
              <a:t>需求向量</a:t>
            </a:r>
            <a:endParaRPr lang="en-US" altLang="zh-CN" sz="2400" b="1" dirty="0">
              <a:solidFill>
                <a:srgbClr val="009999"/>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6" name="矩形 15"/>
          <p:cNvSpPr/>
          <p:nvPr/>
        </p:nvSpPr>
        <p:spPr>
          <a:xfrm rot="16200000">
            <a:off x="2634162" y="1521375"/>
            <a:ext cx="1980000" cy="3142734"/>
          </a:xfrm>
          <a:prstGeom prst="rect">
            <a:avLst/>
          </a:prstGeom>
          <a:noFill/>
          <a:ln w="28575" cap="flat" cmpd="sng" algn="ctr">
            <a:solidFill>
              <a:srgbClr val="00B0F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endParaRPr>
          </a:p>
        </p:txBody>
      </p:sp>
      <p:sp>
        <p:nvSpPr>
          <p:cNvPr id="17" name="矩形 16"/>
          <p:cNvSpPr/>
          <p:nvPr/>
        </p:nvSpPr>
        <p:spPr>
          <a:xfrm rot="16200000">
            <a:off x="5100261" y="2502803"/>
            <a:ext cx="1980000" cy="1199537"/>
          </a:xfrm>
          <a:prstGeom prst="rect">
            <a:avLst/>
          </a:prstGeom>
          <a:noFill/>
          <a:ln w="28575" cap="flat" cmpd="sng" algn="ctr">
            <a:solidFill>
              <a:srgbClr val="00B0F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endParaRPr>
          </a:p>
        </p:txBody>
      </p:sp>
      <p:sp>
        <p:nvSpPr>
          <p:cNvPr id="18" name="矩形 17"/>
          <p:cNvSpPr/>
          <p:nvPr/>
        </p:nvSpPr>
        <p:spPr>
          <a:xfrm rot="16200000">
            <a:off x="6613021" y="2492972"/>
            <a:ext cx="1980000" cy="1199537"/>
          </a:xfrm>
          <a:prstGeom prst="rect">
            <a:avLst/>
          </a:prstGeom>
          <a:noFill/>
          <a:ln w="28575" cap="flat" cmpd="sng" algn="ctr">
            <a:solidFill>
              <a:srgbClr val="00B0F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endParaRPr>
          </a:p>
        </p:txBody>
      </p:sp>
      <p:sp>
        <p:nvSpPr>
          <p:cNvPr id="19" name="矩形 18"/>
          <p:cNvSpPr/>
          <p:nvPr/>
        </p:nvSpPr>
        <p:spPr>
          <a:xfrm rot="16200000">
            <a:off x="8058364" y="2499149"/>
            <a:ext cx="1980000" cy="1199537"/>
          </a:xfrm>
          <a:prstGeom prst="rect">
            <a:avLst/>
          </a:prstGeom>
          <a:noFill/>
          <a:ln w="28575" cap="flat" cmpd="sng" algn="ctr">
            <a:solidFill>
              <a:srgbClr val="00B0F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endParaRPr>
          </a:p>
        </p:txBody>
      </p:sp>
      <p:sp>
        <p:nvSpPr>
          <p:cNvPr id="20" name="TextBox 19"/>
          <p:cNvSpPr txBox="1"/>
          <p:nvPr/>
        </p:nvSpPr>
        <p:spPr>
          <a:xfrm>
            <a:off x="8330609" y="4169362"/>
            <a:ext cx="2675783" cy="646331"/>
          </a:xfrm>
          <a:prstGeom prst="rect">
            <a:avLst/>
          </a:prstGeom>
          <a:noFill/>
        </p:spPr>
        <p:txBody>
          <a:bodyPr wrap="square" rtlCol="0">
            <a:spAutoFit/>
          </a:bodyPr>
          <a:lstStyle/>
          <a:p>
            <a:pPr algn="just" fontAlgn="base">
              <a:lnSpc>
                <a:spcPct val="150000"/>
              </a:lnSpc>
              <a:spcBef>
                <a:spcPct val="0"/>
              </a:spcBef>
              <a:spcAft>
                <a:spcPct val="0"/>
              </a:spcAft>
            </a:pPr>
            <a:r>
              <a:rPr lang="zh-CN" altLang="en-US" sz="2400" b="1" dirty="0">
                <a:solidFill>
                  <a:srgbClr val="009999"/>
                </a:solidFill>
                <a:latin typeface="Times New Roman" panose="02020603050405020304" pitchFamily="18" charset="0"/>
                <a:ea typeface="微软雅黑" panose="020B0503020204020204" pitchFamily="34" charset="-122"/>
                <a:cs typeface="Times New Roman" panose="02020603050405020304" pitchFamily="18" charset="0"/>
              </a:rPr>
              <a:t>新创造价值向量</a:t>
            </a:r>
            <a:endParaRPr lang="en-US" altLang="zh-CN" sz="2400" b="1" dirty="0">
              <a:solidFill>
                <a:srgbClr val="009999"/>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custDataLst>
      <p:tags r:id="rId2"/>
    </p:custDataLst>
    <p:extLst>
      <p:ext uri="{BB962C8B-B14F-4D97-AF65-F5344CB8AC3E}">
        <p14:creationId xmlns:p14="http://schemas.microsoft.com/office/powerpoint/2010/main" val="34236836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barn(inVertical)">
                                      <p:cBhvr>
                                        <p:cTn id="17" dur="500"/>
                                        <p:tgtEl>
                                          <p:spTgt spid="16"/>
                                        </p:tgtEl>
                                      </p:cBhvr>
                                    </p:animEffect>
                                  </p:childTnLst>
                                </p:cTn>
                              </p:par>
                            </p:childTnLst>
                          </p:cTn>
                        </p:par>
                        <p:par>
                          <p:cTn id="18" fill="hold">
                            <p:stCondLst>
                              <p:cond delay="500"/>
                            </p:stCondLst>
                            <p:childTnLst>
                              <p:par>
                                <p:cTn id="19" presetID="22" presetClass="entr" presetSubtype="8" fill="hold" grpId="0" nodeType="after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wipe(left)">
                                      <p:cBhvr>
                                        <p:cTn id="21" dur="500"/>
                                        <p:tgtEl>
                                          <p:spTgt spid="8"/>
                                        </p:tgtEl>
                                      </p:cBhvr>
                                    </p:animEffect>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grpId="0" nodeType="clickEffect">
                                  <p:stCondLst>
                                    <p:cond delay="0"/>
                                  </p:stCondLst>
                                  <p:childTnLst>
                                    <p:set>
                                      <p:cBhvr>
                                        <p:cTn id="25" dur="1" fill="hold">
                                          <p:stCondLst>
                                            <p:cond delay="0"/>
                                          </p:stCondLst>
                                        </p:cTn>
                                        <p:tgtEl>
                                          <p:spTgt spid="17"/>
                                        </p:tgtEl>
                                        <p:attrNameLst>
                                          <p:attrName>style.visibility</p:attrName>
                                        </p:attrNameLst>
                                      </p:cBhvr>
                                      <p:to>
                                        <p:strVal val="visible"/>
                                      </p:to>
                                    </p:set>
                                    <p:animEffect transition="in" filter="barn(inVertical)">
                                      <p:cBhvr>
                                        <p:cTn id="26" dur="500"/>
                                        <p:tgtEl>
                                          <p:spTgt spid="17"/>
                                        </p:tgtEl>
                                      </p:cBhvr>
                                    </p:animEffect>
                                  </p:childTnLst>
                                </p:cTn>
                              </p:par>
                            </p:childTnLst>
                          </p:cTn>
                        </p:par>
                        <p:par>
                          <p:cTn id="27" fill="hold">
                            <p:stCondLst>
                              <p:cond delay="500"/>
                            </p:stCondLst>
                            <p:childTnLst>
                              <p:par>
                                <p:cTn id="28" presetID="22" presetClass="entr" presetSubtype="8" fill="hold" grpId="0" nodeType="after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wipe(left)">
                                      <p:cBhvr>
                                        <p:cTn id="30" dur="500"/>
                                        <p:tgtEl>
                                          <p:spTgt spid="11"/>
                                        </p:tgtEl>
                                      </p:cBhvr>
                                    </p:animEffect>
                                  </p:childTnLst>
                                </p:cTn>
                              </p:par>
                            </p:childTnLst>
                          </p:cTn>
                        </p:par>
                      </p:childTnLst>
                    </p:cTn>
                  </p:par>
                  <p:par>
                    <p:cTn id="31" fill="hold">
                      <p:stCondLst>
                        <p:cond delay="indefinite"/>
                      </p:stCondLst>
                      <p:childTnLst>
                        <p:par>
                          <p:cTn id="32" fill="hold">
                            <p:stCondLst>
                              <p:cond delay="0"/>
                            </p:stCondLst>
                            <p:childTnLst>
                              <p:par>
                                <p:cTn id="33" presetID="16" presetClass="entr" presetSubtype="21" fill="hold" grpId="0" nodeType="click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barn(inVertical)">
                                      <p:cBhvr>
                                        <p:cTn id="35" dur="500"/>
                                        <p:tgtEl>
                                          <p:spTgt spid="18"/>
                                        </p:tgtEl>
                                      </p:cBhvr>
                                    </p:animEffect>
                                  </p:childTnLst>
                                </p:cTn>
                              </p:par>
                            </p:childTnLst>
                          </p:cTn>
                        </p:par>
                        <p:par>
                          <p:cTn id="36" fill="hold">
                            <p:stCondLst>
                              <p:cond delay="500"/>
                            </p:stCondLst>
                            <p:childTnLst>
                              <p:par>
                                <p:cTn id="37" presetID="22" presetClass="entr" presetSubtype="8" fill="hold" grpId="0" nodeType="after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wipe(left)">
                                      <p:cBhvr>
                                        <p:cTn id="39" dur="500"/>
                                        <p:tgtEl>
                                          <p:spTgt spid="15"/>
                                        </p:tgtEl>
                                      </p:cBhvr>
                                    </p:animEffect>
                                  </p:childTnLst>
                                </p:cTn>
                              </p:par>
                            </p:childTnLst>
                          </p:cTn>
                        </p:par>
                      </p:childTnLst>
                    </p:cTn>
                  </p:par>
                  <p:par>
                    <p:cTn id="40" fill="hold">
                      <p:stCondLst>
                        <p:cond delay="indefinite"/>
                      </p:stCondLst>
                      <p:childTnLst>
                        <p:par>
                          <p:cTn id="41" fill="hold">
                            <p:stCondLst>
                              <p:cond delay="0"/>
                            </p:stCondLst>
                            <p:childTnLst>
                              <p:par>
                                <p:cTn id="42" presetID="16" presetClass="entr" presetSubtype="21" fill="hold" grpId="0" nodeType="clickEffect">
                                  <p:stCondLst>
                                    <p:cond delay="0"/>
                                  </p:stCondLst>
                                  <p:childTnLst>
                                    <p:set>
                                      <p:cBhvr>
                                        <p:cTn id="43" dur="1" fill="hold">
                                          <p:stCondLst>
                                            <p:cond delay="0"/>
                                          </p:stCondLst>
                                        </p:cTn>
                                        <p:tgtEl>
                                          <p:spTgt spid="19"/>
                                        </p:tgtEl>
                                        <p:attrNameLst>
                                          <p:attrName>style.visibility</p:attrName>
                                        </p:attrNameLst>
                                      </p:cBhvr>
                                      <p:to>
                                        <p:strVal val="visible"/>
                                      </p:to>
                                    </p:set>
                                    <p:animEffect transition="in" filter="barn(inVertical)">
                                      <p:cBhvr>
                                        <p:cTn id="44" dur="500"/>
                                        <p:tgtEl>
                                          <p:spTgt spid="19"/>
                                        </p:tgtEl>
                                      </p:cBhvr>
                                    </p:animEffect>
                                  </p:childTnLst>
                                </p:cTn>
                              </p:par>
                            </p:childTnLst>
                          </p:cTn>
                        </p:par>
                        <p:par>
                          <p:cTn id="45" fill="hold">
                            <p:stCondLst>
                              <p:cond delay="500"/>
                            </p:stCondLst>
                            <p:childTnLst>
                              <p:par>
                                <p:cTn id="46" presetID="22" presetClass="entr" presetSubtype="8" fill="hold" grpId="0" nodeType="afterEffect">
                                  <p:stCondLst>
                                    <p:cond delay="0"/>
                                  </p:stCondLst>
                                  <p:childTnLst>
                                    <p:set>
                                      <p:cBhvr>
                                        <p:cTn id="47" dur="1" fill="hold">
                                          <p:stCondLst>
                                            <p:cond delay="0"/>
                                          </p:stCondLst>
                                        </p:cTn>
                                        <p:tgtEl>
                                          <p:spTgt spid="20"/>
                                        </p:tgtEl>
                                        <p:attrNameLst>
                                          <p:attrName>style.visibility</p:attrName>
                                        </p:attrNameLst>
                                      </p:cBhvr>
                                      <p:to>
                                        <p:strVal val="visible"/>
                                      </p:to>
                                    </p:set>
                                    <p:animEffect transition="in" filter="wipe(left)">
                                      <p:cBhvr>
                                        <p:cTn id="48"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P spid="11" grpId="0"/>
      <p:bldP spid="15" grpId="0"/>
      <p:bldP spid="16" grpId="0" animBg="1"/>
      <p:bldP spid="17" grpId="0" animBg="1"/>
      <p:bldP spid="18" grpId="0" animBg="1"/>
      <p:bldP spid="19" grpId="0" animBg="1"/>
      <p:bldP spid="2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a:extLst>
              <a:ext uri="{FF2B5EF4-FFF2-40B4-BE49-F238E27FC236}">
                <a16:creationId xmlns:a16="http://schemas.microsoft.com/office/drawing/2014/main" xmlns="" id="{1C79A3DF-D1DD-4DCD-BBCA-3F9A1B85B033}"/>
              </a:ext>
            </a:extLst>
          </p:cNvPr>
          <p:cNvGrpSpPr/>
          <p:nvPr/>
        </p:nvGrpSpPr>
        <p:grpSpPr>
          <a:xfrm>
            <a:off x="486158" y="312361"/>
            <a:ext cx="5321016" cy="556191"/>
            <a:chOff x="486158" y="414665"/>
            <a:chExt cx="5321016" cy="556191"/>
          </a:xfrm>
        </p:grpSpPr>
        <p:sp>
          <p:nvSpPr>
            <p:cNvPr id="23" name="矩形 22">
              <a:extLst>
                <a:ext uri="{FF2B5EF4-FFF2-40B4-BE49-F238E27FC236}">
                  <a16:creationId xmlns:a16="http://schemas.microsoft.com/office/drawing/2014/main" xmlns="" id="{D694509D-4481-4D7D-B3BE-D6D36C1F91F3}"/>
                </a:ext>
              </a:extLst>
            </p:cNvPr>
            <p:cNvSpPr/>
            <p:nvPr/>
          </p:nvSpPr>
          <p:spPr>
            <a:xfrm>
              <a:off x="1172351" y="414665"/>
              <a:ext cx="4634823" cy="523220"/>
            </a:xfrm>
            <a:prstGeom prst="rect">
              <a:avLst/>
            </a:prstGeom>
          </p:spPr>
          <p:txBody>
            <a:bodyPr wrap="square">
              <a:spAutoFit/>
            </a:bodyPr>
            <a:lstStyle/>
            <a:p>
              <a:pPr lvl="0">
                <a:defRPr/>
              </a:pPr>
              <a:r>
                <a:rPr lang="zh-CN" altLang="en-US" sz="2800" b="1" spc="300" dirty="0">
                  <a:solidFill>
                    <a:prstClr val="black">
                      <a:lumMod val="95000"/>
                      <a:lumOff val="5000"/>
                    </a:prstClr>
                  </a:solidFill>
                  <a:latin typeface="微软雅黑" panose="020B0503020204020204" pitchFamily="34" charset="-122"/>
                  <a:ea typeface="微软雅黑" panose="020B0503020204020204" pitchFamily="34" charset="-122"/>
                  <a:cs typeface="+mn-ea"/>
                  <a:sym typeface="+mn-lt"/>
                </a:rPr>
                <a:t>投入产出分析模型</a:t>
              </a:r>
            </a:p>
          </p:txBody>
        </p:sp>
        <p:sp>
          <p:nvSpPr>
            <p:cNvPr id="24" name="矩形 23">
              <a:extLst>
                <a:ext uri="{FF2B5EF4-FFF2-40B4-BE49-F238E27FC236}">
                  <a16:creationId xmlns:a16="http://schemas.microsoft.com/office/drawing/2014/main" xmlns="" id="{585731C8-2130-4A42-BDC6-479492FADCAA}"/>
                </a:ext>
              </a:extLst>
            </p:cNvPr>
            <p:cNvSpPr/>
            <p:nvPr/>
          </p:nvSpPr>
          <p:spPr>
            <a:xfrm>
              <a:off x="486158" y="509191"/>
              <a:ext cx="577495" cy="461665"/>
            </a:xfrm>
            <a:prstGeom prst="rect">
              <a:avLst/>
            </a:prstGeom>
          </p:spPr>
          <p:txBody>
            <a:bodyPr wrap="square">
              <a:spAutoFit/>
            </a:bodyPr>
            <a:lstStyle/>
            <a:p>
              <a:pPr lvl="0" algn="ctr">
                <a:defRPr/>
              </a:pPr>
              <a:r>
                <a:rPr lang="en-US" altLang="zh-CN" sz="2400" b="1" dirty="0" smtClean="0">
                  <a:solidFill>
                    <a:prstClr val="white"/>
                  </a:solidFill>
                  <a:latin typeface="Times New Roman" pitchFamily="18" charset="0"/>
                  <a:ea typeface="微软雅黑" panose="020B0503020204020204" pitchFamily="34" charset="-122"/>
                  <a:cs typeface="Times New Roman" pitchFamily="18" charset="0"/>
                  <a:sym typeface="+mn-lt"/>
                </a:rPr>
                <a:t>§3</a:t>
              </a:r>
              <a:endParaRPr lang="en-US" altLang="zh-CN" sz="2400" b="1" dirty="0">
                <a:solidFill>
                  <a:prstClr val="white"/>
                </a:solidFill>
                <a:latin typeface="Times New Roman" pitchFamily="18" charset="0"/>
                <a:ea typeface="微软雅黑" panose="020B0503020204020204" pitchFamily="34" charset="-122"/>
                <a:cs typeface="Times New Roman" pitchFamily="18" charset="0"/>
                <a:sym typeface="+mn-lt"/>
              </a:endParaRPr>
            </a:p>
          </p:txBody>
        </p:sp>
      </p:grpSp>
      <p:graphicFrame>
        <p:nvGraphicFramePr>
          <p:cNvPr id="9" name="对象 8"/>
          <p:cNvGraphicFramePr>
            <a:graphicFrameLocks noChangeAspect="1"/>
          </p:cNvGraphicFramePr>
          <p:nvPr>
            <p:extLst>
              <p:ext uri="{D42A27DB-BD31-4B8C-83A1-F6EECF244321}">
                <p14:modId xmlns:p14="http://schemas.microsoft.com/office/powerpoint/2010/main" val="577368004"/>
              </p:ext>
            </p:extLst>
          </p:nvPr>
        </p:nvGraphicFramePr>
        <p:xfrm>
          <a:off x="3142837" y="1295349"/>
          <a:ext cx="5702300" cy="825500"/>
        </p:xfrm>
        <a:graphic>
          <a:graphicData uri="http://schemas.openxmlformats.org/presentationml/2006/ole">
            <mc:AlternateContent xmlns:mc="http://schemas.openxmlformats.org/markup-compatibility/2006">
              <mc:Choice xmlns:v="urn:schemas-microsoft-com:vml" Requires="v">
                <p:oleObj spid="_x0000_s210972" name="Equation" r:id="rId4" imgW="5702040" imgH="825480" progId="Equation.DSMT4">
                  <p:embed/>
                </p:oleObj>
              </mc:Choice>
              <mc:Fallback>
                <p:oleObj name="Equation" r:id="rId4" imgW="5702040" imgH="82548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42837" y="1295349"/>
                        <a:ext cx="5702300"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5" name="Text Box 8"/>
          <p:cNvSpPr txBox="1">
            <a:spLocks noChangeArrowheads="1"/>
          </p:cNvSpPr>
          <p:nvPr/>
        </p:nvSpPr>
        <p:spPr bwMode="auto">
          <a:xfrm>
            <a:off x="1063654" y="2246451"/>
            <a:ext cx="369516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algn="just" eaLnBrk="1" hangingPunct="1">
              <a:lnSpc>
                <a:spcPct val="150000"/>
              </a:lnSpc>
              <a:spcBef>
                <a:spcPct val="50000"/>
              </a:spcBef>
              <a:defRPr/>
            </a:pPr>
            <a:r>
              <a:rPr lang="zh-CN" altLang="en-US" sz="2400" b="0" kern="0" dirty="0" smtClean="0">
                <a:solidFill>
                  <a:prstClr val="black"/>
                </a:solidFill>
                <a:ea typeface="微软雅黑" panose="020B0503020204020204" pitchFamily="34" charset="-122"/>
                <a:cs typeface="Times New Roman" panose="02020603050405020304" pitchFamily="18" charset="0"/>
              </a:rPr>
              <a:t>方程组（</a:t>
            </a:r>
            <a:r>
              <a:rPr lang="en-US" altLang="zh-CN" sz="2400" b="0" kern="0" dirty="0" smtClean="0">
                <a:solidFill>
                  <a:prstClr val="black"/>
                </a:solidFill>
                <a:ea typeface="微软雅黑" panose="020B0503020204020204" pitchFamily="34" charset="-122"/>
                <a:cs typeface="Times New Roman" panose="02020603050405020304" pitchFamily="18" charset="0"/>
              </a:rPr>
              <a:t>7-2</a:t>
            </a:r>
            <a:r>
              <a:rPr lang="zh-CN" altLang="en-US" sz="2400" b="0" kern="0" dirty="0" smtClean="0">
                <a:solidFill>
                  <a:prstClr val="black"/>
                </a:solidFill>
                <a:ea typeface="微软雅黑" panose="020B0503020204020204" pitchFamily="34" charset="-122"/>
                <a:cs typeface="Times New Roman" panose="02020603050405020304" pitchFamily="18" charset="0"/>
              </a:rPr>
              <a:t>）可表示为</a:t>
            </a:r>
          </a:p>
        </p:txBody>
      </p:sp>
      <p:sp>
        <p:nvSpPr>
          <p:cNvPr id="21" name="Text Box 9"/>
          <p:cNvSpPr txBox="1">
            <a:spLocks noChangeArrowheads="1"/>
          </p:cNvSpPr>
          <p:nvPr/>
        </p:nvSpPr>
        <p:spPr bwMode="auto">
          <a:xfrm>
            <a:off x="774905" y="2910506"/>
            <a:ext cx="10521695" cy="525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algn="ctr" eaLnBrk="1" hangingPunct="1">
              <a:lnSpc>
                <a:spcPct val="130000"/>
              </a:lnSpc>
              <a:spcBef>
                <a:spcPct val="50000"/>
              </a:spcBef>
              <a:defRPr/>
            </a:pPr>
            <a:r>
              <a:rPr lang="en-US" altLang="zh-CN" sz="2400" i="1" kern="0" dirty="0" smtClean="0">
                <a:solidFill>
                  <a:srgbClr val="000000"/>
                </a:solidFill>
                <a:ea typeface="微软雅黑" panose="020B0503020204020204" pitchFamily="34" charset="-122"/>
                <a:cs typeface="Times New Roman" panose="02020603050405020304" pitchFamily="18" charset="0"/>
              </a:rPr>
              <a:t>x</a:t>
            </a:r>
            <a:r>
              <a:rPr lang="zh-CN" altLang="en-US" sz="2400" b="0" kern="0" dirty="0" smtClean="0">
                <a:solidFill>
                  <a:srgbClr val="000000"/>
                </a:solidFill>
                <a:ea typeface="微软雅黑" panose="020B0503020204020204" pitchFamily="34" charset="-122"/>
                <a:cs typeface="Times New Roman" panose="02020603050405020304" pitchFamily="18" charset="0"/>
              </a:rPr>
              <a:t>＝</a:t>
            </a:r>
            <a:r>
              <a:rPr lang="en-US" altLang="zh-CN" sz="2400" i="1" kern="0" dirty="0" smtClean="0">
                <a:solidFill>
                  <a:srgbClr val="000000"/>
                </a:solidFill>
                <a:ea typeface="微软雅黑" panose="020B0503020204020204" pitchFamily="34" charset="-122"/>
                <a:cs typeface="Times New Roman" panose="02020603050405020304" pitchFamily="18" charset="0"/>
              </a:rPr>
              <a:t>Ax</a:t>
            </a:r>
            <a:r>
              <a:rPr lang="zh-CN" altLang="en-US" sz="2400" b="0" kern="0" dirty="0" smtClean="0">
                <a:solidFill>
                  <a:srgbClr val="000000"/>
                </a:solidFill>
                <a:ea typeface="微软雅黑" panose="020B0503020204020204" pitchFamily="34" charset="-122"/>
                <a:cs typeface="Times New Roman" panose="02020603050405020304" pitchFamily="18" charset="0"/>
              </a:rPr>
              <a:t>＋</a:t>
            </a:r>
            <a:r>
              <a:rPr lang="en-US" altLang="zh-CN" sz="2400" i="1" kern="0" dirty="0" smtClean="0">
                <a:solidFill>
                  <a:srgbClr val="000000"/>
                </a:solidFill>
                <a:ea typeface="微软雅黑" panose="020B0503020204020204" pitchFamily="34" charset="-122"/>
                <a:cs typeface="Times New Roman" panose="02020603050405020304" pitchFamily="18" charset="0"/>
              </a:rPr>
              <a:t>y</a:t>
            </a:r>
            <a:endParaRPr lang="en-US" altLang="zh-CN" sz="2400" kern="0" dirty="0" smtClean="0">
              <a:solidFill>
                <a:srgbClr val="000000"/>
              </a:solidFill>
              <a:ea typeface="微软雅黑" panose="020B0503020204020204" pitchFamily="34" charset="-122"/>
              <a:cs typeface="Times New Roman" panose="02020603050405020304" pitchFamily="18" charset="0"/>
            </a:endParaRPr>
          </a:p>
        </p:txBody>
      </p:sp>
      <p:sp>
        <p:nvSpPr>
          <p:cNvPr id="26" name="Text Box 9"/>
          <p:cNvSpPr txBox="1">
            <a:spLocks noChangeArrowheads="1"/>
          </p:cNvSpPr>
          <p:nvPr/>
        </p:nvSpPr>
        <p:spPr bwMode="auto">
          <a:xfrm>
            <a:off x="1063653" y="3655595"/>
            <a:ext cx="10521695" cy="5724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algn="just" eaLnBrk="1" hangingPunct="1">
              <a:lnSpc>
                <a:spcPct val="130000"/>
              </a:lnSpc>
              <a:spcBef>
                <a:spcPct val="50000"/>
              </a:spcBef>
              <a:defRPr/>
            </a:pPr>
            <a:r>
              <a:rPr lang="zh-CN" altLang="en-US" sz="2400" b="0" kern="0" dirty="0" smtClean="0">
                <a:solidFill>
                  <a:srgbClr val="000000"/>
                </a:solidFill>
                <a:ea typeface="微软雅黑" panose="020B0503020204020204" pitchFamily="34" charset="-122"/>
                <a:cs typeface="Times New Roman" panose="02020603050405020304" pitchFamily="18" charset="0"/>
              </a:rPr>
              <a:t>或                                                  </a:t>
            </a:r>
            <a:r>
              <a:rPr lang="en-US" altLang="zh-CN" sz="2400" b="0" kern="0" dirty="0">
                <a:solidFill>
                  <a:srgbClr val="000000"/>
                </a:solidFill>
                <a:ea typeface="微软雅黑" panose="020B0503020204020204" pitchFamily="34" charset="-122"/>
                <a:cs typeface="Times New Roman" panose="02020603050405020304" pitchFamily="18" charset="0"/>
              </a:rPr>
              <a:t>(</a:t>
            </a:r>
            <a:r>
              <a:rPr lang="en-US" altLang="zh-CN" sz="2400" i="1" kern="0" dirty="0">
                <a:solidFill>
                  <a:srgbClr val="000000"/>
                </a:solidFill>
                <a:ea typeface="微软雅黑" panose="020B0503020204020204" pitchFamily="34" charset="-122"/>
                <a:cs typeface="Times New Roman" panose="02020603050405020304" pitchFamily="18" charset="0"/>
              </a:rPr>
              <a:t>E</a:t>
            </a:r>
            <a:r>
              <a:rPr lang="zh-CN" altLang="en-US" sz="2400" b="0" kern="0" dirty="0">
                <a:solidFill>
                  <a:srgbClr val="000000"/>
                </a:solidFill>
                <a:latin typeface="宋体"/>
                <a:ea typeface="宋体"/>
                <a:cs typeface="Times New Roman" panose="02020603050405020304" pitchFamily="18" charset="0"/>
              </a:rPr>
              <a:t>－</a:t>
            </a:r>
            <a:r>
              <a:rPr lang="en-US" altLang="zh-CN" sz="2400" i="1" kern="0" dirty="0">
                <a:solidFill>
                  <a:srgbClr val="000000"/>
                </a:solidFill>
                <a:ea typeface="微软雅黑" panose="020B0503020204020204" pitchFamily="34" charset="-122"/>
                <a:cs typeface="Times New Roman" panose="02020603050405020304" pitchFamily="18" charset="0"/>
              </a:rPr>
              <a:t>A</a:t>
            </a:r>
            <a:r>
              <a:rPr lang="en-US" altLang="zh-CN" sz="2400" b="0" kern="0" dirty="0">
                <a:solidFill>
                  <a:srgbClr val="000000"/>
                </a:solidFill>
                <a:ea typeface="微软雅黑" panose="020B0503020204020204" pitchFamily="34" charset="-122"/>
                <a:cs typeface="Times New Roman" panose="02020603050405020304" pitchFamily="18" charset="0"/>
              </a:rPr>
              <a:t>)</a:t>
            </a:r>
            <a:r>
              <a:rPr lang="en-US" altLang="zh-CN" sz="2400" i="1" kern="0" dirty="0">
                <a:solidFill>
                  <a:srgbClr val="000000"/>
                </a:solidFill>
                <a:ea typeface="微软雅黑" panose="020B0503020204020204" pitchFamily="34" charset="-122"/>
                <a:cs typeface="Times New Roman" panose="02020603050405020304" pitchFamily="18" charset="0"/>
              </a:rPr>
              <a:t>x</a:t>
            </a:r>
            <a:r>
              <a:rPr lang="zh-CN" altLang="en-US" sz="2400" b="0" kern="0" dirty="0">
                <a:solidFill>
                  <a:srgbClr val="000000"/>
                </a:solidFill>
                <a:ea typeface="微软雅黑" panose="020B0503020204020204" pitchFamily="34" charset="-122"/>
                <a:cs typeface="Times New Roman" panose="02020603050405020304" pitchFamily="18" charset="0"/>
              </a:rPr>
              <a:t>＝</a:t>
            </a:r>
            <a:r>
              <a:rPr lang="en-US" altLang="zh-CN" sz="2400" i="1" kern="0" dirty="0" smtClean="0">
                <a:solidFill>
                  <a:srgbClr val="000000"/>
                </a:solidFill>
                <a:ea typeface="微软雅黑" panose="020B0503020204020204" pitchFamily="34" charset="-122"/>
                <a:cs typeface="Times New Roman" panose="02020603050405020304" pitchFamily="18" charset="0"/>
              </a:rPr>
              <a:t>y</a:t>
            </a:r>
            <a:endParaRPr lang="en-US" altLang="zh-CN" sz="2400" b="0" kern="0" dirty="0">
              <a:solidFill>
                <a:srgbClr val="000000"/>
              </a:solidFill>
              <a:ea typeface="微软雅黑" panose="020B0503020204020204" pitchFamily="34" charset="-122"/>
              <a:cs typeface="Times New Roman" panose="02020603050405020304" pitchFamily="18" charset="0"/>
            </a:endParaRPr>
          </a:p>
        </p:txBody>
      </p:sp>
      <p:sp>
        <p:nvSpPr>
          <p:cNvPr id="27" name="矩形 26"/>
          <p:cNvSpPr/>
          <p:nvPr/>
        </p:nvSpPr>
        <p:spPr>
          <a:xfrm rot="16200000">
            <a:off x="5541912" y="3489198"/>
            <a:ext cx="355324" cy="941834"/>
          </a:xfrm>
          <a:prstGeom prst="rect">
            <a:avLst/>
          </a:prstGeom>
          <a:noFill/>
          <a:ln w="28575" cap="flat" cmpd="sng" algn="ctr">
            <a:solidFill>
              <a:srgbClr val="00B0F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endParaRPr>
          </a:p>
        </p:txBody>
      </p:sp>
      <p:sp>
        <p:nvSpPr>
          <p:cNvPr id="10" name="TextBox 9"/>
          <p:cNvSpPr txBox="1"/>
          <p:nvPr/>
        </p:nvSpPr>
        <p:spPr>
          <a:xfrm>
            <a:off x="4623718" y="4159596"/>
            <a:ext cx="2366911" cy="646331"/>
          </a:xfrm>
          <a:prstGeom prst="rect">
            <a:avLst/>
          </a:prstGeom>
          <a:noFill/>
        </p:spPr>
        <p:txBody>
          <a:bodyPr wrap="square" rtlCol="0">
            <a:spAutoFit/>
          </a:bodyPr>
          <a:lstStyle/>
          <a:p>
            <a:pPr algn="just" fontAlgn="base">
              <a:lnSpc>
                <a:spcPct val="150000"/>
              </a:lnSpc>
              <a:spcBef>
                <a:spcPct val="0"/>
              </a:spcBef>
              <a:spcAft>
                <a:spcPct val="0"/>
              </a:spcAft>
            </a:pPr>
            <a:r>
              <a:rPr lang="zh-CN" altLang="en-US" sz="2400" b="1" dirty="0" smtClean="0">
                <a:solidFill>
                  <a:srgbClr val="009999"/>
                </a:solidFill>
                <a:latin typeface="Times New Roman" panose="02020603050405020304" pitchFamily="18" charset="0"/>
                <a:ea typeface="微软雅黑" panose="020B0503020204020204" pitchFamily="34" charset="-122"/>
                <a:cs typeface="Times New Roman" panose="02020603050405020304" pitchFamily="18" charset="0"/>
              </a:rPr>
              <a:t>里昂惕夫</a:t>
            </a:r>
            <a:r>
              <a:rPr lang="zh-CN" altLang="en-US" sz="2400" b="1" dirty="0">
                <a:solidFill>
                  <a:srgbClr val="009999"/>
                </a:solidFill>
                <a:latin typeface="Times New Roman" panose="02020603050405020304" pitchFamily="18" charset="0"/>
                <a:ea typeface="微软雅黑" panose="020B0503020204020204" pitchFamily="34" charset="-122"/>
                <a:cs typeface="Times New Roman" panose="02020603050405020304" pitchFamily="18" charset="0"/>
              </a:rPr>
              <a:t>矩阵</a:t>
            </a:r>
            <a:endParaRPr lang="en-US" altLang="zh-CN" sz="2400" b="1" dirty="0">
              <a:solidFill>
                <a:srgbClr val="009999"/>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1" name="Text Box 8"/>
          <p:cNvSpPr txBox="1">
            <a:spLocks noChangeArrowheads="1"/>
          </p:cNvSpPr>
          <p:nvPr/>
        </p:nvSpPr>
        <p:spPr bwMode="auto">
          <a:xfrm>
            <a:off x="7135270" y="4159595"/>
            <a:ext cx="184758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algn="just" eaLnBrk="1" hangingPunct="1">
              <a:lnSpc>
                <a:spcPct val="150000"/>
              </a:lnSpc>
              <a:spcBef>
                <a:spcPct val="50000"/>
              </a:spcBef>
              <a:defRPr/>
            </a:pPr>
            <a:r>
              <a:rPr lang="zh-CN" altLang="en-US" sz="2400" b="0" kern="0" dirty="0">
                <a:solidFill>
                  <a:prstClr val="black"/>
                </a:solidFill>
                <a:ea typeface="微软雅黑" panose="020B0503020204020204" pitchFamily="34" charset="-122"/>
                <a:cs typeface="Times New Roman" panose="02020603050405020304" pitchFamily="18" charset="0"/>
              </a:rPr>
              <a:t>非奇异矩阵</a:t>
            </a:r>
            <a:endParaRPr lang="zh-CN" altLang="en-US" sz="2400" b="0" kern="0" dirty="0" smtClean="0">
              <a:solidFill>
                <a:prstClr val="black"/>
              </a:solidFill>
              <a:ea typeface="微软雅黑" panose="020B0503020204020204" pitchFamily="34" charset="-122"/>
              <a:cs typeface="Times New Roman" panose="02020603050405020304" pitchFamily="18" charset="0"/>
            </a:endParaRPr>
          </a:p>
        </p:txBody>
      </p:sp>
      <p:sp>
        <p:nvSpPr>
          <p:cNvPr id="12" name="Text Box 2"/>
          <p:cNvSpPr txBox="1">
            <a:spLocks noChangeArrowheads="1"/>
          </p:cNvSpPr>
          <p:nvPr/>
        </p:nvSpPr>
        <p:spPr bwMode="auto">
          <a:xfrm>
            <a:off x="1506427" y="5247384"/>
            <a:ext cx="577219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altLang="zh-CN" sz="2400" b="1" i="1" u="none" strike="noStrike" kern="0" cap="none" spc="0" normalizeH="0" baseline="0" noProof="0" dirty="0" smtClean="0">
                <a:ln>
                  <a:noFill/>
                </a:ln>
                <a:solidFill>
                  <a:srgbClr val="000000"/>
                </a:solidFill>
                <a:effectLst/>
                <a:uLnTx/>
                <a:uFillTx/>
                <a:latin typeface="Times New Roman" pitchFamily="18" charset="0"/>
                <a:ea typeface="宋体" pitchFamily="2" charset="-122"/>
              </a:rPr>
              <a:t>                                          x </a:t>
            </a:r>
            <a:r>
              <a:rPr kumimoji="0" lang="en-US" altLang="zh-CN" sz="2400" b="0" i="0" u="none" strike="noStrike" kern="0" cap="none" spc="0" normalizeH="0" baseline="0" noProof="0" dirty="0" smtClean="0">
                <a:ln>
                  <a:noFill/>
                </a:ln>
                <a:solidFill>
                  <a:srgbClr val="000000"/>
                </a:solidFill>
                <a:effectLst/>
                <a:uLnTx/>
                <a:uFillTx/>
                <a:latin typeface="Times New Roman" pitchFamily="18" charset="0"/>
                <a:ea typeface="宋体" pitchFamily="2" charset="-122"/>
                <a:cs typeface="Times New Roman" pitchFamily="18" charset="0"/>
              </a:rPr>
              <a:t>=</a:t>
            </a:r>
            <a:r>
              <a:rPr kumimoji="0" lang="zh-CN" altLang="en-US" sz="2400" b="1" i="0" u="none" strike="noStrike" kern="0" cap="none" spc="0" normalizeH="0" baseline="0" noProof="0" dirty="0" smtClean="0">
                <a:ln>
                  <a:noFill/>
                </a:ln>
                <a:solidFill>
                  <a:srgbClr val="000000"/>
                </a:solidFill>
                <a:effectLst/>
                <a:uLnTx/>
                <a:uFillTx/>
                <a:latin typeface="Times New Roman" pitchFamily="18" charset="0"/>
                <a:ea typeface="宋体" pitchFamily="2" charset="-122"/>
                <a:cs typeface="Times New Roman" pitchFamily="18" charset="0"/>
              </a:rPr>
              <a:t> </a:t>
            </a:r>
            <a:r>
              <a:rPr kumimoji="0" lang="en-US" altLang="zh-CN" sz="2400" b="0" i="0" u="none" strike="noStrike" kern="0" cap="none" spc="0" normalizeH="0" baseline="0" noProof="0" dirty="0" smtClean="0">
                <a:ln>
                  <a:noFill/>
                </a:ln>
                <a:solidFill>
                  <a:srgbClr val="000000"/>
                </a:solidFill>
                <a:effectLst/>
                <a:uLnTx/>
                <a:uFillTx/>
                <a:latin typeface="Times New Roman" pitchFamily="18" charset="0"/>
                <a:ea typeface="宋体" pitchFamily="2" charset="-122"/>
              </a:rPr>
              <a:t>(</a:t>
            </a:r>
            <a:r>
              <a:rPr kumimoji="0" lang="en-US" altLang="zh-CN" sz="2400" b="1" i="1" u="none" strike="noStrike" kern="0" cap="none" spc="0" normalizeH="0" baseline="0" noProof="0" dirty="0" smtClean="0">
                <a:ln>
                  <a:noFill/>
                </a:ln>
                <a:solidFill>
                  <a:srgbClr val="000000"/>
                </a:solidFill>
                <a:effectLst/>
                <a:uLnTx/>
                <a:uFillTx/>
                <a:latin typeface="Times New Roman" pitchFamily="18" charset="0"/>
                <a:ea typeface="宋体" pitchFamily="2" charset="-122"/>
              </a:rPr>
              <a:t>E</a:t>
            </a:r>
            <a:r>
              <a:rPr kumimoji="0" lang="en-US" altLang="zh-CN" sz="2400" b="0" i="0" u="none" strike="noStrike" kern="0" cap="none" spc="0" normalizeH="0" baseline="0" noProof="0" dirty="0" smtClean="0">
                <a:ln>
                  <a:noFill/>
                </a:ln>
                <a:solidFill>
                  <a:srgbClr val="000000"/>
                </a:solidFill>
                <a:effectLst/>
                <a:uLnTx/>
                <a:uFillTx/>
                <a:latin typeface="宋体"/>
                <a:ea typeface="宋体"/>
                <a:cs typeface="Times New Roman" pitchFamily="18" charset="0"/>
              </a:rPr>
              <a:t>-</a:t>
            </a:r>
            <a:r>
              <a:rPr kumimoji="0" lang="en-US" altLang="zh-CN" sz="2400" b="1" i="1" u="none" strike="noStrike" kern="0" cap="none" spc="0" normalizeH="0" baseline="0" noProof="0" dirty="0" smtClean="0">
                <a:ln>
                  <a:noFill/>
                </a:ln>
                <a:solidFill>
                  <a:srgbClr val="000000"/>
                </a:solidFill>
                <a:effectLst/>
                <a:uLnTx/>
                <a:uFillTx/>
                <a:latin typeface="Times New Roman" pitchFamily="18" charset="0"/>
                <a:ea typeface="宋体" pitchFamily="2" charset="-122"/>
              </a:rPr>
              <a:t>A</a:t>
            </a:r>
            <a:r>
              <a:rPr kumimoji="0" lang="en-US" altLang="zh-CN" sz="2400" b="1" i="0" u="none" strike="noStrike" kern="0" cap="none" spc="0" normalizeH="0" baseline="0" noProof="0" dirty="0" smtClean="0">
                <a:ln>
                  <a:noFill/>
                </a:ln>
                <a:solidFill>
                  <a:srgbClr val="000000"/>
                </a:solidFill>
                <a:effectLst/>
                <a:uLnTx/>
                <a:uFillTx/>
                <a:latin typeface="Times New Roman" pitchFamily="18" charset="0"/>
                <a:ea typeface="宋体" pitchFamily="2" charset="-122"/>
              </a:rPr>
              <a:t>)</a:t>
            </a:r>
            <a:r>
              <a:rPr kumimoji="0" lang="en-US" altLang="zh-CN" sz="2400" b="0" i="0" u="none" strike="noStrike" kern="0" cap="none" spc="0" normalizeH="0" baseline="30000" noProof="0" dirty="0" smtClean="0">
                <a:ln>
                  <a:noFill/>
                </a:ln>
                <a:solidFill>
                  <a:srgbClr val="000000"/>
                </a:solidFill>
                <a:effectLst/>
                <a:uLnTx/>
                <a:uFillTx/>
                <a:latin typeface="宋体"/>
                <a:ea typeface="宋体"/>
                <a:cs typeface="Times New Roman" pitchFamily="18" charset="0"/>
              </a:rPr>
              <a:t>-</a:t>
            </a:r>
            <a:r>
              <a:rPr kumimoji="0" lang="en-US" altLang="zh-CN" sz="2400" b="0" i="0" u="none" strike="noStrike" kern="0" cap="none" spc="0" normalizeH="0" baseline="30000" noProof="0" dirty="0" smtClean="0">
                <a:ln>
                  <a:noFill/>
                </a:ln>
                <a:solidFill>
                  <a:srgbClr val="000000"/>
                </a:solidFill>
                <a:effectLst/>
                <a:uLnTx/>
                <a:uFillTx/>
                <a:latin typeface="Times New Roman" pitchFamily="18" charset="0"/>
                <a:ea typeface="宋体" pitchFamily="2" charset="-122"/>
              </a:rPr>
              <a:t>1</a:t>
            </a:r>
            <a:r>
              <a:rPr kumimoji="0" lang="en-US" altLang="zh-CN" sz="2400" b="1" i="1" u="none" strike="noStrike" kern="0" cap="none" spc="0" normalizeH="0" baseline="0" noProof="0" dirty="0" smtClean="0">
                <a:ln>
                  <a:noFill/>
                </a:ln>
                <a:solidFill>
                  <a:srgbClr val="000000"/>
                </a:solidFill>
                <a:effectLst/>
                <a:uLnTx/>
                <a:uFillTx/>
                <a:latin typeface="Times New Roman" pitchFamily="18" charset="0"/>
                <a:ea typeface="宋体" pitchFamily="2" charset="-122"/>
              </a:rPr>
              <a:t>y</a:t>
            </a:r>
            <a:endParaRPr kumimoji="0" lang="en-US" altLang="zh-CN" sz="2400" b="1" i="0" u="none" strike="noStrike" kern="0" cap="none" spc="0" normalizeH="0" baseline="0" noProof="0" dirty="0" smtClean="0">
              <a:ln>
                <a:noFill/>
              </a:ln>
              <a:solidFill>
                <a:srgbClr val="000000"/>
              </a:solidFill>
              <a:effectLst/>
              <a:uLnTx/>
              <a:uFillTx/>
              <a:latin typeface="Times New Roman" pitchFamily="18" charset="0"/>
              <a:ea typeface="宋体" pitchFamily="2" charset="-122"/>
            </a:endParaRPr>
          </a:p>
        </p:txBody>
      </p:sp>
    </p:spTree>
    <p:custDataLst>
      <p:tags r:id="rId2"/>
    </p:custDataLst>
    <p:extLst>
      <p:ext uri="{BB962C8B-B14F-4D97-AF65-F5344CB8AC3E}">
        <p14:creationId xmlns:p14="http://schemas.microsoft.com/office/powerpoint/2010/main" val="41892797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wipe(left)">
                                      <p:cBhvr>
                                        <p:cTn id="12" dur="5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wipe(left)">
                                      <p:cBhvr>
                                        <p:cTn id="17" dur="500"/>
                                        <p:tgtEl>
                                          <p:spTgt spid="26"/>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barn(inVertical)">
                                      <p:cBhvr>
                                        <p:cTn id="22" dur="500"/>
                                        <p:tgtEl>
                                          <p:spTgt spid="27"/>
                                        </p:tgtEl>
                                      </p:cBhvr>
                                    </p:animEffect>
                                  </p:childTnLst>
                                </p:cTn>
                              </p:par>
                            </p:childTnLst>
                          </p:cTn>
                        </p:par>
                        <p:par>
                          <p:cTn id="23" fill="hold">
                            <p:stCondLst>
                              <p:cond delay="500"/>
                            </p:stCondLst>
                            <p:childTnLst>
                              <p:par>
                                <p:cTn id="24" presetID="22" presetClass="entr" presetSubtype="8" fill="hold" grpId="0" nodeType="after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wipe(left)">
                                      <p:cBhvr>
                                        <p:cTn id="26" dur="500"/>
                                        <p:tgtEl>
                                          <p:spTgt spid="10"/>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wipe(left)">
                                      <p:cBhvr>
                                        <p:cTn id="31" dur="500"/>
                                        <p:tgtEl>
                                          <p:spTgt spid="11"/>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wipe(left)">
                                      <p:cBhvr>
                                        <p:cTn id="3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1" grpId="0"/>
      <p:bldP spid="26" grpId="0"/>
      <p:bldP spid="27" grpId="0" animBg="1"/>
      <p:bldP spid="10" grpId="0"/>
      <p:bldP spid="11" grpId="0"/>
      <p:bldP spid="1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a:extLst>
              <a:ext uri="{FF2B5EF4-FFF2-40B4-BE49-F238E27FC236}">
                <a16:creationId xmlns:a16="http://schemas.microsoft.com/office/drawing/2014/main" xmlns="" id="{1C79A3DF-D1DD-4DCD-BBCA-3F9A1B85B033}"/>
              </a:ext>
            </a:extLst>
          </p:cNvPr>
          <p:cNvGrpSpPr/>
          <p:nvPr/>
        </p:nvGrpSpPr>
        <p:grpSpPr>
          <a:xfrm>
            <a:off x="486158" y="312361"/>
            <a:ext cx="5321016" cy="556191"/>
            <a:chOff x="486158" y="414665"/>
            <a:chExt cx="5321016" cy="556191"/>
          </a:xfrm>
        </p:grpSpPr>
        <p:sp>
          <p:nvSpPr>
            <p:cNvPr id="23" name="矩形 22">
              <a:extLst>
                <a:ext uri="{FF2B5EF4-FFF2-40B4-BE49-F238E27FC236}">
                  <a16:creationId xmlns:a16="http://schemas.microsoft.com/office/drawing/2014/main" xmlns="" id="{D694509D-4481-4D7D-B3BE-D6D36C1F91F3}"/>
                </a:ext>
              </a:extLst>
            </p:cNvPr>
            <p:cNvSpPr/>
            <p:nvPr/>
          </p:nvSpPr>
          <p:spPr>
            <a:xfrm>
              <a:off x="1172351" y="414665"/>
              <a:ext cx="4634823" cy="523220"/>
            </a:xfrm>
            <a:prstGeom prst="rect">
              <a:avLst/>
            </a:prstGeom>
          </p:spPr>
          <p:txBody>
            <a:bodyPr wrap="square">
              <a:spAutoFit/>
            </a:bodyPr>
            <a:lstStyle/>
            <a:p>
              <a:pPr lvl="0">
                <a:defRPr/>
              </a:pPr>
              <a:r>
                <a:rPr lang="zh-CN" altLang="en-US" sz="2800" b="1" spc="300" dirty="0">
                  <a:solidFill>
                    <a:prstClr val="black">
                      <a:lumMod val="95000"/>
                      <a:lumOff val="5000"/>
                    </a:prstClr>
                  </a:solidFill>
                  <a:latin typeface="微软雅黑" panose="020B0503020204020204" pitchFamily="34" charset="-122"/>
                  <a:ea typeface="微软雅黑" panose="020B0503020204020204" pitchFamily="34" charset="-122"/>
                  <a:cs typeface="+mn-ea"/>
                  <a:sym typeface="+mn-lt"/>
                </a:rPr>
                <a:t>投入产出分析模型</a:t>
              </a:r>
            </a:p>
          </p:txBody>
        </p:sp>
        <p:sp>
          <p:nvSpPr>
            <p:cNvPr id="24" name="矩形 23">
              <a:extLst>
                <a:ext uri="{FF2B5EF4-FFF2-40B4-BE49-F238E27FC236}">
                  <a16:creationId xmlns:a16="http://schemas.microsoft.com/office/drawing/2014/main" xmlns="" id="{585731C8-2130-4A42-BDC6-479492FADCAA}"/>
                </a:ext>
              </a:extLst>
            </p:cNvPr>
            <p:cNvSpPr/>
            <p:nvPr/>
          </p:nvSpPr>
          <p:spPr>
            <a:xfrm>
              <a:off x="486158" y="509191"/>
              <a:ext cx="577495" cy="461665"/>
            </a:xfrm>
            <a:prstGeom prst="rect">
              <a:avLst/>
            </a:prstGeom>
          </p:spPr>
          <p:txBody>
            <a:bodyPr wrap="square">
              <a:spAutoFit/>
            </a:bodyPr>
            <a:lstStyle/>
            <a:p>
              <a:pPr lvl="0" algn="ctr">
                <a:defRPr/>
              </a:pPr>
              <a:r>
                <a:rPr lang="en-US" altLang="zh-CN" sz="2400" b="1" dirty="0" smtClean="0">
                  <a:solidFill>
                    <a:prstClr val="white"/>
                  </a:solidFill>
                  <a:latin typeface="Times New Roman" pitchFamily="18" charset="0"/>
                  <a:ea typeface="微软雅黑" panose="020B0503020204020204" pitchFamily="34" charset="-122"/>
                  <a:cs typeface="Times New Roman" pitchFamily="18" charset="0"/>
                  <a:sym typeface="+mn-lt"/>
                </a:rPr>
                <a:t>§3</a:t>
              </a:r>
              <a:endParaRPr lang="en-US" altLang="zh-CN" sz="2400" b="1" dirty="0">
                <a:solidFill>
                  <a:prstClr val="white"/>
                </a:solidFill>
                <a:latin typeface="Times New Roman" pitchFamily="18" charset="0"/>
                <a:ea typeface="微软雅黑" panose="020B0503020204020204" pitchFamily="34" charset="-122"/>
                <a:cs typeface="Times New Roman" pitchFamily="18" charset="0"/>
                <a:sym typeface="+mn-lt"/>
              </a:endParaRPr>
            </a:p>
          </p:txBody>
        </p:sp>
      </p:grpSp>
      <p:sp>
        <p:nvSpPr>
          <p:cNvPr id="5" name="Text Box 3"/>
          <p:cNvSpPr txBox="1">
            <a:spLocks noChangeArrowheads="1"/>
          </p:cNvSpPr>
          <p:nvPr/>
        </p:nvSpPr>
        <p:spPr bwMode="auto">
          <a:xfrm>
            <a:off x="774905" y="1307779"/>
            <a:ext cx="10521692" cy="5808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algn="just" eaLnBrk="1" hangingPunct="1">
              <a:lnSpc>
                <a:spcPct val="150000"/>
              </a:lnSpc>
              <a:defRPr/>
            </a:pPr>
            <a:r>
              <a:rPr lang="zh-CN" altLang="en-US" sz="2400" b="0" kern="0" dirty="0" smtClean="0">
                <a:solidFill>
                  <a:srgbClr val="000000"/>
                </a:solidFill>
                <a:ea typeface="微软雅黑" panose="020B0503020204020204" pitchFamily="34" charset="-122"/>
                <a:cs typeface="Times New Roman" panose="02020603050405020304" pitchFamily="18" charset="0"/>
              </a:rPr>
              <a:t>令</a:t>
            </a:r>
          </a:p>
        </p:txBody>
      </p:sp>
      <p:sp>
        <p:nvSpPr>
          <p:cNvPr id="6" name="Text Box 3"/>
          <p:cNvSpPr txBox="1">
            <a:spLocks noChangeArrowheads="1"/>
          </p:cNvSpPr>
          <p:nvPr/>
        </p:nvSpPr>
        <p:spPr bwMode="auto">
          <a:xfrm>
            <a:off x="774905" y="2005610"/>
            <a:ext cx="1052169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algn="ctr" eaLnBrk="1" hangingPunct="1">
              <a:lnSpc>
                <a:spcPct val="150000"/>
              </a:lnSpc>
              <a:defRPr/>
            </a:pPr>
            <a:r>
              <a:rPr lang="en-US" altLang="zh-CN" sz="2400" i="1" kern="0" dirty="0">
                <a:solidFill>
                  <a:srgbClr val="000000"/>
                </a:solidFill>
                <a:ea typeface="微软雅黑" panose="020B0503020204020204" pitchFamily="34" charset="-122"/>
                <a:cs typeface="Times New Roman" panose="02020603050405020304" pitchFamily="18" charset="0"/>
              </a:rPr>
              <a:t>B</a:t>
            </a:r>
            <a:r>
              <a:rPr lang="zh-CN" altLang="en-US" sz="2400" b="0" kern="0" dirty="0">
                <a:solidFill>
                  <a:srgbClr val="000000"/>
                </a:solidFill>
                <a:ea typeface="微软雅黑" panose="020B0503020204020204" pitchFamily="34" charset="-122"/>
                <a:cs typeface="Times New Roman" panose="02020603050405020304" pitchFamily="18" charset="0"/>
              </a:rPr>
              <a:t>＝</a:t>
            </a:r>
            <a:r>
              <a:rPr lang="en-US" altLang="zh-CN" sz="2400" i="1" kern="0" dirty="0" err="1" smtClean="0">
                <a:solidFill>
                  <a:srgbClr val="000000"/>
                </a:solidFill>
                <a:ea typeface="微软雅黑" panose="020B0503020204020204" pitchFamily="34" charset="-122"/>
                <a:cs typeface="Times New Roman" panose="02020603050405020304" pitchFamily="18" charset="0"/>
              </a:rPr>
              <a:t>A</a:t>
            </a:r>
            <a:r>
              <a:rPr lang="en-US" altLang="zh-CN" sz="2400" b="0" kern="0" dirty="0" err="1" smtClean="0">
                <a:solidFill>
                  <a:srgbClr val="000000"/>
                </a:solidFill>
                <a:ea typeface="微软雅黑" panose="020B0503020204020204" pitchFamily="34" charset="-122"/>
                <a:cs typeface="Times New Roman" panose="02020603050405020304" pitchFamily="18" charset="0"/>
              </a:rPr>
              <a:t>diag</a:t>
            </a:r>
            <a:r>
              <a:rPr lang="en-US" altLang="zh-CN" sz="2400" b="0" kern="0" dirty="0" smtClean="0">
                <a:solidFill>
                  <a:srgbClr val="000000"/>
                </a:solidFill>
                <a:ea typeface="微软雅黑" panose="020B0503020204020204" pitchFamily="34" charset="-122"/>
                <a:cs typeface="Times New Roman" panose="02020603050405020304" pitchFamily="18" charset="0"/>
              </a:rPr>
              <a:t>(</a:t>
            </a:r>
            <a:r>
              <a:rPr lang="en-US" altLang="zh-CN" sz="2400" b="0" i="1" kern="0" dirty="0" smtClean="0">
                <a:solidFill>
                  <a:srgbClr val="000000"/>
                </a:solidFill>
                <a:ea typeface="微软雅黑" panose="020B0503020204020204" pitchFamily="34" charset="-122"/>
                <a:cs typeface="Times New Roman" panose="02020603050405020304" pitchFamily="18" charset="0"/>
              </a:rPr>
              <a:t>x</a:t>
            </a:r>
            <a:r>
              <a:rPr lang="en-US" altLang="zh-CN" sz="2400" b="0" kern="0" baseline="-30000" dirty="0" smtClean="0">
                <a:solidFill>
                  <a:srgbClr val="000000"/>
                </a:solidFill>
                <a:ea typeface="微软雅黑" panose="020B0503020204020204" pitchFamily="34" charset="-122"/>
                <a:cs typeface="Times New Roman" panose="02020603050405020304" pitchFamily="18" charset="0"/>
              </a:rPr>
              <a:t>1</a:t>
            </a:r>
            <a:r>
              <a:rPr lang="en-US" altLang="zh-CN" sz="2400" b="0" kern="0" dirty="0" smtClean="0">
                <a:solidFill>
                  <a:srgbClr val="000000"/>
                </a:solidFill>
                <a:ea typeface="微软雅黑" panose="020B0503020204020204" pitchFamily="34" charset="-122"/>
                <a:cs typeface="Times New Roman" panose="02020603050405020304" pitchFamily="18" charset="0"/>
              </a:rPr>
              <a:t>, </a:t>
            </a:r>
            <a:r>
              <a:rPr lang="en-US" altLang="zh-CN" sz="2400" b="0" i="1" kern="0" dirty="0" smtClean="0">
                <a:solidFill>
                  <a:srgbClr val="000000"/>
                </a:solidFill>
                <a:ea typeface="微软雅黑" panose="020B0503020204020204" pitchFamily="34" charset="-122"/>
                <a:cs typeface="Times New Roman" panose="02020603050405020304" pitchFamily="18" charset="0"/>
              </a:rPr>
              <a:t>x</a:t>
            </a:r>
            <a:r>
              <a:rPr lang="en-US" altLang="zh-CN" sz="2400" b="0" kern="0" baseline="-30000" dirty="0" smtClean="0">
                <a:solidFill>
                  <a:srgbClr val="000000"/>
                </a:solidFill>
                <a:ea typeface="微软雅黑" panose="020B0503020204020204" pitchFamily="34" charset="-122"/>
                <a:cs typeface="Times New Roman" panose="02020603050405020304" pitchFamily="18" charset="0"/>
              </a:rPr>
              <a:t>2</a:t>
            </a:r>
            <a:r>
              <a:rPr lang="en-US" altLang="zh-CN" sz="2400" b="0" kern="0" dirty="0" smtClean="0">
                <a:solidFill>
                  <a:srgbClr val="000000"/>
                </a:solidFill>
                <a:ea typeface="微软雅黑" panose="020B0503020204020204" pitchFamily="34" charset="-122"/>
                <a:cs typeface="Times New Roman" panose="02020603050405020304" pitchFamily="18" charset="0"/>
              </a:rPr>
              <a:t>, </a:t>
            </a:r>
            <a:r>
              <a:rPr lang="en-US" altLang="zh-CN" sz="2400" b="0" kern="0" dirty="0" smtClean="0">
                <a:solidFill>
                  <a:srgbClr val="000000"/>
                </a:solidFill>
                <a:latin typeface="宋体"/>
                <a:ea typeface="宋体"/>
                <a:cs typeface="Times New Roman" panose="02020603050405020304" pitchFamily="18" charset="0"/>
              </a:rPr>
              <a:t>…</a:t>
            </a:r>
            <a:r>
              <a:rPr lang="en-US" altLang="zh-CN" sz="2400" b="0" kern="0" dirty="0" smtClean="0">
                <a:solidFill>
                  <a:srgbClr val="000000"/>
                </a:solidFill>
                <a:ea typeface="微软雅黑" panose="020B0503020204020204" pitchFamily="34" charset="-122"/>
                <a:cs typeface="Times New Roman" panose="02020603050405020304" pitchFamily="18" charset="0"/>
              </a:rPr>
              <a:t>, </a:t>
            </a:r>
            <a:r>
              <a:rPr lang="en-US" altLang="zh-CN" sz="2400" b="0" i="1" kern="0" dirty="0" err="1" smtClean="0">
                <a:solidFill>
                  <a:srgbClr val="000000"/>
                </a:solidFill>
                <a:ea typeface="微软雅黑" panose="020B0503020204020204" pitchFamily="34" charset="-122"/>
                <a:cs typeface="Times New Roman" panose="02020603050405020304" pitchFamily="18" charset="0"/>
              </a:rPr>
              <a:t>x</a:t>
            </a:r>
            <a:r>
              <a:rPr lang="en-US" altLang="zh-CN" sz="2400" b="0" i="1" kern="0" baseline="-30000" dirty="0" err="1" smtClean="0">
                <a:solidFill>
                  <a:srgbClr val="000000"/>
                </a:solidFill>
                <a:ea typeface="微软雅黑" panose="020B0503020204020204" pitchFamily="34" charset="-122"/>
                <a:cs typeface="Times New Roman" panose="02020603050405020304" pitchFamily="18" charset="0"/>
              </a:rPr>
              <a:t>n</a:t>
            </a:r>
            <a:r>
              <a:rPr lang="en-US" altLang="zh-CN" sz="2400" b="0" kern="0" dirty="0">
                <a:solidFill>
                  <a:srgbClr val="000000"/>
                </a:solidFill>
                <a:ea typeface="微软雅黑" panose="020B0503020204020204" pitchFamily="34" charset="-122"/>
                <a:cs typeface="Times New Roman" panose="02020603050405020304" pitchFamily="18" charset="0"/>
              </a:rPr>
              <a:t>)</a:t>
            </a:r>
            <a:r>
              <a:rPr lang="zh-CN" altLang="en-US" sz="2400" b="0" kern="0" dirty="0">
                <a:solidFill>
                  <a:srgbClr val="000000"/>
                </a:solidFill>
                <a:ea typeface="微软雅黑" panose="020B0503020204020204" pitchFamily="34" charset="-122"/>
                <a:cs typeface="Times New Roman" panose="02020603050405020304" pitchFamily="18" charset="0"/>
              </a:rPr>
              <a:t>，</a:t>
            </a:r>
            <a:r>
              <a:rPr lang="en-US" altLang="zh-CN" sz="2400" i="1" kern="0" dirty="0">
                <a:solidFill>
                  <a:srgbClr val="000000"/>
                </a:solidFill>
                <a:ea typeface="微软雅黑" panose="020B0503020204020204" pitchFamily="34" charset="-122"/>
                <a:cs typeface="Times New Roman" panose="02020603050405020304" pitchFamily="18" charset="0"/>
              </a:rPr>
              <a:t>D</a:t>
            </a:r>
            <a:r>
              <a:rPr lang="zh-CN" altLang="en-US" sz="2400" b="0" kern="0" dirty="0">
                <a:solidFill>
                  <a:srgbClr val="000000"/>
                </a:solidFill>
                <a:ea typeface="微软雅黑" panose="020B0503020204020204" pitchFamily="34" charset="-122"/>
                <a:cs typeface="Times New Roman" panose="02020603050405020304" pitchFamily="18" charset="0"/>
              </a:rPr>
              <a:t>＝</a:t>
            </a:r>
            <a:r>
              <a:rPr lang="en-US" altLang="zh-CN" sz="2400" b="0" kern="0" dirty="0">
                <a:solidFill>
                  <a:srgbClr val="000000"/>
                </a:solidFill>
                <a:ea typeface="微软雅黑" panose="020B0503020204020204" pitchFamily="34" charset="-122"/>
                <a:cs typeface="Times New Roman" panose="02020603050405020304" pitchFamily="18" charset="0"/>
              </a:rPr>
              <a:t>(</a:t>
            </a:r>
            <a:r>
              <a:rPr lang="en-US" altLang="zh-CN" sz="2400" b="0" kern="0" dirty="0" smtClean="0">
                <a:solidFill>
                  <a:srgbClr val="000000"/>
                </a:solidFill>
                <a:ea typeface="微软雅黑" panose="020B0503020204020204" pitchFamily="34" charset="-122"/>
                <a:cs typeface="Times New Roman" panose="02020603050405020304" pitchFamily="18" charset="0"/>
              </a:rPr>
              <a:t>1, 1, </a:t>
            </a:r>
            <a:r>
              <a:rPr lang="en-US" altLang="zh-CN" sz="2400" b="0" kern="0" dirty="0" smtClean="0">
                <a:solidFill>
                  <a:srgbClr val="000000"/>
                </a:solidFill>
                <a:latin typeface="宋体"/>
                <a:ea typeface="宋体"/>
                <a:cs typeface="Times New Roman" panose="02020603050405020304" pitchFamily="18" charset="0"/>
              </a:rPr>
              <a:t>…</a:t>
            </a:r>
            <a:r>
              <a:rPr lang="en-US" altLang="zh-CN" sz="2400" b="0" kern="0" dirty="0" smtClean="0">
                <a:solidFill>
                  <a:srgbClr val="000000"/>
                </a:solidFill>
                <a:ea typeface="微软雅黑" panose="020B0503020204020204" pitchFamily="34" charset="-122"/>
                <a:cs typeface="Times New Roman" panose="02020603050405020304" pitchFamily="18" charset="0"/>
              </a:rPr>
              <a:t>, 1)</a:t>
            </a:r>
            <a:r>
              <a:rPr lang="en-US" altLang="zh-CN" sz="2400" i="1" kern="0" dirty="0" smtClean="0">
                <a:solidFill>
                  <a:srgbClr val="000000"/>
                </a:solidFill>
                <a:ea typeface="微软雅黑" panose="020B0503020204020204" pitchFamily="34" charset="-122"/>
                <a:cs typeface="Times New Roman" panose="02020603050405020304" pitchFamily="18" charset="0"/>
              </a:rPr>
              <a:t>B</a:t>
            </a:r>
            <a:r>
              <a:rPr lang="zh-CN" altLang="en-US" sz="2400" b="0" kern="0" dirty="0" smtClean="0">
                <a:solidFill>
                  <a:srgbClr val="000000"/>
                </a:solidFill>
                <a:ea typeface="微软雅黑" panose="020B0503020204020204" pitchFamily="34" charset="-122"/>
                <a:cs typeface="Times New Roman" panose="02020603050405020304" pitchFamily="18" charset="0"/>
              </a:rPr>
              <a:t>，</a:t>
            </a:r>
            <a:endParaRPr lang="zh-CN" altLang="en-US" sz="2400" b="0" kern="0" dirty="0">
              <a:solidFill>
                <a:srgbClr val="000000"/>
              </a:solidFill>
              <a:ea typeface="微软雅黑" panose="020B0503020204020204" pitchFamily="34" charset="-122"/>
              <a:cs typeface="Times New Roman" panose="02020603050405020304" pitchFamily="18" charset="0"/>
            </a:endParaRPr>
          </a:p>
        </p:txBody>
      </p:sp>
      <p:grpSp>
        <p:nvGrpSpPr>
          <p:cNvPr id="7" name="组合 6"/>
          <p:cNvGrpSpPr/>
          <p:nvPr/>
        </p:nvGrpSpPr>
        <p:grpSpPr>
          <a:xfrm>
            <a:off x="1696244" y="2573972"/>
            <a:ext cx="2104414" cy="778225"/>
            <a:chOff x="2771271" y="4708940"/>
            <a:chExt cx="2104414" cy="778225"/>
          </a:xfrm>
        </p:grpSpPr>
        <p:cxnSp>
          <p:nvCxnSpPr>
            <p:cNvPr id="8" name="直接连接符 7"/>
            <p:cNvCxnSpPr/>
            <p:nvPr/>
          </p:nvCxnSpPr>
          <p:spPr>
            <a:xfrm>
              <a:off x="4159046" y="4708940"/>
              <a:ext cx="314632" cy="0"/>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H="1">
              <a:off x="4067249" y="4708940"/>
              <a:ext cx="249113" cy="315344"/>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sp>
          <p:nvSpPr>
            <p:cNvPr id="10" name="Text Box 8"/>
            <p:cNvSpPr txBox="1">
              <a:spLocks noChangeArrowheads="1"/>
            </p:cNvSpPr>
            <p:nvPr/>
          </p:nvSpPr>
          <p:spPr bwMode="auto">
            <a:xfrm>
              <a:off x="2771271" y="4906300"/>
              <a:ext cx="2104414" cy="5808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algn="just" eaLnBrk="1" hangingPunct="1">
                <a:lnSpc>
                  <a:spcPct val="150000"/>
                </a:lnSpc>
                <a:defRPr/>
              </a:pPr>
              <a:r>
                <a:rPr lang="zh-CN" altLang="en-US" sz="2400" kern="0" dirty="0">
                  <a:solidFill>
                    <a:srgbClr val="009999"/>
                  </a:solidFill>
                  <a:ea typeface="微软雅黑" panose="020B0503020204020204" pitchFamily="34" charset="-122"/>
                  <a:cs typeface="Times New Roman" panose="02020603050405020304" pitchFamily="18" charset="0"/>
                </a:rPr>
                <a:t>投入产出矩阵</a:t>
              </a:r>
              <a:endParaRPr lang="zh-CN" altLang="en-US" sz="2400" kern="0" dirty="0" smtClean="0">
                <a:solidFill>
                  <a:srgbClr val="009999"/>
                </a:solidFill>
                <a:ea typeface="微软雅黑" panose="020B0503020204020204" pitchFamily="34" charset="-122"/>
                <a:cs typeface="Times New Roman" panose="02020603050405020304" pitchFamily="18" charset="0"/>
              </a:endParaRPr>
            </a:p>
          </p:txBody>
        </p:sp>
      </p:grpSp>
      <p:grpSp>
        <p:nvGrpSpPr>
          <p:cNvPr id="11" name="组合 10"/>
          <p:cNvGrpSpPr/>
          <p:nvPr/>
        </p:nvGrpSpPr>
        <p:grpSpPr>
          <a:xfrm>
            <a:off x="6147867" y="2573972"/>
            <a:ext cx="1789125" cy="937007"/>
            <a:chOff x="3969576" y="4708940"/>
            <a:chExt cx="1789125" cy="937007"/>
          </a:xfrm>
        </p:grpSpPr>
        <p:cxnSp>
          <p:nvCxnSpPr>
            <p:cNvPr id="12" name="直接连接符 11"/>
            <p:cNvCxnSpPr/>
            <p:nvPr/>
          </p:nvCxnSpPr>
          <p:spPr>
            <a:xfrm>
              <a:off x="4198374" y="4708940"/>
              <a:ext cx="242390" cy="0"/>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4316363" y="4708940"/>
              <a:ext cx="347123" cy="335008"/>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sp>
          <p:nvSpPr>
            <p:cNvPr id="14" name="Text Box 8"/>
            <p:cNvSpPr txBox="1">
              <a:spLocks noChangeArrowheads="1"/>
            </p:cNvSpPr>
            <p:nvPr/>
          </p:nvSpPr>
          <p:spPr bwMode="auto">
            <a:xfrm>
              <a:off x="3969576" y="4999616"/>
              <a:ext cx="178912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algn="just" eaLnBrk="1" hangingPunct="1">
                <a:lnSpc>
                  <a:spcPct val="150000"/>
                </a:lnSpc>
                <a:defRPr/>
              </a:pPr>
              <a:r>
                <a:rPr lang="zh-CN" altLang="en-US" sz="2400" kern="0" dirty="0">
                  <a:solidFill>
                    <a:srgbClr val="009999"/>
                  </a:solidFill>
                  <a:ea typeface="微软雅黑" panose="020B0503020204020204" pitchFamily="34" charset="-122"/>
                  <a:cs typeface="Times New Roman" panose="02020603050405020304" pitchFamily="18" charset="0"/>
                </a:rPr>
                <a:t>总投入向量</a:t>
              </a:r>
              <a:endParaRPr lang="zh-CN" altLang="en-US" sz="2400" kern="0" dirty="0" smtClean="0">
                <a:solidFill>
                  <a:srgbClr val="009999"/>
                </a:solidFill>
                <a:ea typeface="微软雅黑" panose="020B0503020204020204" pitchFamily="34" charset="-122"/>
                <a:cs typeface="Times New Roman" panose="02020603050405020304" pitchFamily="18" charset="0"/>
              </a:endParaRPr>
            </a:p>
          </p:txBody>
        </p:sp>
      </p:grpSp>
      <p:sp>
        <p:nvSpPr>
          <p:cNvPr id="15" name="Text Box 3"/>
          <p:cNvSpPr txBox="1">
            <a:spLocks noChangeArrowheads="1"/>
          </p:cNvSpPr>
          <p:nvPr/>
        </p:nvSpPr>
        <p:spPr bwMode="auto">
          <a:xfrm>
            <a:off x="4203676" y="4082417"/>
            <a:ext cx="194419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lnSpc>
                <a:spcPct val="150000"/>
              </a:lnSpc>
              <a:defRPr/>
            </a:pPr>
            <a:r>
              <a:rPr lang="en-US" altLang="zh-CN" sz="2400" i="1" kern="0" dirty="0" smtClean="0">
                <a:solidFill>
                  <a:srgbClr val="000000"/>
                </a:solidFill>
                <a:ea typeface="微软雅黑" panose="020B0503020204020204" pitchFamily="34" charset="-122"/>
                <a:cs typeface="Times New Roman" panose="02020603050405020304" pitchFamily="18" charset="0"/>
              </a:rPr>
              <a:t>z</a:t>
            </a:r>
            <a:r>
              <a:rPr lang="zh-CN" altLang="en-US" sz="2400" b="0" kern="0" dirty="0">
                <a:solidFill>
                  <a:srgbClr val="000000"/>
                </a:solidFill>
                <a:ea typeface="微软雅黑" panose="020B0503020204020204" pitchFamily="34" charset="-122"/>
                <a:cs typeface="Times New Roman" panose="02020603050405020304" pitchFamily="18" charset="0"/>
              </a:rPr>
              <a:t>＝</a:t>
            </a:r>
            <a:r>
              <a:rPr lang="en-US" altLang="zh-CN" sz="2400" i="1" kern="0" dirty="0" smtClean="0">
                <a:solidFill>
                  <a:srgbClr val="000000"/>
                </a:solidFill>
                <a:ea typeface="微软雅黑" panose="020B0503020204020204" pitchFamily="34" charset="-122"/>
                <a:cs typeface="Times New Roman" panose="02020603050405020304" pitchFamily="18" charset="0"/>
              </a:rPr>
              <a:t>x</a:t>
            </a:r>
            <a:r>
              <a:rPr lang="en-US" altLang="zh-CN" sz="2400" b="0" i="1" kern="0" dirty="0" smtClean="0">
                <a:solidFill>
                  <a:srgbClr val="000000"/>
                </a:solidFill>
                <a:ea typeface="微软雅黑" panose="020B0503020204020204" pitchFamily="34" charset="-122"/>
                <a:cs typeface="Times New Roman" panose="02020603050405020304" pitchFamily="18" charset="0"/>
              </a:rPr>
              <a:t> </a:t>
            </a:r>
            <a:r>
              <a:rPr lang="en-US" altLang="zh-CN" sz="2400" b="0" kern="0" dirty="0" smtClean="0">
                <a:solidFill>
                  <a:srgbClr val="000000"/>
                </a:solidFill>
                <a:latin typeface="宋体"/>
                <a:ea typeface="宋体"/>
                <a:cs typeface="Times New Roman" panose="02020603050405020304" pitchFamily="18" charset="0"/>
              </a:rPr>
              <a:t>–</a:t>
            </a:r>
            <a:r>
              <a:rPr lang="en-US" altLang="zh-CN" sz="2400" i="1" kern="0" dirty="0" smtClean="0">
                <a:solidFill>
                  <a:srgbClr val="000000"/>
                </a:solidFill>
                <a:ea typeface="微软雅黑" panose="020B0503020204020204" pitchFamily="34" charset="-122"/>
                <a:cs typeface="Times New Roman" panose="02020603050405020304" pitchFamily="18" charset="0"/>
              </a:rPr>
              <a:t>D</a:t>
            </a:r>
            <a:r>
              <a:rPr lang="en-US" altLang="zh-CN" sz="2400" b="0" kern="0" baseline="30000" dirty="0" smtClean="0">
                <a:solidFill>
                  <a:srgbClr val="000000"/>
                </a:solidFill>
                <a:ea typeface="微软雅黑" panose="020B0503020204020204" pitchFamily="34" charset="-122"/>
                <a:cs typeface="Times New Roman" panose="02020603050405020304" pitchFamily="18" charset="0"/>
              </a:rPr>
              <a:t>T</a:t>
            </a:r>
            <a:endParaRPr lang="en-US" altLang="zh-CN" sz="2400" b="0" kern="0" dirty="0">
              <a:solidFill>
                <a:srgbClr val="000000"/>
              </a:solidFill>
              <a:ea typeface="微软雅黑" panose="020B0503020204020204" pitchFamily="34" charset="-122"/>
              <a:cs typeface="Times New Roman" panose="02020603050405020304" pitchFamily="18" charset="0"/>
            </a:endParaRPr>
          </a:p>
        </p:txBody>
      </p:sp>
    </p:spTree>
    <p:custDataLst>
      <p:tags r:id="rId1"/>
    </p:custDataLst>
    <p:extLst>
      <p:ext uri="{BB962C8B-B14F-4D97-AF65-F5344CB8AC3E}">
        <p14:creationId xmlns:p14="http://schemas.microsoft.com/office/powerpoint/2010/main" val="9691660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left)">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left)">
                                      <p:cBhvr>
                                        <p:cTn id="2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1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a:extLst>
              <a:ext uri="{FF2B5EF4-FFF2-40B4-BE49-F238E27FC236}">
                <a16:creationId xmlns:a16="http://schemas.microsoft.com/office/drawing/2014/main" xmlns="" id="{1C79A3DF-D1DD-4DCD-BBCA-3F9A1B85B033}"/>
              </a:ext>
            </a:extLst>
          </p:cNvPr>
          <p:cNvGrpSpPr/>
          <p:nvPr/>
        </p:nvGrpSpPr>
        <p:grpSpPr>
          <a:xfrm>
            <a:off x="486158" y="312361"/>
            <a:ext cx="5321016" cy="556191"/>
            <a:chOff x="486158" y="414665"/>
            <a:chExt cx="5321016" cy="556191"/>
          </a:xfrm>
        </p:grpSpPr>
        <p:sp>
          <p:nvSpPr>
            <p:cNvPr id="23" name="矩形 22">
              <a:extLst>
                <a:ext uri="{FF2B5EF4-FFF2-40B4-BE49-F238E27FC236}">
                  <a16:creationId xmlns:a16="http://schemas.microsoft.com/office/drawing/2014/main" xmlns="" id="{D694509D-4481-4D7D-B3BE-D6D36C1F91F3}"/>
                </a:ext>
              </a:extLst>
            </p:cNvPr>
            <p:cNvSpPr/>
            <p:nvPr/>
          </p:nvSpPr>
          <p:spPr>
            <a:xfrm>
              <a:off x="1172351" y="414665"/>
              <a:ext cx="4634823" cy="523220"/>
            </a:xfrm>
            <a:prstGeom prst="rect">
              <a:avLst/>
            </a:prstGeom>
          </p:spPr>
          <p:txBody>
            <a:bodyPr wrap="square">
              <a:spAutoFit/>
            </a:bodyPr>
            <a:lstStyle/>
            <a:p>
              <a:pPr lvl="0">
                <a:defRPr/>
              </a:pPr>
              <a:r>
                <a:rPr lang="zh-CN" altLang="en-US" sz="2800" b="1" spc="300" dirty="0">
                  <a:solidFill>
                    <a:prstClr val="black">
                      <a:lumMod val="95000"/>
                      <a:lumOff val="5000"/>
                    </a:prstClr>
                  </a:solidFill>
                  <a:latin typeface="微软雅黑" panose="020B0503020204020204" pitchFamily="34" charset="-122"/>
                  <a:ea typeface="微软雅黑" panose="020B0503020204020204" pitchFamily="34" charset="-122"/>
                  <a:cs typeface="+mn-ea"/>
                  <a:sym typeface="+mn-lt"/>
                </a:rPr>
                <a:t>投入产出分析模型</a:t>
              </a:r>
            </a:p>
          </p:txBody>
        </p:sp>
        <p:sp>
          <p:nvSpPr>
            <p:cNvPr id="24" name="矩形 23">
              <a:extLst>
                <a:ext uri="{FF2B5EF4-FFF2-40B4-BE49-F238E27FC236}">
                  <a16:creationId xmlns:a16="http://schemas.microsoft.com/office/drawing/2014/main" xmlns="" id="{585731C8-2130-4A42-BDC6-479492FADCAA}"/>
                </a:ext>
              </a:extLst>
            </p:cNvPr>
            <p:cNvSpPr/>
            <p:nvPr/>
          </p:nvSpPr>
          <p:spPr>
            <a:xfrm>
              <a:off x="486158" y="509191"/>
              <a:ext cx="577495" cy="461665"/>
            </a:xfrm>
            <a:prstGeom prst="rect">
              <a:avLst/>
            </a:prstGeom>
          </p:spPr>
          <p:txBody>
            <a:bodyPr wrap="square">
              <a:spAutoFit/>
            </a:bodyPr>
            <a:lstStyle/>
            <a:p>
              <a:pPr lvl="0" algn="ctr">
                <a:defRPr/>
              </a:pPr>
              <a:r>
                <a:rPr lang="en-US" altLang="zh-CN" sz="2400" b="1" dirty="0" smtClean="0">
                  <a:solidFill>
                    <a:prstClr val="white"/>
                  </a:solidFill>
                  <a:latin typeface="Times New Roman" pitchFamily="18" charset="0"/>
                  <a:ea typeface="微软雅黑" panose="020B0503020204020204" pitchFamily="34" charset="-122"/>
                  <a:cs typeface="Times New Roman" pitchFamily="18" charset="0"/>
                  <a:sym typeface="+mn-lt"/>
                </a:rPr>
                <a:t>§3</a:t>
              </a:r>
              <a:endParaRPr lang="en-US" altLang="zh-CN" sz="2400" b="1" dirty="0">
                <a:solidFill>
                  <a:prstClr val="white"/>
                </a:solidFill>
                <a:latin typeface="Times New Roman" pitchFamily="18" charset="0"/>
                <a:ea typeface="微软雅黑" panose="020B0503020204020204" pitchFamily="34" charset="-122"/>
                <a:cs typeface="Times New Roman" pitchFamily="18" charset="0"/>
                <a:sym typeface="+mn-lt"/>
              </a:endParaRPr>
            </a:p>
          </p:txBody>
        </p:sp>
      </p:grpSp>
      <p:grpSp>
        <p:nvGrpSpPr>
          <p:cNvPr id="5" name="组合 4"/>
          <p:cNvGrpSpPr/>
          <p:nvPr/>
        </p:nvGrpSpPr>
        <p:grpSpPr>
          <a:xfrm>
            <a:off x="1063652" y="1221647"/>
            <a:ext cx="9746163" cy="438150"/>
            <a:chOff x="1248939" y="1414502"/>
            <a:chExt cx="9746163" cy="438150"/>
          </a:xfrm>
        </p:grpSpPr>
        <p:sp>
          <p:nvSpPr>
            <p:cNvPr id="6" name="矩形 6"/>
            <p:cNvSpPr>
              <a:spLocks noChangeArrowheads="1"/>
            </p:cNvSpPr>
            <p:nvPr/>
          </p:nvSpPr>
          <p:spPr bwMode="auto">
            <a:xfrm>
              <a:off x="1248939" y="1584558"/>
              <a:ext cx="9746163" cy="211332"/>
            </a:xfrm>
            <a:prstGeom prst="rect">
              <a:avLst/>
            </a:prstGeom>
            <a:solidFill>
              <a:srgbClr val="CCECFF"/>
            </a:solidFill>
            <a:ln w="28575">
              <a:noFill/>
            </a:ln>
          </p:spPr>
          <p:txBody>
            <a:bodyPr lIns="68580" tIns="34290" rIns="68580" bIns="3429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libri" panose="020F0502020204030204" pitchFamily="34" charset="0"/>
                <a:ea typeface="宋体" panose="02010600030101010101" pitchFamily="2" charset="-122"/>
              </a:endParaRPr>
            </a:p>
          </p:txBody>
        </p:sp>
        <p:grpSp>
          <p:nvGrpSpPr>
            <p:cNvPr id="7" name="组合 5"/>
            <p:cNvGrpSpPr/>
            <p:nvPr/>
          </p:nvGrpSpPr>
          <p:grpSpPr bwMode="auto">
            <a:xfrm rot="5400000">
              <a:off x="1747475" y="921477"/>
              <a:ext cx="173641" cy="1170713"/>
              <a:chOff x="-5237" y="-416684"/>
              <a:chExt cx="212077" cy="1541575"/>
            </a:xfrm>
          </p:grpSpPr>
          <p:sp>
            <p:nvSpPr>
              <p:cNvPr id="12" name="直角三角形 11"/>
              <p:cNvSpPr>
                <a:spLocks noChangeArrowheads="1"/>
              </p:cNvSpPr>
              <p:nvPr/>
            </p:nvSpPr>
            <p:spPr bwMode="auto">
              <a:xfrm rot="10800000">
                <a:off x="1" y="982169"/>
                <a:ext cx="195728" cy="142722"/>
              </a:xfrm>
              <a:prstGeom prst="rtTriangle">
                <a:avLst/>
              </a:prstGeom>
              <a:solidFill>
                <a:srgbClr val="CCECFF"/>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libri" panose="020F0502020204030204" pitchFamily="34" charset="0"/>
                  <a:ea typeface="宋体" panose="02010600030101010101" pitchFamily="2" charset="-122"/>
                </a:endParaRPr>
              </a:p>
            </p:txBody>
          </p:sp>
          <p:sp>
            <p:nvSpPr>
              <p:cNvPr id="13" name="直角三角形 12"/>
              <p:cNvSpPr>
                <a:spLocks noChangeArrowheads="1"/>
              </p:cNvSpPr>
              <p:nvPr/>
            </p:nvSpPr>
            <p:spPr bwMode="auto">
              <a:xfrm rot="10800000" flipV="1">
                <a:off x="-5237" y="-416684"/>
                <a:ext cx="212077" cy="143446"/>
              </a:xfrm>
              <a:prstGeom prst="rtTriangle">
                <a:avLst/>
              </a:prstGeom>
              <a:solidFill>
                <a:srgbClr val="CCECFF"/>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libri" panose="020F0502020204030204" pitchFamily="34" charset="0"/>
                  <a:ea typeface="宋体" panose="02010600030101010101" pitchFamily="2" charset="-122"/>
                </a:endParaRPr>
              </a:p>
            </p:txBody>
          </p:sp>
        </p:grpSp>
        <p:sp>
          <p:nvSpPr>
            <p:cNvPr id="8" name="椭圆 7"/>
            <p:cNvSpPr/>
            <p:nvPr/>
          </p:nvSpPr>
          <p:spPr>
            <a:xfrm>
              <a:off x="2496244" y="1574242"/>
              <a:ext cx="230458" cy="230458"/>
            </a:xfrm>
            <a:prstGeom prst="ellipse">
              <a:avLst/>
            </a:prstGeom>
            <a:solidFill>
              <a:srgbClr val="00B0F0"/>
            </a:solidFill>
            <a:ln w="12700" cap="flat" cmpd="sng" algn="ctr">
              <a:solidFill>
                <a:srgbClr val="4BA8BD"/>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endParaRPr>
            </a:p>
          </p:txBody>
        </p:sp>
        <p:sp>
          <p:nvSpPr>
            <p:cNvPr id="9" name="下箭头 8"/>
            <p:cNvSpPr/>
            <p:nvPr/>
          </p:nvSpPr>
          <p:spPr>
            <a:xfrm>
              <a:off x="2567409" y="1606457"/>
              <a:ext cx="107633" cy="162000"/>
            </a:xfrm>
            <a:prstGeom prst="downArrow">
              <a:avLst/>
            </a:prstGeom>
            <a:solidFill>
              <a:srgbClr val="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endParaRPr>
            </a:p>
          </p:txBody>
        </p:sp>
        <p:sp>
          <p:nvSpPr>
            <p:cNvPr id="10" name="圆角矩形 9"/>
            <p:cNvSpPr/>
            <p:nvPr/>
          </p:nvSpPr>
          <p:spPr>
            <a:xfrm>
              <a:off x="1340506" y="1424301"/>
              <a:ext cx="993808" cy="407831"/>
            </a:xfrm>
            <a:prstGeom prst="roundRect">
              <a:avLst/>
            </a:prstGeom>
            <a:solidFill>
              <a:srgbClr val="00B0F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endParaRPr>
            </a:p>
          </p:txBody>
        </p:sp>
        <p:sp>
          <p:nvSpPr>
            <p:cNvPr id="11" name="矩形 10"/>
            <p:cNvSpPr>
              <a:spLocks noChangeArrowheads="1"/>
            </p:cNvSpPr>
            <p:nvPr/>
          </p:nvSpPr>
          <p:spPr bwMode="auto">
            <a:xfrm>
              <a:off x="1618986" y="1414502"/>
              <a:ext cx="512763" cy="438150"/>
            </a:xfrm>
            <a:prstGeom prst="rect">
              <a:avLst/>
            </a:prstGeom>
            <a:noFill/>
            <a:ln>
              <a:noFill/>
            </a:ln>
          </p:spPr>
          <p:txBody>
            <a:bodyPr wrap="square" lIns="68580" tIns="34290" rIns="68580" bIns="3429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zh-CN" altLang="en-US" sz="2400" b="1" i="0" u="none" strike="noStrike" kern="0" cap="none" spc="30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rPr>
                <a:t>例</a:t>
              </a:r>
              <a:endParaRPr kumimoji="0" lang="en-US" altLang="zh-CN" sz="2400" b="1" i="0" u="none" strike="noStrike" kern="0" cap="none" spc="30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endParaRPr>
            </a:p>
          </p:txBody>
        </p:sp>
      </p:grpSp>
      <p:sp>
        <p:nvSpPr>
          <p:cNvPr id="14" name="Text Box 10"/>
          <p:cNvSpPr txBox="1">
            <a:spLocks noChangeArrowheads="1"/>
          </p:cNvSpPr>
          <p:nvPr/>
        </p:nvSpPr>
        <p:spPr bwMode="auto">
          <a:xfrm>
            <a:off x="968399" y="1784316"/>
            <a:ext cx="10223857"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algn="just" eaLnBrk="1" hangingPunct="1">
              <a:lnSpc>
                <a:spcPct val="150000"/>
              </a:lnSpc>
              <a:defRPr/>
            </a:pPr>
            <a:r>
              <a:rPr lang="zh-CN" altLang="en-US" sz="2400" b="0" kern="0" dirty="0" smtClean="0">
                <a:solidFill>
                  <a:srgbClr val="000000"/>
                </a:solidFill>
                <a:ea typeface="微软雅黑" panose="020B0503020204020204" pitchFamily="34" charset="-122"/>
                <a:cs typeface="Times New Roman" panose="02020603050405020304" pitchFamily="18" charset="0"/>
              </a:rPr>
              <a:t>        </a:t>
            </a:r>
            <a:r>
              <a:rPr lang="zh-CN" altLang="en-US" sz="2400" kern="0" dirty="0" smtClean="0">
                <a:solidFill>
                  <a:srgbClr val="009999"/>
                </a:solidFill>
                <a:ea typeface="微软雅黑" panose="020B0503020204020204" pitchFamily="34" charset="-122"/>
                <a:cs typeface="Times New Roman" panose="02020603050405020304" pitchFamily="18" charset="0"/>
              </a:rPr>
              <a:t>例</a:t>
            </a:r>
            <a:r>
              <a:rPr lang="en-US" altLang="zh-CN" sz="2400" kern="0" dirty="0" smtClean="0">
                <a:solidFill>
                  <a:srgbClr val="009999"/>
                </a:solidFill>
                <a:ea typeface="微软雅黑" panose="020B0503020204020204" pitchFamily="34" charset="-122"/>
                <a:cs typeface="Times New Roman" panose="02020603050405020304" pitchFamily="18" charset="0"/>
              </a:rPr>
              <a:t>2</a:t>
            </a:r>
            <a:r>
              <a:rPr lang="en-US" altLang="zh-CN" sz="2400" b="0" kern="0" dirty="0" smtClean="0">
                <a:solidFill>
                  <a:srgbClr val="000000"/>
                </a:solidFill>
                <a:ea typeface="微软雅黑" panose="020B0503020204020204" pitchFamily="34" charset="-122"/>
                <a:cs typeface="Times New Roman" panose="02020603050405020304" pitchFamily="18" charset="0"/>
              </a:rPr>
              <a:t>  </a:t>
            </a:r>
            <a:r>
              <a:rPr lang="zh-CN" altLang="en-US" sz="2400" b="0" kern="0" dirty="0" smtClean="0">
                <a:solidFill>
                  <a:srgbClr val="000000"/>
                </a:solidFill>
                <a:ea typeface="微软雅黑" panose="020B0503020204020204" pitchFamily="34" charset="-122"/>
                <a:cs typeface="Times New Roman" panose="02020603050405020304" pitchFamily="18" charset="0"/>
              </a:rPr>
              <a:t>某地</a:t>
            </a:r>
            <a:r>
              <a:rPr lang="zh-CN" altLang="en-US" sz="2400" b="0" kern="0" dirty="0">
                <a:solidFill>
                  <a:srgbClr val="000000"/>
                </a:solidFill>
                <a:ea typeface="微软雅黑" panose="020B0503020204020204" pitchFamily="34" charset="-122"/>
                <a:cs typeface="Times New Roman" panose="02020603050405020304" pitchFamily="18" charset="0"/>
              </a:rPr>
              <a:t>区有三个重要产业，一个煤矿、一个发电厂和一条</a:t>
            </a:r>
            <a:r>
              <a:rPr lang="zh-CN" altLang="en-US" sz="2400" b="0" kern="0" dirty="0" smtClean="0">
                <a:solidFill>
                  <a:srgbClr val="000000"/>
                </a:solidFill>
                <a:ea typeface="微软雅黑" panose="020B0503020204020204" pitchFamily="34" charset="-122"/>
                <a:cs typeface="Times New Roman" panose="02020603050405020304" pitchFamily="18" charset="0"/>
              </a:rPr>
              <a:t>地方铁路。开采</a:t>
            </a:r>
            <a:r>
              <a:rPr lang="en-US" altLang="zh-CN" sz="2400" b="0" kern="0" dirty="0">
                <a:solidFill>
                  <a:srgbClr val="000000"/>
                </a:solidFill>
                <a:ea typeface="微软雅黑" panose="020B0503020204020204" pitchFamily="34" charset="-122"/>
                <a:cs typeface="Times New Roman" panose="02020603050405020304" pitchFamily="18" charset="0"/>
              </a:rPr>
              <a:t>1</a:t>
            </a:r>
            <a:r>
              <a:rPr lang="zh-CN" altLang="en-US" sz="2400" b="0" kern="0" dirty="0" smtClean="0">
                <a:solidFill>
                  <a:srgbClr val="000000"/>
                </a:solidFill>
                <a:ea typeface="微软雅黑" panose="020B0503020204020204" pitchFamily="34" charset="-122"/>
                <a:cs typeface="Times New Roman" panose="02020603050405020304" pitchFamily="18" charset="0"/>
              </a:rPr>
              <a:t>元的</a:t>
            </a:r>
            <a:r>
              <a:rPr lang="zh-CN" altLang="en-US" sz="2400" b="0" kern="0" dirty="0">
                <a:solidFill>
                  <a:srgbClr val="000000"/>
                </a:solidFill>
                <a:ea typeface="微软雅黑" panose="020B0503020204020204" pitchFamily="34" charset="-122"/>
                <a:cs typeface="Times New Roman" panose="02020603050405020304" pitchFamily="18" charset="0"/>
              </a:rPr>
              <a:t>煤，煤矿要支付</a:t>
            </a:r>
            <a:r>
              <a:rPr lang="en-US" altLang="zh-CN" sz="2400" b="0" kern="0" dirty="0">
                <a:solidFill>
                  <a:srgbClr val="000000"/>
                </a:solidFill>
                <a:ea typeface="微软雅黑" panose="020B0503020204020204" pitchFamily="34" charset="-122"/>
                <a:cs typeface="Times New Roman" panose="02020603050405020304" pitchFamily="18" charset="0"/>
              </a:rPr>
              <a:t>0.25</a:t>
            </a:r>
            <a:r>
              <a:rPr lang="zh-CN" altLang="en-US" sz="2400" b="0" kern="0" dirty="0">
                <a:solidFill>
                  <a:srgbClr val="000000"/>
                </a:solidFill>
                <a:ea typeface="微软雅黑" panose="020B0503020204020204" pitchFamily="34" charset="-122"/>
                <a:cs typeface="Times New Roman" panose="02020603050405020304" pitchFamily="18" charset="0"/>
              </a:rPr>
              <a:t>元的电费及</a:t>
            </a:r>
            <a:r>
              <a:rPr lang="en-US" altLang="zh-CN" sz="2400" b="0" kern="0" dirty="0">
                <a:solidFill>
                  <a:srgbClr val="000000"/>
                </a:solidFill>
                <a:ea typeface="微软雅黑" panose="020B0503020204020204" pitchFamily="34" charset="-122"/>
                <a:cs typeface="Times New Roman" panose="02020603050405020304" pitchFamily="18" charset="0"/>
              </a:rPr>
              <a:t>0.25</a:t>
            </a:r>
            <a:r>
              <a:rPr lang="zh-CN" altLang="en-US" sz="2400" b="0" kern="0" dirty="0">
                <a:solidFill>
                  <a:srgbClr val="000000"/>
                </a:solidFill>
                <a:ea typeface="微软雅黑" panose="020B0503020204020204" pitchFamily="34" charset="-122"/>
                <a:cs typeface="Times New Roman" panose="02020603050405020304" pitchFamily="18" charset="0"/>
              </a:rPr>
              <a:t>元的运输费；生产</a:t>
            </a:r>
            <a:r>
              <a:rPr lang="en-US" altLang="zh-CN" sz="2400" b="0" kern="0" dirty="0">
                <a:solidFill>
                  <a:srgbClr val="000000"/>
                </a:solidFill>
                <a:ea typeface="微软雅黑" panose="020B0503020204020204" pitchFamily="34" charset="-122"/>
                <a:cs typeface="Times New Roman" panose="02020603050405020304" pitchFamily="18" charset="0"/>
              </a:rPr>
              <a:t>1</a:t>
            </a:r>
            <a:r>
              <a:rPr lang="zh-CN" altLang="en-US" sz="2400" b="0" kern="0" dirty="0" smtClean="0">
                <a:solidFill>
                  <a:srgbClr val="000000"/>
                </a:solidFill>
                <a:ea typeface="微软雅黑" panose="020B0503020204020204" pitchFamily="34" charset="-122"/>
                <a:cs typeface="Times New Roman" panose="02020603050405020304" pitchFamily="18" charset="0"/>
              </a:rPr>
              <a:t>元的</a:t>
            </a:r>
            <a:r>
              <a:rPr lang="zh-CN" altLang="en-US" sz="2400" b="0" kern="0" dirty="0">
                <a:solidFill>
                  <a:srgbClr val="000000"/>
                </a:solidFill>
                <a:ea typeface="微软雅黑" panose="020B0503020204020204" pitchFamily="34" charset="-122"/>
                <a:cs typeface="Times New Roman" panose="02020603050405020304" pitchFamily="18" charset="0"/>
              </a:rPr>
              <a:t>电力，发电厂要支付</a:t>
            </a:r>
            <a:r>
              <a:rPr lang="en-US" altLang="zh-CN" sz="2400" b="0" kern="0" dirty="0">
                <a:solidFill>
                  <a:srgbClr val="000000"/>
                </a:solidFill>
                <a:ea typeface="微软雅黑" panose="020B0503020204020204" pitchFamily="34" charset="-122"/>
                <a:cs typeface="Times New Roman" panose="02020603050405020304" pitchFamily="18" charset="0"/>
              </a:rPr>
              <a:t>0.65</a:t>
            </a:r>
            <a:r>
              <a:rPr lang="zh-CN" altLang="en-US" sz="2400" b="0" kern="0" dirty="0">
                <a:solidFill>
                  <a:srgbClr val="000000"/>
                </a:solidFill>
                <a:ea typeface="微软雅黑" panose="020B0503020204020204" pitchFamily="34" charset="-122"/>
                <a:cs typeface="Times New Roman" panose="02020603050405020304" pitchFamily="18" charset="0"/>
              </a:rPr>
              <a:t>元的煤费，</a:t>
            </a:r>
            <a:r>
              <a:rPr lang="en-US" altLang="zh-CN" sz="2400" b="0" kern="0" dirty="0">
                <a:solidFill>
                  <a:srgbClr val="000000"/>
                </a:solidFill>
                <a:ea typeface="微软雅黑" panose="020B0503020204020204" pitchFamily="34" charset="-122"/>
                <a:cs typeface="Times New Roman" panose="02020603050405020304" pitchFamily="18" charset="0"/>
              </a:rPr>
              <a:t>0.05</a:t>
            </a:r>
            <a:r>
              <a:rPr lang="zh-CN" altLang="en-US" sz="2400" b="0" kern="0" dirty="0">
                <a:solidFill>
                  <a:srgbClr val="000000"/>
                </a:solidFill>
                <a:ea typeface="微软雅黑" panose="020B0503020204020204" pitchFamily="34" charset="-122"/>
                <a:cs typeface="Times New Roman" panose="02020603050405020304" pitchFamily="18" charset="0"/>
              </a:rPr>
              <a:t>元的电费及</a:t>
            </a:r>
            <a:r>
              <a:rPr lang="en-US" altLang="zh-CN" sz="2400" b="0" kern="0" dirty="0">
                <a:solidFill>
                  <a:srgbClr val="000000"/>
                </a:solidFill>
                <a:ea typeface="微软雅黑" panose="020B0503020204020204" pitchFamily="34" charset="-122"/>
                <a:cs typeface="Times New Roman" panose="02020603050405020304" pitchFamily="18" charset="0"/>
              </a:rPr>
              <a:t>0.05</a:t>
            </a:r>
            <a:r>
              <a:rPr lang="zh-CN" altLang="en-US" sz="2400" b="0" kern="0" dirty="0">
                <a:solidFill>
                  <a:srgbClr val="000000"/>
                </a:solidFill>
                <a:ea typeface="微软雅黑" panose="020B0503020204020204" pitchFamily="34" charset="-122"/>
                <a:cs typeface="Times New Roman" panose="02020603050405020304" pitchFamily="18" charset="0"/>
              </a:rPr>
              <a:t>元的运输费；创收</a:t>
            </a:r>
            <a:r>
              <a:rPr lang="en-US" altLang="zh-CN" sz="2400" b="0" kern="0" dirty="0">
                <a:solidFill>
                  <a:srgbClr val="000000"/>
                </a:solidFill>
                <a:ea typeface="微软雅黑" panose="020B0503020204020204" pitchFamily="34" charset="-122"/>
                <a:cs typeface="Times New Roman" panose="02020603050405020304" pitchFamily="18" charset="0"/>
              </a:rPr>
              <a:t>1</a:t>
            </a:r>
            <a:r>
              <a:rPr lang="zh-CN" altLang="en-US" sz="2400" b="0" kern="0" dirty="0" smtClean="0">
                <a:solidFill>
                  <a:srgbClr val="000000"/>
                </a:solidFill>
                <a:ea typeface="微软雅黑" panose="020B0503020204020204" pitchFamily="34" charset="-122"/>
                <a:cs typeface="Times New Roman" panose="02020603050405020304" pitchFamily="18" charset="0"/>
              </a:rPr>
              <a:t>元的</a:t>
            </a:r>
            <a:r>
              <a:rPr lang="zh-CN" altLang="en-US" sz="2400" b="0" kern="0" dirty="0">
                <a:solidFill>
                  <a:srgbClr val="000000"/>
                </a:solidFill>
                <a:ea typeface="微软雅黑" panose="020B0503020204020204" pitchFamily="34" charset="-122"/>
                <a:cs typeface="Times New Roman" panose="02020603050405020304" pitchFamily="18" charset="0"/>
              </a:rPr>
              <a:t>运输费，铁路要支付</a:t>
            </a:r>
            <a:r>
              <a:rPr lang="en-US" altLang="zh-CN" sz="2400" b="0" kern="0" dirty="0">
                <a:solidFill>
                  <a:srgbClr val="000000"/>
                </a:solidFill>
                <a:ea typeface="微软雅黑" panose="020B0503020204020204" pitchFamily="34" charset="-122"/>
                <a:cs typeface="Times New Roman" panose="02020603050405020304" pitchFamily="18" charset="0"/>
              </a:rPr>
              <a:t>0.55</a:t>
            </a:r>
            <a:r>
              <a:rPr lang="zh-CN" altLang="en-US" sz="2400" b="0" kern="0" dirty="0">
                <a:solidFill>
                  <a:srgbClr val="000000"/>
                </a:solidFill>
                <a:ea typeface="微软雅黑" panose="020B0503020204020204" pitchFamily="34" charset="-122"/>
                <a:cs typeface="Times New Roman" panose="02020603050405020304" pitchFamily="18" charset="0"/>
              </a:rPr>
              <a:t>元的煤费及</a:t>
            </a:r>
            <a:r>
              <a:rPr lang="en-US" altLang="zh-CN" sz="2400" b="0" kern="0" dirty="0">
                <a:solidFill>
                  <a:srgbClr val="000000"/>
                </a:solidFill>
                <a:ea typeface="微软雅黑" panose="020B0503020204020204" pitchFamily="34" charset="-122"/>
                <a:cs typeface="Times New Roman" panose="02020603050405020304" pitchFamily="18" charset="0"/>
              </a:rPr>
              <a:t>0.10</a:t>
            </a:r>
            <a:r>
              <a:rPr lang="zh-CN" altLang="en-US" sz="2400" b="0" kern="0" dirty="0">
                <a:solidFill>
                  <a:srgbClr val="000000"/>
                </a:solidFill>
                <a:ea typeface="微软雅黑" panose="020B0503020204020204" pitchFamily="34" charset="-122"/>
                <a:cs typeface="Times New Roman" panose="02020603050405020304" pitchFamily="18" charset="0"/>
              </a:rPr>
              <a:t>元的</a:t>
            </a:r>
            <a:r>
              <a:rPr lang="zh-CN" altLang="en-US" sz="2400" b="0" kern="0" dirty="0" smtClean="0">
                <a:solidFill>
                  <a:srgbClr val="000000"/>
                </a:solidFill>
                <a:ea typeface="微软雅黑" panose="020B0503020204020204" pitchFamily="34" charset="-122"/>
                <a:cs typeface="Times New Roman" panose="02020603050405020304" pitchFamily="18" charset="0"/>
              </a:rPr>
              <a:t>电费。在某周内，煤矿</a:t>
            </a:r>
            <a:r>
              <a:rPr lang="zh-CN" altLang="en-US" sz="2400" b="0" kern="0" dirty="0">
                <a:solidFill>
                  <a:srgbClr val="000000"/>
                </a:solidFill>
                <a:ea typeface="微软雅黑" panose="020B0503020204020204" pitchFamily="34" charset="-122"/>
                <a:cs typeface="Times New Roman" panose="02020603050405020304" pitchFamily="18" charset="0"/>
              </a:rPr>
              <a:t>接到外地金额为</a:t>
            </a:r>
            <a:r>
              <a:rPr lang="en-US" altLang="zh-CN" sz="2400" b="0" kern="0" dirty="0">
                <a:solidFill>
                  <a:srgbClr val="000000"/>
                </a:solidFill>
                <a:ea typeface="微软雅黑" panose="020B0503020204020204" pitchFamily="34" charset="-122"/>
                <a:cs typeface="Times New Roman" panose="02020603050405020304" pitchFamily="18" charset="0"/>
              </a:rPr>
              <a:t>50 000</a:t>
            </a:r>
            <a:r>
              <a:rPr lang="zh-CN" altLang="en-US" sz="2400" b="0" kern="0" dirty="0">
                <a:solidFill>
                  <a:srgbClr val="000000"/>
                </a:solidFill>
                <a:ea typeface="微软雅黑" panose="020B0503020204020204" pitchFamily="34" charset="-122"/>
                <a:cs typeface="Times New Roman" panose="02020603050405020304" pitchFamily="18" charset="0"/>
              </a:rPr>
              <a:t>元的</a:t>
            </a:r>
            <a:r>
              <a:rPr lang="zh-CN" altLang="en-US" sz="2400" b="0" kern="0" dirty="0" smtClean="0">
                <a:solidFill>
                  <a:srgbClr val="000000"/>
                </a:solidFill>
                <a:ea typeface="微软雅黑" panose="020B0503020204020204" pitchFamily="34" charset="-122"/>
                <a:cs typeface="Times New Roman" panose="02020603050405020304" pitchFamily="18" charset="0"/>
              </a:rPr>
              <a:t>订货，发电厂</a:t>
            </a:r>
            <a:r>
              <a:rPr lang="zh-CN" altLang="en-US" sz="2400" b="0" kern="0" dirty="0">
                <a:solidFill>
                  <a:srgbClr val="000000"/>
                </a:solidFill>
                <a:ea typeface="微软雅黑" panose="020B0503020204020204" pitchFamily="34" charset="-122"/>
                <a:cs typeface="Times New Roman" panose="02020603050405020304" pitchFamily="18" charset="0"/>
              </a:rPr>
              <a:t>接到外地金额为</a:t>
            </a:r>
            <a:r>
              <a:rPr lang="en-US" altLang="zh-CN" sz="2400" b="0" kern="0" dirty="0">
                <a:solidFill>
                  <a:srgbClr val="000000"/>
                </a:solidFill>
                <a:ea typeface="微软雅黑" panose="020B0503020204020204" pitchFamily="34" charset="-122"/>
                <a:cs typeface="Times New Roman" panose="02020603050405020304" pitchFamily="18" charset="0"/>
              </a:rPr>
              <a:t>25 000</a:t>
            </a:r>
            <a:r>
              <a:rPr lang="zh-CN" altLang="en-US" sz="2400" b="0" kern="0" dirty="0">
                <a:solidFill>
                  <a:srgbClr val="000000"/>
                </a:solidFill>
                <a:ea typeface="微软雅黑" panose="020B0503020204020204" pitchFamily="34" charset="-122"/>
                <a:cs typeface="Times New Roman" panose="02020603050405020304" pitchFamily="18" charset="0"/>
              </a:rPr>
              <a:t>元的</a:t>
            </a:r>
            <a:r>
              <a:rPr lang="zh-CN" altLang="en-US" sz="2400" b="0" kern="0" dirty="0" smtClean="0">
                <a:solidFill>
                  <a:srgbClr val="000000"/>
                </a:solidFill>
                <a:ea typeface="微软雅黑" panose="020B0503020204020204" pitchFamily="34" charset="-122"/>
                <a:cs typeface="Times New Roman" panose="02020603050405020304" pitchFamily="18" charset="0"/>
              </a:rPr>
              <a:t>订货，外界对铁路</a:t>
            </a:r>
            <a:r>
              <a:rPr lang="zh-CN" altLang="en-US" sz="2400" b="0" kern="0" dirty="0">
                <a:solidFill>
                  <a:srgbClr val="000000"/>
                </a:solidFill>
                <a:ea typeface="微软雅黑" panose="020B0503020204020204" pitchFamily="34" charset="-122"/>
                <a:cs typeface="Times New Roman" panose="02020603050405020304" pitchFamily="18" charset="0"/>
              </a:rPr>
              <a:t>没有</a:t>
            </a:r>
            <a:r>
              <a:rPr lang="zh-CN" altLang="en-US" sz="2400" b="0" kern="0" dirty="0" smtClean="0">
                <a:solidFill>
                  <a:srgbClr val="000000"/>
                </a:solidFill>
                <a:ea typeface="微软雅黑" panose="020B0503020204020204" pitchFamily="34" charset="-122"/>
                <a:cs typeface="Times New Roman" panose="02020603050405020304" pitchFamily="18" charset="0"/>
              </a:rPr>
              <a:t>需求。问</a:t>
            </a:r>
            <a:r>
              <a:rPr lang="zh-CN" altLang="en-US" sz="2400" b="0" kern="0" dirty="0">
                <a:solidFill>
                  <a:srgbClr val="000000"/>
                </a:solidFill>
                <a:ea typeface="微软雅黑" panose="020B0503020204020204" pitchFamily="34" charset="-122"/>
                <a:cs typeface="Times New Roman" panose="02020603050405020304" pitchFamily="18" charset="0"/>
              </a:rPr>
              <a:t>三个企业一周内总产值分别为多少才能满足自身及外界的</a:t>
            </a:r>
            <a:r>
              <a:rPr lang="zh-CN" altLang="en-US" sz="2400" b="0" kern="0" dirty="0" smtClean="0">
                <a:solidFill>
                  <a:srgbClr val="000000"/>
                </a:solidFill>
                <a:ea typeface="微软雅黑" panose="020B0503020204020204" pitchFamily="34" charset="-122"/>
                <a:cs typeface="Times New Roman" panose="02020603050405020304" pitchFamily="18" charset="0"/>
              </a:rPr>
              <a:t>需求？三</a:t>
            </a:r>
            <a:r>
              <a:rPr lang="zh-CN" altLang="en-US" sz="2400" b="0" kern="0" dirty="0">
                <a:solidFill>
                  <a:srgbClr val="000000"/>
                </a:solidFill>
                <a:ea typeface="微软雅黑" panose="020B0503020204020204" pitchFamily="34" charset="-122"/>
                <a:cs typeface="Times New Roman" panose="02020603050405020304" pitchFamily="18" charset="0"/>
              </a:rPr>
              <a:t>个企业间相互支付多少</a:t>
            </a:r>
            <a:r>
              <a:rPr lang="zh-CN" altLang="en-US" sz="2400" b="0" kern="0" dirty="0" smtClean="0">
                <a:solidFill>
                  <a:srgbClr val="000000"/>
                </a:solidFill>
                <a:ea typeface="微软雅黑" panose="020B0503020204020204" pitchFamily="34" charset="-122"/>
                <a:cs typeface="Times New Roman" panose="02020603050405020304" pitchFamily="18" charset="0"/>
              </a:rPr>
              <a:t>金额？三</a:t>
            </a:r>
            <a:r>
              <a:rPr lang="zh-CN" altLang="en-US" sz="2400" b="0" kern="0" dirty="0">
                <a:solidFill>
                  <a:srgbClr val="000000"/>
                </a:solidFill>
                <a:ea typeface="微软雅黑" panose="020B0503020204020204" pitchFamily="34" charset="-122"/>
                <a:cs typeface="Times New Roman" panose="02020603050405020304" pitchFamily="18" charset="0"/>
              </a:rPr>
              <a:t>个企业各创造多少新</a:t>
            </a:r>
            <a:r>
              <a:rPr lang="zh-CN" altLang="en-US" sz="2400" b="0" kern="0" dirty="0" smtClean="0">
                <a:solidFill>
                  <a:srgbClr val="000000"/>
                </a:solidFill>
                <a:ea typeface="微软雅黑" panose="020B0503020204020204" pitchFamily="34" charset="-122"/>
                <a:cs typeface="Times New Roman" panose="02020603050405020304" pitchFamily="18" charset="0"/>
              </a:rPr>
              <a:t>价值？</a:t>
            </a:r>
            <a:endParaRPr lang="en-US" altLang="zh-CN" sz="2400" b="0" kern="0" dirty="0" smtClean="0">
              <a:solidFill>
                <a:prstClr val="black"/>
              </a:solidFill>
              <a:ea typeface="微软雅黑" panose="020B0503020204020204" pitchFamily="34" charset="-122"/>
              <a:cs typeface="Times New Roman" panose="02020603050405020304" pitchFamily="18" charset="0"/>
            </a:endParaRPr>
          </a:p>
        </p:txBody>
      </p:sp>
    </p:spTree>
    <p:custDataLst>
      <p:tags r:id="rId1"/>
    </p:custDataLst>
    <p:extLst>
      <p:ext uri="{BB962C8B-B14F-4D97-AF65-F5344CB8AC3E}">
        <p14:creationId xmlns:p14="http://schemas.microsoft.com/office/powerpoint/2010/main" val="30536312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a:extLst>
              <a:ext uri="{FF2B5EF4-FFF2-40B4-BE49-F238E27FC236}">
                <a16:creationId xmlns:a16="http://schemas.microsoft.com/office/drawing/2014/main" xmlns="" id="{1C79A3DF-D1DD-4DCD-BBCA-3F9A1B85B033}"/>
              </a:ext>
            </a:extLst>
          </p:cNvPr>
          <p:cNvGrpSpPr/>
          <p:nvPr/>
        </p:nvGrpSpPr>
        <p:grpSpPr>
          <a:xfrm>
            <a:off x="486158" y="312361"/>
            <a:ext cx="5321016" cy="556191"/>
            <a:chOff x="486158" y="414665"/>
            <a:chExt cx="5321016" cy="556191"/>
          </a:xfrm>
        </p:grpSpPr>
        <p:sp>
          <p:nvSpPr>
            <p:cNvPr id="23" name="矩形 22">
              <a:extLst>
                <a:ext uri="{FF2B5EF4-FFF2-40B4-BE49-F238E27FC236}">
                  <a16:creationId xmlns:a16="http://schemas.microsoft.com/office/drawing/2014/main" xmlns="" id="{D694509D-4481-4D7D-B3BE-D6D36C1F91F3}"/>
                </a:ext>
              </a:extLst>
            </p:cNvPr>
            <p:cNvSpPr/>
            <p:nvPr/>
          </p:nvSpPr>
          <p:spPr>
            <a:xfrm>
              <a:off x="1172351" y="414665"/>
              <a:ext cx="4634823" cy="523220"/>
            </a:xfrm>
            <a:prstGeom prst="rect">
              <a:avLst/>
            </a:prstGeom>
          </p:spPr>
          <p:txBody>
            <a:bodyPr wrap="square">
              <a:spAutoFit/>
            </a:bodyPr>
            <a:lstStyle/>
            <a:p>
              <a:pPr lvl="0">
                <a:defRPr/>
              </a:pPr>
              <a:r>
                <a:rPr lang="zh-CN" altLang="en-US" sz="2800" b="1" spc="300" dirty="0">
                  <a:solidFill>
                    <a:prstClr val="black">
                      <a:lumMod val="95000"/>
                      <a:lumOff val="5000"/>
                    </a:prstClr>
                  </a:solidFill>
                  <a:latin typeface="微软雅黑" panose="020B0503020204020204" pitchFamily="34" charset="-122"/>
                  <a:ea typeface="微软雅黑" panose="020B0503020204020204" pitchFamily="34" charset="-122"/>
                  <a:cs typeface="+mn-ea"/>
                  <a:sym typeface="+mn-lt"/>
                </a:rPr>
                <a:t>投入产出分析模型</a:t>
              </a:r>
            </a:p>
          </p:txBody>
        </p:sp>
        <p:sp>
          <p:nvSpPr>
            <p:cNvPr id="24" name="矩形 23">
              <a:extLst>
                <a:ext uri="{FF2B5EF4-FFF2-40B4-BE49-F238E27FC236}">
                  <a16:creationId xmlns:a16="http://schemas.microsoft.com/office/drawing/2014/main" xmlns="" id="{585731C8-2130-4A42-BDC6-479492FADCAA}"/>
                </a:ext>
              </a:extLst>
            </p:cNvPr>
            <p:cNvSpPr/>
            <p:nvPr/>
          </p:nvSpPr>
          <p:spPr>
            <a:xfrm>
              <a:off x="486158" y="509191"/>
              <a:ext cx="577495" cy="461665"/>
            </a:xfrm>
            <a:prstGeom prst="rect">
              <a:avLst/>
            </a:prstGeom>
          </p:spPr>
          <p:txBody>
            <a:bodyPr wrap="square">
              <a:spAutoFit/>
            </a:bodyPr>
            <a:lstStyle/>
            <a:p>
              <a:pPr lvl="0" algn="ctr">
                <a:defRPr/>
              </a:pPr>
              <a:r>
                <a:rPr lang="en-US" altLang="zh-CN" sz="2400" b="1" dirty="0" smtClean="0">
                  <a:solidFill>
                    <a:prstClr val="white"/>
                  </a:solidFill>
                  <a:latin typeface="Times New Roman" pitchFamily="18" charset="0"/>
                  <a:ea typeface="微软雅黑" panose="020B0503020204020204" pitchFamily="34" charset="-122"/>
                  <a:cs typeface="Times New Roman" pitchFamily="18" charset="0"/>
                  <a:sym typeface="+mn-lt"/>
                </a:rPr>
                <a:t>§3</a:t>
              </a:r>
              <a:endParaRPr lang="en-US" altLang="zh-CN" sz="2400" b="1" dirty="0">
                <a:solidFill>
                  <a:prstClr val="white"/>
                </a:solidFill>
                <a:latin typeface="Times New Roman" pitchFamily="18" charset="0"/>
                <a:ea typeface="微软雅黑" panose="020B0503020204020204" pitchFamily="34" charset="-122"/>
                <a:cs typeface="Times New Roman" pitchFamily="18" charset="0"/>
                <a:sym typeface="+mn-lt"/>
              </a:endParaRPr>
            </a:p>
          </p:txBody>
        </p:sp>
      </p:grpSp>
      <p:sp>
        <p:nvSpPr>
          <p:cNvPr id="5" name="Text Box 3"/>
          <p:cNvSpPr txBox="1">
            <a:spLocks noChangeArrowheads="1"/>
          </p:cNvSpPr>
          <p:nvPr/>
        </p:nvSpPr>
        <p:spPr bwMode="auto">
          <a:xfrm>
            <a:off x="758088" y="998610"/>
            <a:ext cx="10521692"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algn="just" eaLnBrk="1" hangingPunct="1">
              <a:lnSpc>
                <a:spcPct val="150000"/>
              </a:lnSpc>
              <a:defRPr/>
            </a:pPr>
            <a:r>
              <a:rPr lang="zh-CN" altLang="en-US" sz="2400" b="0" kern="0" dirty="0" smtClean="0">
                <a:solidFill>
                  <a:srgbClr val="000000"/>
                </a:solidFill>
                <a:ea typeface="微软雅黑" panose="020B0503020204020204" pitchFamily="34" charset="-122"/>
                <a:cs typeface="Times New Roman" panose="02020603050405020304" pitchFamily="18" charset="0"/>
              </a:rPr>
              <a:t>        </a:t>
            </a:r>
            <a:r>
              <a:rPr lang="zh-CN" altLang="en-US" sz="2400" kern="0" dirty="0" smtClean="0">
                <a:solidFill>
                  <a:srgbClr val="FF0000"/>
                </a:solidFill>
                <a:ea typeface="微软雅黑" panose="020B0503020204020204" pitchFamily="34" charset="-122"/>
                <a:cs typeface="Times New Roman" panose="02020603050405020304" pitchFamily="18" charset="0"/>
              </a:rPr>
              <a:t>解</a:t>
            </a:r>
            <a:r>
              <a:rPr lang="zh-CN" altLang="en-US" sz="2400" b="0" kern="0" dirty="0" smtClean="0">
                <a:solidFill>
                  <a:srgbClr val="000000"/>
                </a:solidFill>
                <a:ea typeface="微软雅黑" panose="020B0503020204020204" pitchFamily="34" charset="-122"/>
                <a:cs typeface="Times New Roman" panose="02020603050405020304" pitchFamily="18" charset="0"/>
              </a:rPr>
              <a:t>    这</a:t>
            </a:r>
            <a:r>
              <a:rPr lang="zh-CN" altLang="en-US" sz="2400" b="0" kern="0" dirty="0">
                <a:solidFill>
                  <a:srgbClr val="000000"/>
                </a:solidFill>
                <a:ea typeface="微软雅黑" panose="020B0503020204020204" pitchFamily="34" charset="-122"/>
                <a:cs typeface="Times New Roman" panose="02020603050405020304" pitchFamily="18" charset="0"/>
              </a:rPr>
              <a:t>是一个投入产出分析</a:t>
            </a:r>
            <a:r>
              <a:rPr lang="zh-CN" altLang="en-US" sz="2400" b="0" kern="0" dirty="0" smtClean="0">
                <a:solidFill>
                  <a:srgbClr val="000000"/>
                </a:solidFill>
                <a:ea typeface="微软雅黑" panose="020B0503020204020204" pitchFamily="34" charset="-122"/>
                <a:cs typeface="Times New Roman" panose="02020603050405020304" pitchFamily="18" charset="0"/>
              </a:rPr>
              <a:t>问题。设 </a:t>
            </a:r>
            <a:r>
              <a:rPr lang="en-US" altLang="zh-CN" sz="2400" b="0" i="1" kern="0" dirty="0" smtClean="0">
                <a:solidFill>
                  <a:srgbClr val="000000"/>
                </a:solidFill>
                <a:ea typeface="微软雅黑" panose="020B0503020204020204" pitchFamily="34" charset="-122"/>
                <a:cs typeface="Times New Roman" panose="02020603050405020304" pitchFamily="18" charset="0"/>
              </a:rPr>
              <a:t>x</a:t>
            </a:r>
            <a:r>
              <a:rPr lang="en-US" altLang="zh-CN" sz="2400" b="0" kern="0" baseline="-25000" dirty="0" smtClean="0">
                <a:solidFill>
                  <a:srgbClr val="000000"/>
                </a:solidFill>
                <a:ea typeface="微软雅黑" panose="020B0503020204020204" pitchFamily="34" charset="-122"/>
                <a:cs typeface="Times New Roman" panose="02020603050405020304" pitchFamily="18" charset="0"/>
              </a:rPr>
              <a:t>1 </a:t>
            </a:r>
            <a:r>
              <a:rPr lang="zh-CN" altLang="en-US" sz="2400" b="0" kern="0" dirty="0" smtClean="0">
                <a:solidFill>
                  <a:srgbClr val="000000"/>
                </a:solidFill>
                <a:ea typeface="微软雅黑" panose="020B0503020204020204" pitchFamily="34" charset="-122"/>
                <a:cs typeface="Times New Roman" panose="02020603050405020304" pitchFamily="18" charset="0"/>
              </a:rPr>
              <a:t>为煤矿某周</a:t>
            </a:r>
            <a:r>
              <a:rPr lang="zh-CN" altLang="en-US" sz="2400" b="0" kern="0" dirty="0">
                <a:solidFill>
                  <a:srgbClr val="000000"/>
                </a:solidFill>
                <a:ea typeface="微软雅黑" panose="020B0503020204020204" pitchFamily="34" charset="-122"/>
                <a:cs typeface="Times New Roman" panose="02020603050405020304" pitchFamily="18" charset="0"/>
              </a:rPr>
              <a:t>内的</a:t>
            </a:r>
            <a:r>
              <a:rPr lang="zh-CN" altLang="en-US" sz="2400" b="0" kern="0" dirty="0" smtClean="0">
                <a:solidFill>
                  <a:srgbClr val="000000"/>
                </a:solidFill>
                <a:ea typeface="微软雅黑" panose="020B0503020204020204" pitchFamily="34" charset="-122"/>
                <a:cs typeface="Times New Roman" panose="02020603050405020304" pitchFamily="18" charset="0"/>
              </a:rPr>
              <a:t>总产值，</a:t>
            </a:r>
            <a:r>
              <a:rPr lang="en-US" altLang="zh-CN" sz="2400" b="0" i="1" kern="0" dirty="0" smtClean="0">
                <a:solidFill>
                  <a:srgbClr val="000000"/>
                </a:solidFill>
                <a:ea typeface="微软雅黑" panose="020B0503020204020204" pitchFamily="34" charset="-122"/>
                <a:cs typeface="Times New Roman" panose="02020603050405020304" pitchFamily="18" charset="0"/>
              </a:rPr>
              <a:t>x</a:t>
            </a:r>
            <a:r>
              <a:rPr lang="en-US" altLang="zh-CN" sz="2400" b="0" kern="0" baseline="-25000" dirty="0">
                <a:solidFill>
                  <a:srgbClr val="000000"/>
                </a:solidFill>
                <a:ea typeface="微软雅黑" panose="020B0503020204020204" pitchFamily="34" charset="-122"/>
                <a:cs typeface="Times New Roman" panose="02020603050405020304" pitchFamily="18" charset="0"/>
              </a:rPr>
              <a:t>2</a:t>
            </a:r>
            <a:r>
              <a:rPr lang="zh-CN" altLang="en-US" sz="2400" b="0" kern="0" dirty="0">
                <a:solidFill>
                  <a:srgbClr val="000000"/>
                </a:solidFill>
                <a:ea typeface="微软雅黑" panose="020B0503020204020204" pitchFamily="34" charset="-122"/>
                <a:cs typeface="Times New Roman" panose="02020603050405020304" pitchFamily="18" charset="0"/>
              </a:rPr>
              <a:t>为</a:t>
            </a:r>
            <a:r>
              <a:rPr lang="zh-CN" altLang="en-US" sz="2400" b="0" kern="0" dirty="0" smtClean="0">
                <a:solidFill>
                  <a:srgbClr val="000000"/>
                </a:solidFill>
                <a:ea typeface="微软雅黑" panose="020B0503020204020204" pitchFamily="34" charset="-122"/>
                <a:cs typeface="Times New Roman" panose="02020603050405020304" pitchFamily="18" charset="0"/>
              </a:rPr>
              <a:t>发电厂某周</a:t>
            </a:r>
            <a:r>
              <a:rPr lang="zh-CN" altLang="en-US" sz="2400" b="0" kern="0" dirty="0">
                <a:solidFill>
                  <a:srgbClr val="000000"/>
                </a:solidFill>
                <a:ea typeface="微软雅黑" panose="020B0503020204020204" pitchFamily="34" charset="-122"/>
                <a:cs typeface="Times New Roman" panose="02020603050405020304" pitchFamily="18" charset="0"/>
              </a:rPr>
              <a:t>内的</a:t>
            </a:r>
            <a:r>
              <a:rPr lang="zh-CN" altLang="en-US" sz="2400" b="0" kern="0" dirty="0" smtClean="0">
                <a:solidFill>
                  <a:srgbClr val="000000"/>
                </a:solidFill>
                <a:ea typeface="微软雅黑" panose="020B0503020204020204" pitchFamily="34" charset="-122"/>
                <a:cs typeface="Times New Roman" panose="02020603050405020304" pitchFamily="18" charset="0"/>
              </a:rPr>
              <a:t>总产值，</a:t>
            </a:r>
            <a:r>
              <a:rPr lang="en-US" altLang="zh-CN" sz="2400" b="0" i="1" kern="0" dirty="0" smtClean="0">
                <a:solidFill>
                  <a:srgbClr val="000000"/>
                </a:solidFill>
                <a:ea typeface="微软雅黑" panose="020B0503020204020204" pitchFamily="34" charset="-122"/>
                <a:cs typeface="Times New Roman" panose="02020603050405020304" pitchFamily="18" charset="0"/>
              </a:rPr>
              <a:t>x</a:t>
            </a:r>
            <a:r>
              <a:rPr lang="en-US" altLang="zh-CN" sz="2400" b="0" kern="0" baseline="-25000" dirty="0" smtClean="0">
                <a:solidFill>
                  <a:srgbClr val="000000"/>
                </a:solidFill>
                <a:ea typeface="微软雅黑" panose="020B0503020204020204" pitchFamily="34" charset="-122"/>
                <a:cs typeface="Times New Roman" panose="02020603050405020304" pitchFamily="18" charset="0"/>
              </a:rPr>
              <a:t>3 </a:t>
            </a:r>
            <a:r>
              <a:rPr lang="zh-CN" altLang="en-US" sz="2400" b="0" kern="0" dirty="0" smtClean="0">
                <a:solidFill>
                  <a:srgbClr val="000000"/>
                </a:solidFill>
                <a:ea typeface="微软雅黑" panose="020B0503020204020204" pitchFamily="34" charset="-122"/>
                <a:cs typeface="Times New Roman" panose="02020603050405020304" pitchFamily="18" charset="0"/>
              </a:rPr>
              <a:t>为铁路某周</a:t>
            </a:r>
            <a:r>
              <a:rPr lang="zh-CN" altLang="en-US" sz="2400" b="0" kern="0" dirty="0">
                <a:solidFill>
                  <a:srgbClr val="000000"/>
                </a:solidFill>
                <a:ea typeface="微软雅黑" panose="020B0503020204020204" pitchFamily="34" charset="-122"/>
                <a:cs typeface="Times New Roman" panose="02020603050405020304" pitchFamily="18" charset="0"/>
              </a:rPr>
              <a:t>内的</a:t>
            </a:r>
            <a:r>
              <a:rPr lang="zh-CN" altLang="en-US" sz="2400" b="0" kern="0" dirty="0" smtClean="0">
                <a:solidFill>
                  <a:srgbClr val="000000"/>
                </a:solidFill>
                <a:ea typeface="微软雅黑" panose="020B0503020204020204" pitchFamily="34" charset="-122"/>
                <a:cs typeface="Times New Roman" panose="02020603050405020304" pitchFamily="18" charset="0"/>
              </a:rPr>
              <a:t>总产值，则</a:t>
            </a:r>
            <a:endParaRPr lang="en-US" altLang="zh-CN" sz="2400" b="0" kern="0" dirty="0">
              <a:solidFill>
                <a:srgbClr val="000000"/>
              </a:solidFill>
              <a:ea typeface="微软雅黑" panose="020B0503020204020204" pitchFamily="34" charset="-122"/>
              <a:cs typeface="Times New Roman" panose="02020603050405020304" pitchFamily="18" charset="0"/>
            </a:endParaRPr>
          </a:p>
        </p:txBody>
      </p:sp>
      <p:graphicFrame>
        <p:nvGraphicFramePr>
          <p:cNvPr id="6" name="对象 5"/>
          <p:cNvGraphicFramePr>
            <a:graphicFrameLocks noChangeAspect="1"/>
          </p:cNvGraphicFramePr>
          <p:nvPr>
            <p:extLst>
              <p:ext uri="{D42A27DB-BD31-4B8C-83A1-F6EECF244321}">
                <p14:modId xmlns:p14="http://schemas.microsoft.com/office/powerpoint/2010/main" val="2242118810"/>
              </p:ext>
            </p:extLst>
          </p:nvPr>
        </p:nvGraphicFramePr>
        <p:xfrm>
          <a:off x="3919538" y="2244725"/>
          <a:ext cx="5003800" cy="1346200"/>
        </p:xfrm>
        <a:graphic>
          <a:graphicData uri="http://schemas.openxmlformats.org/presentationml/2006/ole">
            <mc:AlternateContent xmlns:mc="http://schemas.openxmlformats.org/markup-compatibility/2006">
              <mc:Choice xmlns:v="urn:schemas-microsoft-com:vml" Requires="v">
                <p:oleObj spid="_x0000_s212066" name="Equation" r:id="rId4" imgW="5003640" imgH="1346040" progId="Equation.DSMT4">
                  <p:embed/>
                </p:oleObj>
              </mc:Choice>
              <mc:Fallback>
                <p:oleObj name="Equation" r:id="rId4" imgW="5003640" imgH="1346040" progId="Equation.DSMT4">
                  <p:embed/>
                  <p:pic>
                    <p:nvPicPr>
                      <p:cNvPr id="0" name=""/>
                      <p:cNvPicPr/>
                      <p:nvPr/>
                    </p:nvPicPr>
                    <p:blipFill>
                      <a:blip r:embed="rId5"/>
                      <a:stretch>
                        <a:fillRect/>
                      </a:stretch>
                    </p:blipFill>
                    <p:spPr>
                      <a:xfrm>
                        <a:off x="3919538" y="2244725"/>
                        <a:ext cx="5003800" cy="1346200"/>
                      </a:xfrm>
                      <a:prstGeom prst="rect">
                        <a:avLst/>
                      </a:prstGeom>
                    </p:spPr>
                  </p:pic>
                </p:oleObj>
              </mc:Fallback>
            </mc:AlternateContent>
          </a:graphicData>
        </a:graphic>
      </p:graphicFrame>
      <p:grpSp>
        <p:nvGrpSpPr>
          <p:cNvPr id="7" name="组合 6"/>
          <p:cNvGrpSpPr/>
          <p:nvPr/>
        </p:nvGrpSpPr>
        <p:grpSpPr>
          <a:xfrm>
            <a:off x="886104" y="3797300"/>
            <a:ext cx="6613922" cy="1346200"/>
            <a:chOff x="758088" y="2834014"/>
            <a:chExt cx="6613922" cy="1346200"/>
          </a:xfrm>
        </p:grpSpPr>
        <p:sp>
          <p:nvSpPr>
            <p:cNvPr id="8" name="Text Box 3"/>
            <p:cNvSpPr txBox="1">
              <a:spLocks noChangeArrowheads="1"/>
            </p:cNvSpPr>
            <p:nvPr/>
          </p:nvSpPr>
          <p:spPr bwMode="auto">
            <a:xfrm>
              <a:off x="758088" y="3143503"/>
              <a:ext cx="661392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marL="0" marR="0" lvl="0" indent="0" algn="just" defTabSz="914400" eaLnBrk="1" fontAlgn="auto" latinLnBrk="0" hangingPunct="1">
                <a:lnSpc>
                  <a:spcPct val="150000"/>
                </a:lnSpc>
                <a:spcBef>
                  <a:spcPts val="0"/>
                </a:spcBef>
                <a:spcAft>
                  <a:spcPts val="0"/>
                </a:spcAft>
                <a:buClrTx/>
                <a:buSzTx/>
                <a:buFontTx/>
                <a:buNone/>
                <a:tabLst/>
                <a:defRPr/>
              </a:pPr>
              <a:r>
                <a:rPr kumimoji="0" lang="zh-CN" altLang="en-US" sz="2400" b="0" i="0" u="none" strike="noStrike" kern="0" cap="none" spc="0" normalizeH="0" baseline="0" noProof="0" dirty="0">
                  <a:ln>
                    <a:noFill/>
                  </a:ln>
                  <a:solidFill>
                    <a:srgbClr val="000000"/>
                  </a:solidFill>
                  <a:effectLst/>
                  <a:uLnTx/>
                  <a:uFillTx/>
                  <a:latin typeface="Times New Roman" pitchFamily="18" charset="0"/>
                  <a:ea typeface="微软雅黑" panose="020B0503020204020204" pitchFamily="34" charset="-122"/>
                  <a:cs typeface="Times New Roman" panose="02020603050405020304" pitchFamily="18" charset="0"/>
                </a:rPr>
                <a:t>设产出</a:t>
              </a:r>
              <a:r>
                <a:rPr kumimoji="0" lang="zh-CN" altLang="en-US" sz="2400" b="0" i="0" u="none" strike="noStrike" kern="0" cap="none" spc="0" normalizeH="0" baseline="0" noProof="0" dirty="0" smtClean="0">
                  <a:ln>
                    <a:noFill/>
                  </a:ln>
                  <a:solidFill>
                    <a:srgbClr val="000000"/>
                  </a:solidFill>
                  <a:effectLst/>
                  <a:uLnTx/>
                  <a:uFillTx/>
                  <a:latin typeface="Times New Roman" pitchFamily="18" charset="0"/>
                  <a:ea typeface="微软雅黑" panose="020B0503020204020204" pitchFamily="34" charset="-122"/>
                  <a:cs typeface="Times New Roman" panose="02020603050405020304" pitchFamily="18" charset="0"/>
                </a:rPr>
                <a:t>向量</a:t>
              </a:r>
              <a:r>
                <a:rPr kumimoji="0" lang="en-US" altLang="zh-CN" sz="2400" b="0" i="0" u="none" strike="noStrike" kern="0" cap="none" spc="0" normalizeH="0" baseline="0" noProof="0" dirty="0" smtClean="0">
                  <a:ln>
                    <a:noFill/>
                  </a:ln>
                  <a:solidFill>
                    <a:srgbClr val="000000"/>
                  </a:solidFill>
                  <a:effectLst/>
                  <a:uLnTx/>
                  <a:uFillTx/>
                  <a:latin typeface="Times New Roman" pitchFamily="18" charset="0"/>
                  <a:ea typeface="微软雅黑" panose="020B0503020204020204" pitchFamily="34" charset="-122"/>
                  <a:cs typeface="Times New Roman" panose="02020603050405020304" pitchFamily="18" charset="0"/>
                </a:rPr>
                <a:t>               </a:t>
              </a:r>
              <a:r>
                <a:rPr kumimoji="0" lang="zh-CN" altLang="en-US" sz="2400" b="0" i="0" u="none" strike="noStrike" kern="0" cap="none" spc="0" normalizeH="0" baseline="0" noProof="0" dirty="0" smtClean="0">
                  <a:ln>
                    <a:noFill/>
                  </a:ln>
                  <a:solidFill>
                    <a:srgbClr val="000000"/>
                  </a:solidFill>
                  <a:effectLst/>
                  <a:uLnTx/>
                  <a:uFillTx/>
                  <a:latin typeface="Times New Roman" pitchFamily="18" charset="0"/>
                  <a:ea typeface="微软雅黑" panose="020B0503020204020204" pitchFamily="34" charset="-122"/>
                  <a:cs typeface="Times New Roman" panose="02020603050405020304" pitchFamily="18" charset="0"/>
                </a:rPr>
                <a:t>，需求向量 </a:t>
              </a:r>
              <a:r>
                <a:rPr kumimoji="0" lang="en-US" altLang="zh-CN" sz="2400" b="0" i="0" u="none" strike="noStrike" kern="0" cap="none" spc="0" normalizeH="0" baseline="0" noProof="0" dirty="0" smtClean="0">
                  <a:ln>
                    <a:noFill/>
                  </a:ln>
                  <a:solidFill>
                    <a:srgbClr val="000000"/>
                  </a:solidFill>
                  <a:effectLst/>
                  <a:uLnTx/>
                  <a:uFillTx/>
                  <a:latin typeface="Times New Roman" pitchFamily="18" charset="0"/>
                  <a:ea typeface="微软雅黑" panose="020B0503020204020204" pitchFamily="34" charset="-122"/>
                  <a:cs typeface="Times New Roman" panose="02020603050405020304" pitchFamily="18" charset="0"/>
                </a:rPr>
                <a:t>                      </a:t>
              </a:r>
              <a:endParaRPr kumimoji="0" lang="zh-CN" altLang="en-US" sz="2400" b="0" i="0" u="none" strike="noStrike" kern="0" cap="none" spc="0" normalizeH="0" baseline="0" noProof="0" dirty="0">
                <a:ln>
                  <a:noFill/>
                </a:ln>
                <a:solidFill>
                  <a:srgbClr val="000000"/>
                </a:solidFill>
                <a:effectLst/>
                <a:uLnTx/>
                <a:uFillTx/>
                <a:latin typeface="Times New Roman" pitchFamily="18" charset="0"/>
                <a:ea typeface="微软雅黑" panose="020B0503020204020204" pitchFamily="34" charset="-122"/>
                <a:cs typeface="Times New Roman" panose="02020603050405020304" pitchFamily="18" charset="0"/>
              </a:endParaRPr>
            </a:p>
          </p:txBody>
        </p:sp>
        <p:graphicFrame>
          <p:nvGraphicFramePr>
            <p:cNvPr id="9" name="对象 8"/>
            <p:cNvGraphicFramePr>
              <a:graphicFrameLocks noChangeAspect="1"/>
            </p:cNvGraphicFramePr>
            <p:nvPr>
              <p:extLst>
                <p:ext uri="{D42A27DB-BD31-4B8C-83A1-F6EECF244321}">
                  <p14:modId xmlns:p14="http://schemas.microsoft.com/office/powerpoint/2010/main" val="2956315335"/>
                </p:ext>
              </p:extLst>
            </p:nvPr>
          </p:nvGraphicFramePr>
          <p:xfrm>
            <a:off x="2396109" y="2834014"/>
            <a:ext cx="1104900" cy="1346200"/>
          </p:xfrm>
          <a:graphic>
            <a:graphicData uri="http://schemas.openxmlformats.org/presentationml/2006/ole">
              <mc:AlternateContent xmlns:mc="http://schemas.openxmlformats.org/markup-compatibility/2006">
                <mc:Choice xmlns:v="urn:schemas-microsoft-com:vml" Requires="v">
                  <p:oleObj spid="_x0000_s212067" name="Equation" r:id="rId6" imgW="1104840" imgH="1346040" progId="Equation.DSMT4">
                    <p:embed/>
                  </p:oleObj>
                </mc:Choice>
                <mc:Fallback>
                  <p:oleObj name="Equation" r:id="rId6" imgW="1104840" imgH="1346040" progId="Equation.DSMT4">
                    <p:embed/>
                    <p:pic>
                      <p:nvPicPr>
                        <p:cNvPr id="0" name=""/>
                        <p:cNvPicPr/>
                        <p:nvPr/>
                      </p:nvPicPr>
                      <p:blipFill>
                        <a:blip r:embed="rId7"/>
                        <a:stretch>
                          <a:fillRect/>
                        </a:stretch>
                      </p:blipFill>
                      <p:spPr>
                        <a:xfrm>
                          <a:off x="2396109" y="2834014"/>
                          <a:ext cx="1104900" cy="1346200"/>
                        </a:xfrm>
                        <a:prstGeom prst="rect">
                          <a:avLst/>
                        </a:prstGeom>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48070223"/>
                </p:ext>
              </p:extLst>
            </p:nvPr>
          </p:nvGraphicFramePr>
          <p:xfrm>
            <a:off x="5078984" y="2834014"/>
            <a:ext cx="1676400" cy="1346200"/>
          </p:xfrm>
          <a:graphic>
            <a:graphicData uri="http://schemas.openxmlformats.org/presentationml/2006/ole">
              <mc:AlternateContent xmlns:mc="http://schemas.openxmlformats.org/markup-compatibility/2006">
                <mc:Choice xmlns:v="urn:schemas-microsoft-com:vml" Requires="v">
                  <p:oleObj spid="_x0000_s212068" name="Equation" r:id="rId8" imgW="1676160" imgH="1346040" progId="Equation.DSMT4">
                    <p:embed/>
                  </p:oleObj>
                </mc:Choice>
                <mc:Fallback>
                  <p:oleObj name="Equation" r:id="rId8" imgW="1676160" imgH="1346040" progId="Equation.DSMT4">
                    <p:embed/>
                    <p:pic>
                      <p:nvPicPr>
                        <p:cNvPr id="0" name=""/>
                        <p:cNvPicPr/>
                        <p:nvPr/>
                      </p:nvPicPr>
                      <p:blipFill>
                        <a:blip r:embed="rId9"/>
                        <a:stretch>
                          <a:fillRect/>
                        </a:stretch>
                      </p:blipFill>
                      <p:spPr>
                        <a:xfrm>
                          <a:off x="5078984" y="2834014"/>
                          <a:ext cx="1676400" cy="1346200"/>
                        </a:xfrm>
                        <a:prstGeom prst="rect">
                          <a:avLst/>
                        </a:prstGeom>
                      </p:spPr>
                    </p:pic>
                  </p:oleObj>
                </mc:Fallback>
              </mc:AlternateContent>
            </a:graphicData>
          </a:graphic>
        </p:graphicFrame>
      </p:grpSp>
      <p:grpSp>
        <p:nvGrpSpPr>
          <p:cNvPr id="11" name="组合 10"/>
          <p:cNvGrpSpPr/>
          <p:nvPr/>
        </p:nvGrpSpPr>
        <p:grpSpPr>
          <a:xfrm>
            <a:off x="886104" y="5305425"/>
            <a:ext cx="6536100" cy="1346200"/>
            <a:chOff x="758088" y="4413818"/>
            <a:chExt cx="6536100" cy="1346200"/>
          </a:xfrm>
        </p:grpSpPr>
        <p:graphicFrame>
          <p:nvGraphicFramePr>
            <p:cNvPr id="12" name="对象 11"/>
            <p:cNvGraphicFramePr>
              <a:graphicFrameLocks noChangeAspect="1"/>
            </p:cNvGraphicFramePr>
            <p:nvPr>
              <p:extLst>
                <p:ext uri="{D42A27DB-BD31-4B8C-83A1-F6EECF244321}">
                  <p14:modId xmlns:p14="http://schemas.microsoft.com/office/powerpoint/2010/main" val="499411993"/>
                </p:ext>
              </p:extLst>
            </p:nvPr>
          </p:nvGraphicFramePr>
          <p:xfrm>
            <a:off x="3313684" y="4413818"/>
            <a:ext cx="3009900" cy="1346200"/>
          </p:xfrm>
          <a:graphic>
            <a:graphicData uri="http://schemas.openxmlformats.org/presentationml/2006/ole">
              <mc:AlternateContent xmlns:mc="http://schemas.openxmlformats.org/markup-compatibility/2006">
                <mc:Choice xmlns:v="urn:schemas-microsoft-com:vml" Requires="v">
                  <p:oleObj spid="_x0000_s212069" name="Equation" r:id="rId10" imgW="3009600" imgH="1346040" progId="Equation.DSMT4">
                    <p:embed/>
                  </p:oleObj>
                </mc:Choice>
                <mc:Fallback>
                  <p:oleObj name="Equation" r:id="rId10" imgW="3009600" imgH="1346040" progId="Equation.DSMT4">
                    <p:embed/>
                    <p:pic>
                      <p:nvPicPr>
                        <p:cNvPr id="0" name=""/>
                        <p:cNvPicPr/>
                        <p:nvPr/>
                      </p:nvPicPr>
                      <p:blipFill>
                        <a:blip r:embed="rId11"/>
                        <a:stretch>
                          <a:fillRect/>
                        </a:stretch>
                      </p:blipFill>
                      <p:spPr>
                        <a:xfrm>
                          <a:off x="3313684" y="4413818"/>
                          <a:ext cx="3009900" cy="1346200"/>
                        </a:xfrm>
                        <a:prstGeom prst="rect">
                          <a:avLst/>
                        </a:prstGeom>
                      </p:spPr>
                    </p:pic>
                  </p:oleObj>
                </mc:Fallback>
              </mc:AlternateContent>
            </a:graphicData>
          </a:graphic>
        </p:graphicFrame>
        <p:sp>
          <p:nvSpPr>
            <p:cNvPr id="13" name="矩形 12"/>
            <p:cNvSpPr/>
            <p:nvPr/>
          </p:nvSpPr>
          <p:spPr>
            <a:xfrm>
              <a:off x="758088" y="4725938"/>
              <a:ext cx="6536100" cy="646331"/>
            </a:xfrm>
            <a:prstGeom prst="rect">
              <a:avLst/>
            </a:prstGeom>
          </p:spPr>
          <p:txBody>
            <a:bodyPr wrap="square">
              <a:spAutoFit/>
            </a:bodyPr>
            <a:lstStyle/>
            <a:p>
              <a:pPr marL="0" marR="0" lvl="0" indent="0" algn="just" defTabSz="914400" eaLnBrk="1" fontAlgn="auto" latinLnBrk="0" hangingPunct="1">
                <a:lnSpc>
                  <a:spcPct val="150000"/>
                </a:lnSpc>
                <a:spcBef>
                  <a:spcPts val="0"/>
                </a:spcBef>
                <a:spcAft>
                  <a:spcPts val="0"/>
                </a:spcAft>
                <a:buClrTx/>
                <a:buSzTx/>
                <a:buFontTx/>
                <a:buNone/>
                <a:tabLst/>
                <a:defRPr/>
              </a:pPr>
              <a:r>
                <a:rPr kumimoji="0" lang="zh-CN" altLang="en-US" sz="2400" b="0" i="0" u="none" strike="noStrike" kern="0" cap="none" spc="0" normalizeH="0" baseline="0" noProof="0" dirty="0">
                  <a:ln>
                    <a:noFill/>
                  </a:ln>
                  <a:solidFill>
                    <a:srgbClr val="000000"/>
                  </a:solidFill>
                  <a:effectLst/>
                  <a:uLnTx/>
                  <a:uFillTx/>
                  <a:latin typeface="Calibri" panose="020F0502020204030204" pitchFamily="34" charset="0"/>
                  <a:ea typeface="微软雅黑" panose="020B0503020204020204" pitchFamily="34" charset="-122"/>
                  <a:cs typeface="Times New Roman" panose="02020603050405020304" pitchFamily="18" charset="0"/>
                </a:rPr>
                <a:t>直接消耗</a:t>
              </a:r>
              <a:r>
                <a:rPr kumimoji="0" lang="zh-CN" altLang="en-US" sz="2400" b="0" i="0" u="none" strike="noStrike" kern="0" cap="none" spc="0" normalizeH="0" baseline="0" noProof="0" dirty="0" smtClean="0">
                  <a:ln>
                    <a:noFill/>
                  </a:ln>
                  <a:solidFill>
                    <a:srgbClr val="000000"/>
                  </a:solidFill>
                  <a:effectLst/>
                  <a:uLnTx/>
                  <a:uFillTx/>
                  <a:latin typeface="Calibri" panose="020F0502020204030204" pitchFamily="34" charset="0"/>
                  <a:ea typeface="微软雅黑" panose="020B0503020204020204" pitchFamily="34" charset="-122"/>
                  <a:cs typeface="Times New Roman" panose="02020603050405020304" pitchFamily="18" charset="0"/>
                </a:rPr>
                <a:t>系数矩阵                                              </a:t>
              </a:r>
              <a:endParaRPr kumimoji="0" lang="zh-CN" altLang="en-US" sz="2400" b="0" i="0" u="none" strike="noStrike" kern="0" cap="none" spc="0" normalizeH="0" baseline="0" noProof="0" dirty="0">
                <a:ln>
                  <a:noFill/>
                </a:ln>
                <a:solidFill>
                  <a:srgbClr val="000000"/>
                </a:solidFill>
                <a:effectLst/>
                <a:uLnTx/>
                <a:uFillTx/>
                <a:latin typeface="Calibri" panose="020F0502020204030204" pitchFamily="34" charset="0"/>
                <a:ea typeface="微软雅黑" panose="020B0503020204020204" pitchFamily="34" charset="-122"/>
                <a:cs typeface="Times New Roman" panose="02020603050405020304" pitchFamily="18" charset="0"/>
              </a:endParaRPr>
            </a:p>
          </p:txBody>
        </p:sp>
      </p:grpSp>
    </p:spTree>
    <p:custDataLst>
      <p:tags r:id="rId2"/>
    </p:custDataLst>
    <p:extLst>
      <p:ext uri="{BB962C8B-B14F-4D97-AF65-F5344CB8AC3E}">
        <p14:creationId xmlns:p14="http://schemas.microsoft.com/office/powerpoint/2010/main" val="29814945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left)">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a:extLst>
              <a:ext uri="{FF2B5EF4-FFF2-40B4-BE49-F238E27FC236}">
                <a16:creationId xmlns:a16="http://schemas.microsoft.com/office/drawing/2014/main" xmlns="" id="{1C79A3DF-D1DD-4DCD-BBCA-3F9A1B85B033}"/>
              </a:ext>
            </a:extLst>
          </p:cNvPr>
          <p:cNvGrpSpPr/>
          <p:nvPr/>
        </p:nvGrpSpPr>
        <p:grpSpPr>
          <a:xfrm>
            <a:off x="486158" y="312361"/>
            <a:ext cx="5321016" cy="556191"/>
            <a:chOff x="486158" y="414665"/>
            <a:chExt cx="5321016" cy="556191"/>
          </a:xfrm>
        </p:grpSpPr>
        <p:sp>
          <p:nvSpPr>
            <p:cNvPr id="23" name="矩形 22">
              <a:extLst>
                <a:ext uri="{FF2B5EF4-FFF2-40B4-BE49-F238E27FC236}">
                  <a16:creationId xmlns:a16="http://schemas.microsoft.com/office/drawing/2014/main" xmlns="" id="{D694509D-4481-4D7D-B3BE-D6D36C1F91F3}"/>
                </a:ext>
              </a:extLst>
            </p:cNvPr>
            <p:cNvSpPr/>
            <p:nvPr/>
          </p:nvSpPr>
          <p:spPr>
            <a:xfrm>
              <a:off x="1172351" y="414665"/>
              <a:ext cx="4634823" cy="523220"/>
            </a:xfrm>
            <a:prstGeom prst="rect">
              <a:avLst/>
            </a:prstGeom>
          </p:spPr>
          <p:txBody>
            <a:bodyPr wrap="square">
              <a:spAutoFit/>
            </a:bodyPr>
            <a:lstStyle/>
            <a:p>
              <a:pPr lvl="0">
                <a:defRPr/>
              </a:pPr>
              <a:r>
                <a:rPr lang="zh-CN" altLang="en-US" sz="2800" b="1" spc="300" dirty="0">
                  <a:solidFill>
                    <a:prstClr val="black">
                      <a:lumMod val="95000"/>
                      <a:lumOff val="5000"/>
                    </a:prstClr>
                  </a:solidFill>
                  <a:latin typeface="微软雅黑" panose="020B0503020204020204" pitchFamily="34" charset="-122"/>
                  <a:ea typeface="微软雅黑" panose="020B0503020204020204" pitchFamily="34" charset="-122"/>
                  <a:cs typeface="+mn-ea"/>
                  <a:sym typeface="+mn-lt"/>
                </a:rPr>
                <a:t>投入产出分析模型</a:t>
              </a:r>
            </a:p>
          </p:txBody>
        </p:sp>
        <p:sp>
          <p:nvSpPr>
            <p:cNvPr id="24" name="矩形 23">
              <a:extLst>
                <a:ext uri="{FF2B5EF4-FFF2-40B4-BE49-F238E27FC236}">
                  <a16:creationId xmlns:a16="http://schemas.microsoft.com/office/drawing/2014/main" xmlns="" id="{585731C8-2130-4A42-BDC6-479492FADCAA}"/>
                </a:ext>
              </a:extLst>
            </p:cNvPr>
            <p:cNvSpPr/>
            <p:nvPr/>
          </p:nvSpPr>
          <p:spPr>
            <a:xfrm>
              <a:off x="486158" y="509191"/>
              <a:ext cx="577495" cy="461665"/>
            </a:xfrm>
            <a:prstGeom prst="rect">
              <a:avLst/>
            </a:prstGeom>
          </p:spPr>
          <p:txBody>
            <a:bodyPr wrap="square">
              <a:spAutoFit/>
            </a:bodyPr>
            <a:lstStyle/>
            <a:p>
              <a:pPr lvl="0" algn="ctr">
                <a:defRPr/>
              </a:pPr>
              <a:r>
                <a:rPr lang="en-US" altLang="zh-CN" sz="2400" b="1" dirty="0" smtClean="0">
                  <a:solidFill>
                    <a:prstClr val="white"/>
                  </a:solidFill>
                  <a:latin typeface="Times New Roman" pitchFamily="18" charset="0"/>
                  <a:ea typeface="微软雅黑" panose="020B0503020204020204" pitchFamily="34" charset="-122"/>
                  <a:cs typeface="Times New Roman" pitchFamily="18" charset="0"/>
                  <a:sym typeface="+mn-lt"/>
                </a:rPr>
                <a:t>§3</a:t>
              </a:r>
              <a:endParaRPr lang="en-US" altLang="zh-CN" sz="2400" b="1" dirty="0">
                <a:solidFill>
                  <a:prstClr val="white"/>
                </a:solidFill>
                <a:latin typeface="Times New Roman" pitchFamily="18" charset="0"/>
                <a:ea typeface="微软雅黑" panose="020B0503020204020204" pitchFamily="34" charset="-122"/>
                <a:cs typeface="Times New Roman" pitchFamily="18" charset="0"/>
                <a:sym typeface="+mn-lt"/>
              </a:endParaRPr>
            </a:p>
          </p:txBody>
        </p:sp>
      </p:grpSp>
      <p:sp>
        <p:nvSpPr>
          <p:cNvPr id="5" name="Text Box 3"/>
          <p:cNvSpPr txBox="1">
            <a:spLocks noChangeArrowheads="1"/>
          </p:cNvSpPr>
          <p:nvPr/>
        </p:nvSpPr>
        <p:spPr bwMode="auto">
          <a:xfrm>
            <a:off x="894280" y="1126682"/>
            <a:ext cx="1052169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algn="just" eaLnBrk="1" hangingPunct="1">
              <a:lnSpc>
                <a:spcPct val="150000"/>
              </a:lnSpc>
              <a:defRPr/>
            </a:pPr>
            <a:r>
              <a:rPr lang="zh-CN" altLang="en-US" sz="2400" b="0" kern="0" dirty="0" smtClean="0">
                <a:solidFill>
                  <a:srgbClr val="000000"/>
                </a:solidFill>
                <a:ea typeface="微软雅黑" panose="020B0503020204020204" pitchFamily="34" charset="-122"/>
                <a:cs typeface="Times New Roman" panose="02020603050405020304" pitchFamily="18" charset="0"/>
              </a:rPr>
              <a:t>原</a:t>
            </a:r>
            <a:r>
              <a:rPr lang="zh-CN" altLang="en-US" sz="2400" b="0" kern="0" dirty="0">
                <a:solidFill>
                  <a:srgbClr val="000000"/>
                </a:solidFill>
                <a:ea typeface="微软雅黑" panose="020B0503020204020204" pitchFamily="34" charset="-122"/>
                <a:cs typeface="Times New Roman" panose="02020603050405020304" pitchFamily="18" charset="0"/>
              </a:rPr>
              <a:t>方程组可写成</a:t>
            </a:r>
          </a:p>
        </p:txBody>
      </p:sp>
      <p:graphicFrame>
        <p:nvGraphicFramePr>
          <p:cNvPr id="6" name="对象 5"/>
          <p:cNvGraphicFramePr>
            <a:graphicFrameLocks noChangeAspect="1"/>
          </p:cNvGraphicFramePr>
          <p:nvPr>
            <p:extLst>
              <p:ext uri="{D42A27DB-BD31-4B8C-83A1-F6EECF244321}">
                <p14:modId xmlns:p14="http://schemas.microsoft.com/office/powerpoint/2010/main" val="1775890105"/>
              </p:ext>
            </p:extLst>
          </p:nvPr>
        </p:nvGraphicFramePr>
        <p:xfrm>
          <a:off x="4122405" y="2771775"/>
          <a:ext cx="3835400" cy="1346200"/>
        </p:xfrm>
        <a:graphic>
          <a:graphicData uri="http://schemas.openxmlformats.org/presentationml/2006/ole">
            <mc:AlternateContent xmlns:mc="http://schemas.openxmlformats.org/markup-compatibility/2006">
              <mc:Choice xmlns:v="urn:schemas-microsoft-com:vml" Requires="v">
                <p:oleObj spid="_x0000_s213042" name="Equation" r:id="rId4" imgW="3835080" imgH="1346040" progId="Equation.DSMT4">
                  <p:embed/>
                </p:oleObj>
              </mc:Choice>
              <mc:Fallback>
                <p:oleObj name="Equation" r:id="rId4" imgW="3835080" imgH="1346040" progId="Equation.DSMT4">
                  <p:embed/>
                  <p:pic>
                    <p:nvPicPr>
                      <p:cNvPr id="0" name=""/>
                      <p:cNvPicPr/>
                      <p:nvPr/>
                    </p:nvPicPr>
                    <p:blipFill>
                      <a:blip r:embed="rId5"/>
                      <a:stretch>
                        <a:fillRect/>
                      </a:stretch>
                    </p:blipFill>
                    <p:spPr>
                      <a:xfrm>
                        <a:off x="4122405" y="2771775"/>
                        <a:ext cx="3835400" cy="1346200"/>
                      </a:xfrm>
                      <a:prstGeom prst="rect">
                        <a:avLst/>
                      </a:prstGeom>
                    </p:spPr>
                  </p:pic>
                </p:oleObj>
              </mc:Fallback>
            </mc:AlternateContent>
          </a:graphicData>
        </a:graphic>
      </p:graphicFrame>
      <p:sp>
        <p:nvSpPr>
          <p:cNvPr id="7" name="矩形 6"/>
          <p:cNvSpPr/>
          <p:nvPr/>
        </p:nvSpPr>
        <p:spPr>
          <a:xfrm>
            <a:off x="894280" y="1702746"/>
            <a:ext cx="10521692" cy="576248"/>
          </a:xfrm>
          <a:prstGeom prst="rect">
            <a:avLst/>
          </a:prstGeom>
        </p:spPr>
        <p:txBody>
          <a:bodyPr wrap="square">
            <a:spAutoFit/>
          </a:bodyPr>
          <a:lstStyle/>
          <a:p>
            <a:pPr algn="ctr">
              <a:lnSpc>
                <a:spcPct val="150000"/>
              </a:lnSpc>
              <a:defRPr/>
            </a:pPr>
            <a:r>
              <a:rPr lang="en-US" altLang="zh-CN" sz="2400"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i="1"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E</a:t>
            </a:r>
            <a:r>
              <a:rPr lang="en-US" altLang="zh-CN" sz="2400" kern="0" dirty="0" smtClean="0">
                <a:solidFill>
                  <a:srgbClr val="000000"/>
                </a:solidFill>
                <a:latin typeface="宋体"/>
                <a:ea typeface="宋体"/>
                <a:cs typeface="Times New Roman" panose="02020603050405020304" pitchFamily="18" charset="0"/>
              </a:rPr>
              <a:t>-</a:t>
            </a:r>
            <a:r>
              <a:rPr lang="en-US" altLang="zh-CN" sz="2400" b="1" i="1"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a:t>
            </a:r>
            <a:r>
              <a:rPr lang="en-US" altLang="zh-CN"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i="1"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x </a:t>
            </a:r>
            <a:r>
              <a:rPr lang="en-US" altLang="zh-CN"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b="1" i="1"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y</a:t>
            </a:r>
            <a:endParaRPr lang="zh-CN" altLang="en-US" sz="2400" b="1" i="1"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8" name="Text Box 3"/>
          <p:cNvSpPr txBox="1">
            <a:spLocks noChangeArrowheads="1"/>
          </p:cNvSpPr>
          <p:nvPr/>
        </p:nvSpPr>
        <p:spPr bwMode="auto">
          <a:xfrm>
            <a:off x="894280" y="2278810"/>
            <a:ext cx="10521692" cy="5808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algn="just" eaLnBrk="1" hangingPunct="1">
              <a:lnSpc>
                <a:spcPct val="150000"/>
              </a:lnSpc>
              <a:defRPr/>
            </a:pPr>
            <a:r>
              <a:rPr lang="zh-CN" altLang="en-US" sz="2400" b="0" kern="0" dirty="0" smtClean="0">
                <a:solidFill>
                  <a:srgbClr val="000000"/>
                </a:solidFill>
                <a:ea typeface="微软雅黑" panose="020B0503020204020204" pitchFamily="34" charset="-122"/>
                <a:cs typeface="Times New Roman" panose="02020603050405020304" pitchFamily="18" charset="0"/>
              </a:rPr>
              <a:t>由此解得</a:t>
            </a:r>
            <a:endParaRPr lang="zh-CN" altLang="en-US" sz="2400" b="0" kern="0" dirty="0">
              <a:solidFill>
                <a:srgbClr val="000000"/>
              </a:solidFill>
              <a:ea typeface="微软雅黑" panose="020B0503020204020204" pitchFamily="34" charset="-122"/>
              <a:cs typeface="Times New Roman" panose="02020603050405020304" pitchFamily="18" charset="0"/>
            </a:endParaRPr>
          </a:p>
        </p:txBody>
      </p:sp>
      <p:sp>
        <p:nvSpPr>
          <p:cNvPr id="9" name="Text Box 3"/>
          <p:cNvSpPr txBox="1">
            <a:spLocks noChangeArrowheads="1"/>
          </p:cNvSpPr>
          <p:nvPr/>
        </p:nvSpPr>
        <p:spPr bwMode="auto">
          <a:xfrm>
            <a:off x="923464" y="4223026"/>
            <a:ext cx="330807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algn="just" eaLnBrk="1" hangingPunct="1">
              <a:lnSpc>
                <a:spcPct val="150000"/>
              </a:lnSpc>
              <a:defRPr/>
            </a:pPr>
            <a:r>
              <a:rPr lang="zh-CN" altLang="en-US" sz="2400" b="0" kern="0" dirty="0" smtClean="0">
                <a:solidFill>
                  <a:srgbClr val="000000"/>
                </a:solidFill>
                <a:ea typeface="微软雅黑" panose="020B0503020204020204" pitchFamily="34" charset="-122"/>
                <a:cs typeface="Times New Roman" panose="02020603050405020304" pitchFamily="18" charset="0"/>
              </a:rPr>
              <a:t>又投入产出矩阵为</a:t>
            </a:r>
            <a:endParaRPr lang="zh-CN" altLang="en-US" sz="2400" b="0" kern="0" dirty="0">
              <a:solidFill>
                <a:srgbClr val="000000"/>
              </a:solidFill>
              <a:ea typeface="微软雅黑" panose="020B0503020204020204" pitchFamily="34" charset="-122"/>
              <a:cs typeface="Times New Roman" panose="02020603050405020304" pitchFamily="18" charset="0"/>
            </a:endParaRPr>
          </a:p>
        </p:txBody>
      </p:sp>
      <p:graphicFrame>
        <p:nvGraphicFramePr>
          <p:cNvPr id="10" name="对象 9"/>
          <p:cNvGraphicFramePr>
            <a:graphicFrameLocks noChangeAspect="1"/>
          </p:cNvGraphicFramePr>
          <p:nvPr>
            <p:extLst>
              <p:ext uri="{D42A27DB-BD31-4B8C-83A1-F6EECF244321}">
                <p14:modId xmlns:p14="http://schemas.microsoft.com/office/powerpoint/2010/main" val="1921333903"/>
              </p:ext>
            </p:extLst>
          </p:nvPr>
        </p:nvGraphicFramePr>
        <p:xfrm>
          <a:off x="2895600" y="5057775"/>
          <a:ext cx="6096000" cy="1346200"/>
        </p:xfrm>
        <a:graphic>
          <a:graphicData uri="http://schemas.openxmlformats.org/presentationml/2006/ole">
            <mc:AlternateContent xmlns:mc="http://schemas.openxmlformats.org/markup-compatibility/2006">
              <mc:Choice xmlns:v="urn:schemas-microsoft-com:vml" Requires="v">
                <p:oleObj spid="_x0000_s213043" name="Equation" r:id="rId6" imgW="6095880" imgH="1346040" progId="Equation.DSMT4">
                  <p:embed/>
                </p:oleObj>
              </mc:Choice>
              <mc:Fallback>
                <p:oleObj name="Equation" r:id="rId6" imgW="6095880" imgH="1346040" progId="Equation.DSMT4">
                  <p:embed/>
                  <p:pic>
                    <p:nvPicPr>
                      <p:cNvPr id="0" name=""/>
                      <p:cNvPicPr/>
                      <p:nvPr/>
                    </p:nvPicPr>
                    <p:blipFill>
                      <a:blip r:embed="rId7"/>
                      <a:stretch>
                        <a:fillRect/>
                      </a:stretch>
                    </p:blipFill>
                    <p:spPr>
                      <a:xfrm>
                        <a:off x="2895600" y="5057775"/>
                        <a:ext cx="6096000" cy="1346200"/>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12984810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left)">
                                      <p:cBhvr>
                                        <p:cTn id="16" dur="500"/>
                                        <p:tgtEl>
                                          <p:spTgt spid="8"/>
                                        </p:tgtEl>
                                      </p:cBhvr>
                                    </p:animEffec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wipe(left)">
                                      <p:cBhvr>
                                        <p:cTn id="20" dur="5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wipe(left)">
                                      <p:cBhvr>
                                        <p:cTn id="25" dur="500"/>
                                        <p:tgtEl>
                                          <p:spTgt spid="9"/>
                                        </p:tgtEl>
                                      </p:cBhvr>
                                    </p:animEffect>
                                  </p:childTnLst>
                                </p:cTn>
                              </p:par>
                            </p:childTnLst>
                          </p:cTn>
                        </p:par>
                        <p:par>
                          <p:cTn id="26" fill="hold">
                            <p:stCondLst>
                              <p:cond delay="500"/>
                            </p:stCondLst>
                            <p:childTnLst>
                              <p:par>
                                <p:cTn id="27" presetID="22" presetClass="entr" presetSubtype="8" fill="hold" nodeType="after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wipe(left)">
                                      <p:cBhvr>
                                        <p:cTn id="2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P spid="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a:extLst>
              <a:ext uri="{FF2B5EF4-FFF2-40B4-BE49-F238E27FC236}">
                <a16:creationId xmlns:a16="http://schemas.microsoft.com/office/drawing/2014/main" xmlns="" id="{1C79A3DF-D1DD-4DCD-BBCA-3F9A1B85B033}"/>
              </a:ext>
            </a:extLst>
          </p:cNvPr>
          <p:cNvGrpSpPr/>
          <p:nvPr/>
        </p:nvGrpSpPr>
        <p:grpSpPr>
          <a:xfrm>
            <a:off x="486158" y="312361"/>
            <a:ext cx="5321016" cy="556191"/>
            <a:chOff x="486158" y="414665"/>
            <a:chExt cx="5321016" cy="556191"/>
          </a:xfrm>
        </p:grpSpPr>
        <p:sp>
          <p:nvSpPr>
            <p:cNvPr id="23" name="矩形 22">
              <a:extLst>
                <a:ext uri="{FF2B5EF4-FFF2-40B4-BE49-F238E27FC236}">
                  <a16:creationId xmlns:a16="http://schemas.microsoft.com/office/drawing/2014/main" xmlns="" id="{D694509D-4481-4D7D-B3BE-D6D36C1F91F3}"/>
                </a:ext>
              </a:extLst>
            </p:cNvPr>
            <p:cNvSpPr/>
            <p:nvPr/>
          </p:nvSpPr>
          <p:spPr>
            <a:xfrm>
              <a:off x="1172351" y="414665"/>
              <a:ext cx="4634823" cy="523220"/>
            </a:xfrm>
            <a:prstGeom prst="rect">
              <a:avLst/>
            </a:prstGeom>
          </p:spPr>
          <p:txBody>
            <a:bodyPr wrap="square">
              <a:spAutoFit/>
            </a:bodyPr>
            <a:lstStyle/>
            <a:p>
              <a:pPr lvl="0">
                <a:defRPr/>
              </a:pPr>
              <a:r>
                <a:rPr lang="zh-CN" altLang="en-US" sz="2800" b="1" spc="300" dirty="0">
                  <a:solidFill>
                    <a:prstClr val="black">
                      <a:lumMod val="95000"/>
                      <a:lumOff val="5000"/>
                    </a:prstClr>
                  </a:solidFill>
                  <a:latin typeface="微软雅黑" panose="020B0503020204020204" pitchFamily="34" charset="-122"/>
                  <a:ea typeface="微软雅黑" panose="020B0503020204020204" pitchFamily="34" charset="-122"/>
                  <a:cs typeface="+mn-ea"/>
                  <a:sym typeface="+mn-lt"/>
                </a:rPr>
                <a:t>投入产出分析模型</a:t>
              </a:r>
            </a:p>
          </p:txBody>
        </p:sp>
        <p:sp>
          <p:nvSpPr>
            <p:cNvPr id="24" name="矩形 23">
              <a:extLst>
                <a:ext uri="{FF2B5EF4-FFF2-40B4-BE49-F238E27FC236}">
                  <a16:creationId xmlns:a16="http://schemas.microsoft.com/office/drawing/2014/main" xmlns="" id="{585731C8-2130-4A42-BDC6-479492FADCAA}"/>
                </a:ext>
              </a:extLst>
            </p:cNvPr>
            <p:cNvSpPr/>
            <p:nvPr/>
          </p:nvSpPr>
          <p:spPr>
            <a:xfrm>
              <a:off x="486158" y="509191"/>
              <a:ext cx="577495" cy="461665"/>
            </a:xfrm>
            <a:prstGeom prst="rect">
              <a:avLst/>
            </a:prstGeom>
          </p:spPr>
          <p:txBody>
            <a:bodyPr wrap="square">
              <a:spAutoFit/>
            </a:bodyPr>
            <a:lstStyle/>
            <a:p>
              <a:pPr lvl="0" algn="ctr">
                <a:defRPr/>
              </a:pPr>
              <a:r>
                <a:rPr lang="en-US" altLang="zh-CN" sz="2400" b="1" dirty="0" smtClean="0">
                  <a:solidFill>
                    <a:prstClr val="white"/>
                  </a:solidFill>
                  <a:latin typeface="Times New Roman" pitchFamily="18" charset="0"/>
                  <a:ea typeface="微软雅黑" panose="020B0503020204020204" pitchFamily="34" charset="-122"/>
                  <a:cs typeface="Times New Roman" pitchFamily="18" charset="0"/>
                  <a:sym typeface="+mn-lt"/>
                </a:rPr>
                <a:t>§3</a:t>
              </a:r>
              <a:endParaRPr lang="en-US" altLang="zh-CN" sz="2400" b="1" dirty="0">
                <a:solidFill>
                  <a:prstClr val="white"/>
                </a:solidFill>
                <a:latin typeface="Times New Roman" pitchFamily="18" charset="0"/>
                <a:ea typeface="微软雅黑" panose="020B0503020204020204" pitchFamily="34" charset="-122"/>
                <a:cs typeface="Times New Roman" pitchFamily="18" charset="0"/>
                <a:sym typeface="+mn-lt"/>
              </a:endParaRPr>
            </a:p>
          </p:txBody>
        </p:sp>
      </p:grpSp>
      <p:sp>
        <p:nvSpPr>
          <p:cNvPr id="8" name="Text Box 3"/>
          <p:cNvSpPr txBox="1">
            <a:spLocks noChangeArrowheads="1"/>
          </p:cNvSpPr>
          <p:nvPr/>
        </p:nvSpPr>
        <p:spPr bwMode="auto">
          <a:xfrm>
            <a:off x="830098" y="1291506"/>
            <a:ext cx="10521692" cy="5808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algn="just" eaLnBrk="1" hangingPunct="1">
              <a:lnSpc>
                <a:spcPct val="150000"/>
              </a:lnSpc>
              <a:defRPr/>
            </a:pPr>
            <a:r>
              <a:rPr lang="zh-CN" altLang="en-US" sz="2400" b="0" kern="0" dirty="0">
                <a:solidFill>
                  <a:srgbClr val="000000"/>
                </a:solidFill>
                <a:ea typeface="微软雅黑" panose="020B0503020204020204" pitchFamily="34" charset="-122"/>
                <a:cs typeface="Times New Roman" panose="02020603050405020304" pitchFamily="18" charset="0"/>
              </a:rPr>
              <a:t>总投入向量为</a:t>
            </a:r>
          </a:p>
        </p:txBody>
      </p:sp>
      <p:graphicFrame>
        <p:nvGraphicFramePr>
          <p:cNvPr id="9" name="对象 8"/>
          <p:cNvGraphicFramePr>
            <a:graphicFrameLocks noChangeAspect="1"/>
          </p:cNvGraphicFramePr>
          <p:nvPr>
            <p:extLst>
              <p:ext uri="{D42A27DB-BD31-4B8C-83A1-F6EECF244321}">
                <p14:modId xmlns:p14="http://schemas.microsoft.com/office/powerpoint/2010/main" val="211243764"/>
              </p:ext>
            </p:extLst>
          </p:nvPr>
        </p:nvGraphicFramePr>
        <p:xfrm>
          <a:off x="4076700" y="3646488"/>
          <a:ext cx="3136900" cy="1346200"/>
        </p:xfrm>
        <a:graphic>
          <a:graphicData uri="http://schemas.openxmlformats.org/presentationml/2006/ole">
            <mc:AlternateContent xmlns:mc="http://schemas.openxmlformats.org/markup-compatibility/2006">
              <mc:Choice xmlns:v="urn:schemas-microsoft-com:vml" Requires="v">
                <p:oleObj spid="_x0000_s214041" name="Equation" r:id="rId4" imgW="3136680" imgH="1346040" progId="Equation.DSMT4">
                  <p:embed/>
                </p:oleObj>
              </mc:Choice>
              <mc:Fallback>
                <p:oleObj name="Equation" r:id="rId4" imgW="3136680" imgH="1346040" progId="Equation.DSMT4">
                  <p:embed/>
                  <p:pic>
                    <p:nvPicPr>
                      <p:cNvPr id="0" name=""/>
                      <p:cNvPicPr/>
                      <p:nvPr/>
                    </p:nvPicPr>
                    <p:blipFill>
                      <a:blip r:embed="rId5"/>
                      <a:stretch>
                        <a:fillRect/>
                      </a:stretch>
                    </p:blipFill>
                    <p:spPr>
                      <a:xfrm>
                        <a:off x="4076700" y="3646488"/>
                        <a:ext cx="3136900" cy="1346200"/>
                      </a:xfrm>
                      <a:prstGeom prst="rect">
                        <a:avLst/>
                      </a:prstGeom>
                    </p:spPr>
                  </p:pic>
                </p:oleObj>
              </mc:Fallback>
            </mc:AlternateContent>
          </a:graphicData>
        </a:graphic>
      </p:graphicFrame>
      <p:sp>
        <p:nvSpPr>
          <p:cNvPr id="10" name="矩形 9"/>
          <p:cNvSpPr/>
          <p:nvPr/>
        </p:nvSpPr>
        <p:spPr>
          <a:xfrm>
            <a:off x="834364" y="1879197"/>
            <a:ext cx="9869354" cy="646331"/>
          </a:xfrm>
          <a:prstGeom prst="rect">
            <a:avLst/>
          </a:prstGeom>
        </p:spPr>
        <p:txBody>
          <a:bodyPr wrap="square">
            <a:spAutoFit/>
          </a:bodyPr>
          <a:lstStyle/>
          <a:p>
            <a:pPr algn="ctr">
              <a:lnSpc>
                <a:spcPct val="150000"/>
              </a:lnSpc>
              <a:defRPr/>
            </a:pPr>
            <a:r>
              <a:rPr lang="en-US" altLang="zh-CN" sz="2400" b="1" i="1"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D</a:t>
            </a:r>
            <a:r>
              <a:rPr lang="en-US" altLang="zh-CN" sz="2400"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=(1,1,1</a:t>
            </a:r>
            <a:r>
              <a:rPr lang="en-US" altLang="zh-CN"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b="1" i="1"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B</a:t>
            </a:r>
            <a:r>
              <a:rPr lang="en-US" altLang="zh-CN" sz="2400"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0.5</a:t>
            </a:r>
            <a:r>
              <a:rPr lang="en-US" altLang="zh-CN" sz="2400" i="1"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x</a:t>
            </a:r>
            <a:r>
              <a:rPr lang="en-US" altLang="zh-CN" sz="2400" kern="0" baseline="-250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1</a:t>
            </a:r>
            <a:r>
              <a:rPr lang="en-US" altLang="zh-CN"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0.75</a:t>
            </a:r>
            <a:r>
              <a:rPr lang="en-US" altLang="zh-CN" sz="2400" i="1"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x</a:t>
            </a:r>
            <a:r>
              <a:rPr lang="en-US" altLang="zh-CN" sz="2400" kern="0" baseline="-250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0.65</a:t>
            </a:r>
            <a:r>
              <a:rPr lang="en-US" altLang="zh-CN" sz="2400" i="1"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x</a:t>
            </a:r>
            <a:r>
              <a:rPr lang="en-US" altLang="zh-CN" sz="2400" kern="0" baseline="-250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3</a:t>
            </a:r>
            <a:r>
              <a:rPr lang="en-US" altLang="zh-CN" sz="2400"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sz="2400" b="1" i="1"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1" name="Text Box 3"/>
          <p:cNvSpPr txBox="1">
            <a:spLocks noChangeArrowheads="1"/>
          </p:cNvSpPr>
          <p:nvPr/>
        </p:nvSpPr>
        <p:spPr bwMode="auto">
          <a:xfrm>
            <a:off x="774905" y="2704913"/>
            <a:ext cx="1052169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algn="just" eaLnBrk="1" hangingPunct="1">
              <a:lnSpc>
                <a:spcPct val="150000"/>
              </a:lnSpc>
              <a:defRPr/>
            </a:pPr>
            <a:r>
              <a:rPr lang="zh-CN" altLang="en-US" sz="2400" b="0" kern="0" dirty="0" smtClean="0">
                <a:solidFill>
                  <a:srgbClr val="000000"/>
                </a:solidFill>
                <a:ea typeface="微软雅黑" panose="020B0503020204020204" pitchFamily="34" charset="-122"/>
                <a:cs typeface="Times New Roman" panose="02020603050405020304" pitchFamily="18" charset="0"/>
              </a:rPr>
              <a:t>新</a:t>
            </a:r>
            <a:r>
              <a:rPr lang="zh-CN" altLang="en-US" sz="2400" b="0" kern="0" dirty="0">
                <a:solidFill>
                  <a:srgbClr val="000000"/>
                </a:solidFill>
                <a:ea typeface="微软雅黑" panose="020B0503020204020204" pitchFamily="34" charset="-122"/>
                <a:cs typeface="Times New Roman" panose="02020603050405020304" pitchFamily="18" charset="0"/>
              </a:rPr>
              <a:t>创造价值向量为</a:t>
            </a:r>
          </a:p>
        </p:txBody>
      </p:sp>
    </p:spTree>
    <p:custDataLst>
      <p:tags r:id="rId2"/>
    </p:custDataLst>
    <p:extLst>
      <p:ext uri="{BB962C8B-B14F-4D97-AF65-F5344CB8AC3E}">
        <p14:creationId xmlns:p14="http://schemas.microsoft.com/office/powerpoint/2010/main" val="12528114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wipe(left)">
                                      <p:cBhvr>
                                        <p:cTn id="16" dur="500"/>
                                        <p:tgtEl>
                                          <p:spTgt spid="11"/>
                                        </p:tgtEl>
                                      </p:cBhvr>
                                    </p:animEffec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wipe(left)">
                                      <p:cBhvr>
                                        <p:cTn id="2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1"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a:extLst>
              <a:ext uri="{FF2B5EF4-FFF2-40B4-BE49-F238E27FC236}">
                <a16:creationId xmlns:a16="http://schemas.microsoft.com/office/drawing/2014/main" xmlns="" id="{1C79A3DF-D1DD-4DCD-BBCA-3F9A1B85B033}"/>
              </a:ext>
            </a:extLst>
          </p:cNvPr>
          <p:cNvGrpSpPr/>
          <p:nvPr/>
        </p:nvGrpSpPr>
        <p:grpSpPr>
          <a:xfrm>
            <a:off x="486158" y="312361"/>
            <a:ext cx="5321016" cy="556191"/>
            <a:chOff x="486158" y="414665"/>
            <a:chExt cx="5321016" cy="556191"/>
          </a:xfrm>
        </p:grpSpPr>
        <p:sp>
          <p:nvSpPr>
            <p:cNvPr id="23" name="矩形 22">
              <a:extLst>
                <a:ext uri="{FF2B5EF4-FFF2-40B4-BE49-F238E27FC236}">
                  <a16:creationId xmlns:a16="http://schemas.microsoft.com/office/drawing/2014/main" xmlns="" id="{D694509D-4481-4D7D-B3BE-D6D36C1F91F3}"/>
                </a:ext>
              </a:extLst>
            </p:cNvPr>
            <p:cNvSpPr/>
            <p:nvPr/>
          </p:nvSpPr>
          <p:spPr>
            <a:xfrm>
              <a:off x="1172351" y="414665"/>
              <a:ext cx="4634823" cy="523220"/>
            </a:xfrm>
            <a:prstGeom prst="rect">
              <a:avLst/>
            </a:prstGeom>
          </p:spPr>
          <p:txBody>
            <a:bodyPr wrap="square">
              <a:spAutoFit/>
            </a:bodyPr>
            <a:lstStyle/>
            <a:p>
              <a:pPr lvl="0">
                <a:defRPr/>
              </a:pPr>
              <a:r>
                <a:rPr lang="zh-CN" altLang="en-US" sz="2800" b="1" spc="300" dirty="0">
                  <a:solidFill>
                    <a:prstClr val="black">
                      <a:lumMod val="95000"/>
                      <a:lumOff val="5000"/>
                    </a:prstClr>
                  </a:solidFill>
                  <a:latin typeface="微软雅黑" panose="020B0503020204020204" pitchFamily="34" charset="-122"/>
                  <a:ea typeface="微软雅黑" panose="020B0503020204020204" pitchFamily="34" charset="-122"/>
                  <a:cs typeface="+mn-ea"/>
                  <a:sym typeface="+mn-lt"/>
                </a:rPr>
                <a:t>投入产出分析模型</a:t>
              </a:r>
            </a:p>
          </p:txBody>
        </p:sp>
        <p:sp>
          <p:nvSpPr>
            <p:cNvPr id="24" name="矩形 23">
              <a:extLst>
                <a:ext uri="{FF2B5EF4-FFF2-40B4-BE49-F238E27FC236}">
                  <a16:creationId xmlns:a16="http://schemas.microsoft.com/office/drawing/2014/main" xmlns="" id="{585731C8-2130-4A42-BDC6-479492FADCAA}"/>
                </a:ext>
              </a:extLst>
            </p:cNvPr>
            <p:cNvSpPr/>
            <p:nvPr/>
          </p:nvSpPr>
          <p:spPr>
            <a:xfrm>
              <a:off x="486158" y="509191"/>
              <a:ext cx="577495" cy="461665"/>
            </a:xfrm>
            <a:prstGeom prst="rect">
              <a:avLst/>
            </a:prstGeom>
          </p:spPr>
          <p:txBody>
            <a:bodyPr wrap="square">
              <a:spAutoFit/>
            </a:bodyPr>
            <a:lstStyle/>
            <a:p>
              <a:pPr lvl="0" algn="ctr">
                <a:defRPr/>
              </a:pPr>
              <a:r>
                <a:rPr lang="en-US" altLang="zh-CN" sz="2400" b="1" dirty="0" smtClean="0">
                  <a:solidFill>
                    <a:prstClr val="white"/>
                  </a:solidFill>
                  <a:latin typeface="Times New Roman" pitchFamily="18" charset="0"/>
                  <a:ea typeface="微软雅黑" panose="020B0503020204020204" pitchFamily="34" charset="-122"/>
                  <a:cs typeface="Times New Roman" pitchFamily="18" charset="0"/>
                  <a:sym typeface="+mn-lt"/>
                </a:rPr>
                <a:t>§3</a:t>
              </a:r>
              <a:endParaRPr lang="en-US" altLang="zh-CN" sz="2400" b="1" dirty="0">
                <a:solidFill>
                  <a:prstClr val="white"/>
                </a:solidFill>
                <a:latin typeface="Times New Roman" pitchFamily="18" charset="0"/>
                <a:ea typeface="微软雅黑" panose="020B0503020204020204" pitchFamily="34" charset="-122"/>
                <a:cs typeface="Times New Roman" pitchFamily="18" charset="0"/>
                <a:sym typeface="+mn-lt"/>
              </a:endParaRPr>
            </a:p>
          </p:txBody>
        </p:sp>
      </p:grpSp>
      <p:sp>
        <p:nvSpPr>
          <p:cNvPr id="6" name="Text Box 3"/>
          <p:cNvSpPr txBox="1">
            <a:spLocks noChangeArrowheads="1"/>
          </p:cNvSpPr>
          <p:nvPr/>
        </p:nvSpPr>
        <p:spPr bwMode="auto">
          <a:xfrm>
            <a:off x="2232272" y="1341562"/>
            <a:ext cx="8036439"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lnSpc>
                <a:spcPct val="150000"/>
              </a:lnSpc>
              <a:defRPr/>
            </a:pPr>
            <a:r>
              <a:rPr lang="zh-CN" altLang="en-US" sz="2000" b="0" kern="0" dirty="0" smtClean="0">
                <a:solidFill>
                  <a:srgbClr val="00B050"/>
                </a:solidFill>
                <a:ea typeface="微软雅黑" panose="020B0503020204020204" pitchFamily="34" charset="-122"/>
                <a:cs typeface="Times New Roman" panose="02020603050405020304" pitchFamily="18" charset="0"/>
              </a:rPr>
              <a:t>                      </a:t>
            </a:r>
            <a:r>
              <a:rPr lang="zh-CN" altLang="en-US" sz="2000" kern="0" dirty="0" smtClean="0">
                <a:solidFill>
                  <a:srgbClr val="009999"/>
                </a:solidFill>
                <a:ea typeface="微软雅黑" panose="020B0503020204020204" pitchFamily="34" charset="-122"/>
                <a:cs typeface="Times New Roman" panose="02020603050405020304" pitchFamily="18" charset="0"/>
              </a:rPr>
              <a:t>投入产出分析表                                                      单位</a:t>
            </a:r>
            <a:r>
              <a:rPr lang="en-US" altLang="zh-CN" sz="2000" kern="0" dirty="0">
                <a:solidFill>
                  <a:srgbClr val="009999"/>
                </a:solidFill>
                <a:ea typeface="微软雅黑" panose="020B0503020204020204" pitchFamily="34" charset="-122"/>
                <a:cs typeface="Times New Roman" panose="02020603050405020304" pitchFamily="18" charset="0"/>
              </a:rPr>
              <a:t>: </a:t>
            </a:r>
            <a:r>
              <a:rPr lang="zh-CN" altLang="en-US" sz="2000" kern="0" dirty="0">
                <a:solidFill>
                  <a:srgbClr val="009999"/>
                </a:solidFill>
                <a:ea typeface="微软雅黑" panose="020B0503020204020204" pitchFamily="34" charset="-122"/>
                <a:cs typeface="Times New Roman" panose="02020603050405020304" pitchFamily="18" charset="0"/>
              </a:rPr>
              <a:t>元</a:t>
            </a:r>
          </a:p>
        </p:txBody>
      </p:sp>
      <p:graphicFrame>
        <p:nvGraphicFramePr>
          <p:cNvPr id="7" name="表格 6"/>
          <p:cNvGraphicFramePr>
            <a:graphicFrameLocks noGrp="1"/>
          </p:cNvGraphicFramePr>
          <p:nvPr>
            <p:extLst>
              <p:ext uri="{D42A27DB-BD31-4B8C-83A1-F6EECF244321}">
                <p14:modId xmlns:p14="http://schemas.microsoft.com/office/powerpoint/2010/main" val="4161203432"/>
              </p:ext>
            </p:extLst>
          </p:nvPr>
        </p:nvGraphicFramePr>
        <p:xfrm>
          <a:off x="1136244" y="2058208"/>
          <a:ext cx="9576000" cy="2773680"/>
        </p:xfrm>
        <a:graphic>
          <a:graphicData uri="http://schemas.openxmlformats.org/drawingml/2006/table">
            <a:tbl>
              <a:tblPr firstRow="1" bandRow="1"/>
              <a:tblGrid>
                <a:gridCol w="1368000"/>
                <a:gridCol w="1368000"/>
                <a:gridCol w="1368000"/>
                <a:gridCol w="1368000"/>
                <a:gridCol w="1368000"/>
                <a:gridCol w="1368000"/>
                <a:gridCol w="1368000"/>
              </a:tblGrid>
              <a:tr h="370840">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endParaRPr lang="zh-CN" altLang="en-US" sz="20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endParaRPr>
                    </a:p>
                  </a:txBody>
                  <a:tcPr anchor="ctr">
                    <a:lnL w="12700" cmpd="sng">
                      <a:noFill/>
                    </a:lnL>
                    <a:lnR w="12700" cap="flat" cmpd="sng" algn="ctr">
                      <a:solidFill>
                        <a:srgbClr val="9AC343">
                          <a:lumMod val="75000"/>
                        </a:srgbClr>
                      </a:solidFill>
                      <a:prstDash val="solid"/>
                      <a:round/>
                      <a:headEnd type="none" w="med" len="med"/>
                      <a:tailEnd type="none" w="med" len="med"/>
                    </a:lnR>
                    <a:lnT w="28575" cap="flat" cmpd="sng" algn="ctr">
                      <a:solidFill>
                        <a:srgbClr val="9AC343">
                          <a:lumMod val="75000"/>
                        </a:srgbClr>
                      </a:solidFill>
                      <a:prstDash val="solid"/>
                      <a:round/>
                      <a:headEnd type="none" w="med" len="med"/>
                      <a:tailEnd type="none" w="med" len="med"/>
                    </a:lnT>
                    <a:lnB w="12700" cap="flat" cmpd="sng" algn="ctr">
                      <a:solidFill>
                        <a:srgbClr val="9AC343">
                          <a:lumMod val="75000"/>
                        </a:srgbClr>
                      </a:solidFill>
                      <a:prstDash val="solid"/>
                      <a:round/>
                      <a:headEnd type="none" w="med" len="med"/>
                      <a:tailEnd type="none" w="med" len="med"/>
                    </a:lnB>
                    <a:lnTlToBr w="12700" cmpd="sng">
                      <a:noFill/>
                      <a:prstDash val="solid"/>
                    </a:lnTlToBr>
                    <a:lnBlToTr w="12700" cmpd="sng">
                      <a:noFill/>
                      <a:prstDash val="solid"/>
                    </a:lnBlToTr>
                    <a:solidFill>
                      <a:srgbClr val="9AC343">
                        <a:lumMod val="60000"/>
                        <a:lumOff val="40000"/>
                      </a:srgbClr>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endParaRPr lang="zh-CN" altLang="en-US" sz="20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endParaRPr>
                    </a:p>
                  </a:txBody>
                  <a:tcPr anchor="ctr">
                    <a:lnL w="12700" cap="flat" cmpd="sng" algn="ctr">
                      <a:solidFill>
                        <a:srgbClr val="9AC343">
                          <a:lumMod val="75000"/>
                        </a:srgbClr>
                      </a:solidFill>
                      <a:prstDash val="solid"/>
                      <a:round/>
                      <a:headEnd type="none" w="med" len="med"/>
                      <a:tailEnd type="none" w="med" len="med"/>
                    </a:lnL>
                    <a:lnR w="12700" cap="flat" cmpd="sng" algn="ctr">
                      <a:solidFill>
                        <a:srgbClr val="9AC343">
                          <a:lumMod val="75000"/>
                        </a:srgbClr>
                      </a:solidFill>
                      <a:prstDash val="solid"/>
                      <a:round/>
                      <a:headEnd type="none" w="med" len="med"/>
                      <a:tailEnd type="none" w="med" len="med"/>
                    </a:lnR>
                    <a:lnT w="28575" cap="flat" cmpd="sng" algn="ctr">
                      <a:solidFill>
                        <a:srgbClr val="9AC343">
                          <a:lumMod val="75000"/>
                        </a:srgbClr>
                      </a:solidFill>
                      <a:prstDash val="solid"/>
                      <a:round/>
                      <a:headEnd type="none" w="med" len="med"/>
                      <a:tailEnd type="none" w="med" len="med"/>
                    </a:lnT>
                    <a:lnB w="12700" cap="flat" cmpd="sng" algn="ctr">
                      <a:solidFill>
                        <a:srgbClr val="9AC343">
                          <a:lumMod val="75000"/>
                        </a:srgbClr>
                      </a:solidFill>
                      <a:prstDash val="solid"/>
                      <a:round/>
                      <a:headEnd type="none" w="med" len="med"/>
                      <a:tailEnd type="none" w="med" len="med"/>
                    </a:lnB>
                    <a:lnTlToBr w="12700" cmpd="sng">
                      <a:noFill/>
                      <a:prstDash val="solid"/>
                    </a:lnTlToBr>
                    <a:lnBlToTr w="12700" cmpd="sng">
                      <a:noFill/>
                      <a:prstDash val="solid"/>
                    </a:lnBlToTr>
                    <a:solidFill>
                      <a:srgbClr val="9AC343">
                        <a:lumMod val="60000"/>
                        <a:lumOff val="40000"/>
                      </a:srgbClr>
                    </a:solidFill>
                  </a:tcPr>
                </a:tc>
                <a:tc gridSpan="3">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marL="0" marR="0" indent="0" algn="ctr" defTabSz="914286" rtl="0" eaLnBrk="1" fontAlgn="auto" latinLnBrk="0" hangingPunct="1">
                        <a:lnSpc>
                          <a:spcPct val="100000"/>
                        </a:lnSpc>
                        <a:spcBef>
                          <a:spcPts val="0"/>
                        </a:spcBef>
                        <a:spcAft>
                          <a:spcPts val="0"/>
                        </a:spcAft>
                        <a:buClrTx/>
                        <a:buSzTx/>
                        <a:buFontTx/>
                        <a:buNone/>
                        <a:tabLst/>
                        <a:defRPr/>
                      </a:pPr>
                      <a:r>
                        <a:rPr lang="zh-CN" altLang="en-US" sz="2000" b="0" dirty="0" smtClean="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消耗部门</a:t>
                      </a:r>
                    </a:p>
                  </a:txBody>
                  <a:tcPr anchor="ctr">
                    <a:lnL w="12700" cap="flat" cmpd="sng" algn="ctr">
                      <a:solidFill>
                        <a:srgbClr val="9AC343">
                          <a:lumMod val="75000"/>
                        </a:srgbClr>
                      </a:solidFill>
                      <a:prstDash val="solid"/>
                      <a:round/>
                      <a:headEnd type="none" w="med" len="med"/>
                      <a:tailEnd type="none" w="med" len="med"/>
                    </a:lnL>
                    <a:lnR w="12700" cap="flat" cmpd="sng" algn="ctr">
                      <a:solidFill>
                        <a:srgbClr val="9AC343">
                          <a:lumMod val="75000"/>
                        </a:srgbClr>
                      </a:solidFill>
                      <a:prstDash val="solid"/>
                      <a:round/>
                      <a:headEnd type="none" w="med" len="med"/>
                      <a:tailEnd type="none" w="med" len="med"/>
                    </a:lnR>
                    <a:lnT w="28575" cap="flat" cmpd="sng" algn="ctr">
                      <a:solidFill>
                        <a:srgbClr val="9AC343">
                          <a:lumMod val="75000"/>
                        </a:srgbClr>
                      </a:solidFill>
                      <a:prstDash val="solid"/>
                      <a:round/>
                      <a:headEnd type="none" w="med" len="med"/>
                      <a:tailEnd type="none" w="med" len="med"/>
                    </a:lnT>
                    <a:lnB w="12700" cap="flat" cmpd="sng" algn="ctr">
                      <a:solidFill>
                        <a:srgbClr val="9AC343">
                          <a:lumMod val="75000"/>
                        </a:srgbClr>
                      </a:solidFill>
                      <a:prstDash val="solid"/>
                      <a:round/>
                      <a:headEnd type="none" w="med" len="med"/>
                      <a:tailEnd type="none" w="med" len="med"/>
                    </a:lnB>
                    <a:lnTlToBr w="12700" cmpd="sng">
                      <a:noFill/>
                      <a:prstDash val="solid"/>
                    </a:lnTlToBr>
                    <a:lnBlToTr w="12700" cmpd="sng">
                      <a:noFill/>
                      <a:prstDash val="solid"/>
                    </a:lnBlToTr>
                    <a:solidFill>
                      <a:srgbClr val="9AC343">
                        <a:lumMod val="60000"/>
                        <a:lumOff val="40000"/>
                      </a:srgbClr>
                    </a:solidFill>
                  </a:tcPr>
                </a:tc>
                <a:tc hMerge="1">
                  <a:txBody>
                    <a:bodyPr/>
                    <a:lstStyle/>
                    <a:p>
                      <a:pPr algn="ctr"/>
                      <a:endParaRPr lang="zh-CN" altLang="en-US" sz="18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hMerge="1">
                  <a:txBody>
                    <a:bodyPr/>
                    <a:lstStyle/>
                    <a:p>
                      <a:pPr algn="ctr"/>
                      <a:endParaRPr lang="zh-CN" altLang="en-US" sz="18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rowSpan="2">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zh-CN" altLang="en-US" sz="2000" b="0" dirty="0" smtClean="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外界需求</a:t>
                      </a:r>
                      <a:endParaRPr lang="zh-CN" altLang="en-US" sz="20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endParaRPr>
                    </a:p>
                  </a:txBody>
                  <a:tcPr anchor="ctr">
                    <a:lnL w="12700" cap="flat" cmpd="sng" algn="ctr">
                      <a:solidFill>
                        <a:srgbClr val="9AC343">
                          <a:lumMod val="75000"/>
                        </a:srgbClr>
                      </a:solidFill>
                      <a:prstDash val="solid"/>
                      <a:round/>
                      <a:headEnd type="none" w="med" len="med"/>
                      <a:tailEnd type="none" w="med" len="med"/>
                    </a:lnL>
                    <a:lnR w="12700" cap="flat" cmpd="sng" algn="ctr">
                      <a:solidFill>
                        <a:srgbClr val="9AC343">
                          <a:lumMod val="75000"/>
                        </a:srgbClr>
                      </a:solidFill>
                      <a:prstDash val="solid"/>
                      <a:round/>
                      <a:headEnd type="none" w="med" len="med"/>
                      <a:tailEnd type="none" w="med" len="med"/>
                    </a:lnR>
                    <a:lnT w="28575" cap="flat" cmpd="sng" algn="ctr">
                      <a:solidFill>
                        <a:srgbClr val="9AC343">
                          <a:lumMod val="75000"/>
                        </a:srgbClr>
                      </a:solidFill>
                      <a:prstDash val="solid"/>
                      <a:round/>
                      <a:headEnd type="none" w="med" len="med"/>
                      <a:tailEnd type="none" w="med" len="med"/>
                    </a:lnT>
                    <a:lnB w="12700" cap="flat" cmpd="sng" algn="ctr">
                      <a:solidFill>
                        <a:srgbClr val="9AC343">
                          <a:lumMod val="75000"/>
                        </a:srgbClr>
                      </a:solidFill>
                      <a:prstDash val="solid"/>
                      <a:round/>
                      <a:headEnd type="none" w="med" len="med"/>
                      <a:tailEnd type="none" w="med" len="med"/>
                    </a:lnB>
                    <a:lnTlToBr w="12700" cmpd="sng">
                      <a:noFill/>
                      <a:prstDash val="solid"/>
                    </a:lnTlToBr>
                    <a:lnBlToTr w="12700" cmpd="sng">
                      <a:noFill/>
                      <a:prstDash val="solid"/>
                    </a:lnBlToTr>
                    <a:solidFill>
                      <a:srgbClr val="9AC343">
                        <a:lumMod val="60000"/>
                        <a:lumOff val="40000"/>
                      </a:srgbClr>
                    </a:solidFill>
                  </a:tcPr>
                </a:tc>
                <a:tc rowSpan="2">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zh-CN" altLang="en-US" sz="2000" b="0" dirty="0" smtClean="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总产出</a:t>
                      </a:r>
                      <a:endParaRPr lang="zh-CN" altLang="en-US" sz="20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endParaRPr>
                    </a:p>
                  </a:txBody>
                  <a:tcPr anchor="ctr">
                    <a:lnL w="12700" cap="flat" cmpd="sng" algn="ctr">
                      <a:solidFill>
                        <a:srgbClr val="9AC343">
                          <a:lumMod val="75000"/>
                        </a:srgbClr>
                      </a:solidFill>
                      <a:prstDash val="solid"/>
                      <a:round/>
                      <a:headEnd type="none" w="med" len="med"/>
                      <a:tailEnd type="none" w="med" len="med"/>
                    </a:lnL>
                    <a:lnR w="12700" cmpd="sng">
                      <a:noFill/>
                    </a:lnR>
                    <a:lnT w="28575" cap="flat" cmpd="sng" algn="ctr">
                      <a:solidFill>
                        <a:srgbClr val="9AC343">
                          <a:lumMod val="75000"/>
                        </a:srgbClr>
                      </a:solidFill>
                      <a:prstDash val="solid"/>
                      <a:round/>
                      <a:headEnd type="none" w="med" len="med"/>
                      <a:tailEnd type="none" w="med" len="med"/>
                    </a:lnT>
                    <a:lnB w="12700" cap="flat" cmpd="sng" algn="ctr">
                      <a:solidFill>
                        <a:srgbClr val="9AC343">
                          <a:lumMod val="75000"/>
                        </a:srgbClr>
                      </a:solidFill>
                      <a:prstDash val="solid"/>
                      <a:round/>
                      <a:headEnd type="none" w="med" len="med"/>
                      <a:tailEnd type="none" w="med" len="med"/>
                    </a:lnB>
                    <a:lnTlToBr w="12700" cmpd="sng">
                      <a:noFill/>
                      <a:prstDash val="solid"/>
                    </a:lnTlToBr>
                    <a:lnBlToTr w="12700" cmpd="sng">
                      <a:noFill/>
                      <a:prstDash val="solid"/>
                    </a:lnBlToTr>
                    <a:solidFill>
                      <a:srgbClr val="9AC343">
                        <a:lumMod val="60000"/>
                        <a:lumOff val="40000"/>
                      </a:srgbClr>
                    </a:solidFill>
                  </a:tcPr>
                </a:tc>
              </a:tr>
              <a:tr h="370840">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endParaRPr lang="zh-CN" altLang="en-US" sz="20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endParaRPr>
                    </a:p>
                  </a:txBody>
                  <a:tcPr anchor="ctr">
                    <a:lnL w="12700" cmpd="sng">
                      <a:noFill/>
                    </a:lnL>
                    <a:lnR w="12700" cap="flat" cmpd="sng" algn="ctr">
                      <a:solidFill>
                        <a:srgbClr val="9AC343">
                          <a:lumMod val="75000"/>
                        </a:srgbClr>
                      </a:solidFill>
                      <a:prstDash val="solid"/>
                      <a:round/>
                      <a:headEnd type="none" w="med" len="med"/>
                      <a:tailEnd type="none" w="med" len="med"/>
                    </a:lnR>
                    <a:lnT w="12700" cap="flat" cmpd="sng" algn="ctr">
                      <a:solidFill>
                        <a:srgbClr val="9AC343">
                          <a:lumMod val="75000"/>
                        </a:srgbClr>
                      </a:solidFill>
                      <a:prstDash val="solid"/>
                      <a:round/>
                      <a:headEnd type="none" w="med" len="med"/>
                      <a:tailEnd type="none" w="med" len="med"/>
                    </a:lnT>
                    <a:lnB w="12700" cap="flat" cmpd="sng" algn="ctr">
                      <a:solidFill>
                        <a:srgbClr val="9AC343">
                          <a:lumMod val="75000"/>
                        </a:srgbClr>
                      </a:solidFill>
                      <a:prstDash val="solid"/>
                      <a:round/>
                      <a:headEnd type="none" w="med" len="med"/>
                      <a:tailEnd type="none" w="med" len="med"/>
                    </a:lnB>
                    <a:lnTlToBr w="12700" cmpd="sng">
                      <a:noFill/>
                      <a:prstDash val="solid"/>
                    </a:lnTlToBr>
                    <a:lnBlToTr w="12700" cmpd="sng">
                      <a:noFill/>
                      <a:prstDash val="solid"/>
                    </a:lnBlToTr>
                    <a:solidFill>
                      <a:srgbClr val="9AC343">
                        <a:lumMod val="60000"/>
                        <a:lumOff val="4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endParaRPr lang="zh-CN" altLang="en-US" sz="20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endParaRPr>
                    </a:p>
                  </a:txBody>
                  <a:tcPr anchor="ctr">
                    <a:lnL w="12700" cap="flat" cmpd="sng" algn="ctr">
                      <a:solidFill>
                        <a:srgbClr val="9AC343">
                          <a:lumMod val="75000"/>
                        </a:srgbClr>
                      </a:solidFill>
                      <a:prstDash val="solid"/>
                      <a:round/>
                      <a:headEnd type="none" w="med" len="med"/>
                      <a:tailEnd type="none" w="med" len="med"/>
                    </a:lnL>
                    <a:lnR w="12700" cap="flat" cmpd="sng" algn="ctr">
                      <a:solidFill>
                        <a:srgbClr val="9AC343">
                          <a:lumMod val="75000"/>
                        </a:srgbClr>
                      </a:solidFill>
                      <a:prstDash val="solid"/>
                      <a:round/>
                      <a:headEnd type="none" w="med" len="med"/>
                      <a:tailEnd type="none" w="med" len="med"/>
                    </a:lnR>
                    <a:lnT w="12700" cap="flat" cmpd="sng" algn="ctr">
                      <a:solidFill>
                        <a:srgbClr val="9AC343">
                          <a:lumMod val="75000"/>
                        </a:srgbClr>
                      </a:solidFill>
                      <a:prstDash val="solid"/>
                      <a:round/>
                      <a:headEnd type="none" w="med" len="med"/>
                      <a:tailEnd type="none" w="med" len="med"/>
                    </a:lnT>
                    <a:lnB w="12700" cap="flat" cmpd="sng" algn="ctr">
                      <a:solidFill>
                        <a:srgbClr val="9AC343">
                          <a:lumMod val="75000"/>
                        </a:srgbClr>
                      </a:solidFill>
                      <a:prstDash val="solid"/>
                      <a:round/>
                      <a:headEnd type="none" w="med" len="med"/>
                      <a:tailEnd type="none" w="med" len="med"/>
                    </a:lnB>
                    <a:lnTlToBr w="12700" cmpd="sng">
                      <a:noFill/>
                      <a:prstDash val="solid"/>
                    </a:lnTlToBr>
                    <a:lnBlToTr w="12700" cmpd="sng">
                      <a:noFill/>
                      <a:prstDash val="solid"/>
                    </a:lnBlToTr>
                    <a:solidFill>
                      <a:srgbClr val="9AC343">
                        <a:lumMod val="60000"/>
                        <a:lumOff val="4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zh-CN" altLang="en-US" sz="2000" b="0" dirty="0" smtClean="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煤矿</a:t>
                      </a:r>
                      <a:endParaRPr lang="zh-CN" altLang="en-US" sz="20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endParaRPr>
                    </a:p>
                  </a:txBody>
                  <a:tcPr anchor="ctr">
                    <a:lnL w="12700" cap="flat" cmpd="sng" algn="ctr">
                      <a:solidFill>
                        <a:srgbClr val="9AC343">
                          <a:lumMod val="75000"/>
                        </a:srgbClr>
                      </a:solidFill>
                      <a:prstDash val="solid"/>
                      <a:round/>
                      <a:headEnd type="none" w="med" len="med"/>
                      <a:tailEnd type="none" w="med" len="med"/>
                    </a:lnL>
                    <a:lnR w="12700" cap="flat" cmpd="sng" algn="ctr">
                      <a:solidFill>
                        <a:srgbClr val="9AC343">
                          <a:lumMod val="75000"/>
                        </a:srgbClr>
                      </a:solidFill>
                      <a:prstDash val="solid"/>
                      <a:round/>
                      <a:headEnd type="none" w="med" len="med"/>
                      <a:tailEnd type="none" w="med" len="med"/>
                    </a:lnR>
                    <a:lnT w="12700" cap="flat" cmpd="sng" algn="ctr">
                      <a:solidFill>
                        <a:srgbClr val="9AC343">
                          <a:lumMod val="75000"/>
                        </a:srgbClr>
                      </a:solidFill>
                      <a:prstDash val="solid"/>
                      <a:round/>
                      <a:headEnd type="none" w="med" len="med"/>
                      <a:tailEnd type="none" w="med" len="med"/>
                    </a:lnT>
                    <a:lnB w="12700" cap="flat" cmpd="sng" algn="ctr">
                      <a:solidFill>
                        <a:srgbClr val="9AC343">
                          <a:lumMod val="75000"/>
                        </a:srgbClr>
                      </a:solidFill>
                      <a:prstDash val="solid"/>
                      <a:round/>
                      <a:headEnd type="none" w="med" len="med"/>
                      <a:tailEnd type="none" w="med" len="med"/>
                    </a:lnB>
                    <a:lnTlToBr w="12700" cmpd="sng">
                      <a:noFill/>
                      <a:prstDash val="solid"/>
                    </a:lnTlToBr>
                    <a:lnBlToTr w="12700" cmpd="sng">
                      <a:noFill/>
                      <a:prstDash val="solid"/>
                    </a:lnBlToTr>
                    <a:solidFill>
                      <a:srgbClr val="9AC343">
                        <a:lumMod val="60000"/>
                        <a:lumOff val="4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zh-CN" altLang="en-US" sz="2000" b="0" dirty="0" smtClean="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电厂</a:t>
                      </a:r>
                      <a:endParaRPr lang="zh-CN" altLang="en-US" sz="20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endParaRPr>
                    </a:p>
                  </a:txBody>
                  <a:tcPr anchor="ctr">
                    <a:lnL w="12700" cap="flat" cmpd="sng" algn="ctr">
                      <a:solidFill>
                        <a:srgbClr val="9AC343">
                          <a:lumMod val="75000"/>
                        </a:srgbClr>
                      </a:solidFill>
                      <a:prstDash val="solid"/>
                      <a:round/>
                      <a:headEnd type="none" w="med" len="med"/>
                      <a:tailEnd type="none" w="med" len="med"/>
                    </a:lnL>
                    <a:lnR w="12700" cap="flat" cmpd="sng" algn="ctr">
                      <a:solidFill>
                        <a:srgbClr val="9AC343">
                          <a:lumMod val="75000"/>
                        </a:srgbClr>
                      </a:solidFill>
                      <a:prstDash val="solid"/>
                      <a:round/>
                      <a:headEnd type="none" w="med" len="med"/>
                      <a:tailEnd type="none" w="med" len="med"/>
                    </a:lnR>
                    <a:lnT w="12700" cap="flat" cmpd="sng" algn="ctr">
                      <a:solidFill>
                        <a:srgbClr val="9AC343">
                          <a:lumMod val="75000"/>
                        </a:srgbClr>
                      </a:solidFill>
                      <a:prstDash val="solid"/>
                      <a:round/>
                      <a:headEnd type="none" w="med" len="med"/>
                      <a:tailEnd type="none" w="med" len="med"/>
                    </a:lnT>
                    <a:lnB w="12700" cap="flat" cmpd="sng" algn="ctr">
                      <a:solidFill>
                        <a:srgbClr val="9AC343">
                          <a:lumMod val="75000"/>
                        </a:srgbClr>
                      </a:solidFill>
                      <a:prstDash val="solid"/>
                      <a:round/>
                      <a:headEnd type="none" w="med" len="med"/>
                      <a:tailEnd type="none" w="med" len="med"/>
                    </a:lnB>
                    <a:lnTlToBr w="12700" cmpd="sng">
                      <a:noFill/>
                      <a:prstDash val="solid"/>
                    </a:lnTlToBr>
                    <a:lnBlToTr w="12700" cmpd="sng">
                      <a:noFill/>
                      <a:prstDash val="solid"/>
                    </a:lnBlToTr>
                    <a:solidFill>
                      <a:srgbClr val="9AC343">
                        <a:lumMod val="60000"/>
                        <a:lumOff val="4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zh-CN" altLang="en-US" sz="2000" b="0" dirty="0" smtClean="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铁路</a:t>
                      </a:r>
                      <a:endParaRPr lang="zh-CN" altLang="en-US" sz="20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endParaRPr>
                    </a:p>
                  </a:txBody>
                  <a:tcPr anchor="ctr">
                    <a:lnL w="12700" cap="flat" cmpd="sng" algn="ctr">
                      <a:solidFill>
                        <a:srgbClr val="9AC343">
                          <a:lumMod val="75000"/>
                        </a:srgbClr>
                      </a:solidFill>
                      <a:prstDash val="solid"/>
                      <a:round/>
                      <a:headEnd type="none" w="med" len="med"/>
                      <a:tailEnd type="none" w="med" len="med"/>
                    </a:lnL>
                    <a:lnR w="12700" cap="flat" cmpd="sng" algn="ctr">
                      <a:solidFill>
                        <a:srgbClr val="9AC343">
                          <a:lumMod val="75000"/>
                        </a:srgbClr>
                      </a:solidFill>
                      <a:prstDash val="solid"/>
                      <a:round/>
                      <a:headEnd type="none" w="med" len="med"/>
                      <a:tailEnd type="none" w="med" len="med"/>
                    </a:lnR>
                    <a:lnT w="12700" cap="flat" cmpd="sng" algn="ctr">
                      <a:solidFill>
                        <a:srgbClr val="9AC343">
                          <a:lumMod val="75000"/>
                        </a:srgbClr>
                      </a:solidFill>
                      <a:prstDash val="solid"/>
                      <a:round/>
                      <a:headEnd type="none" w="med" len="med"/>
                      <a:tailEnd type="none" w="med" len="med"/>
                    </a:lnT>
                    <a:lnB w="12700" cap="flat" cmpd="sng" algn="ctr">
                      <a:solidFill>
                        <a:srgbClr val="9AC343">
                          <a:lumMod val="75000"/>
                        </a:srgbClr>
                      </a:solidFill>
                      <a:prstDash val="solid"/>
                      <a:round/>
                      <a:headEnd type="none" w="med" len="med"/>
                      <a:tailEnd type="none" w="med" len="med"/>
                    </a:lnB>
                    <a:lnTlToBr w="12700" cmpd="sng">
                      <a:noFill/>
                      <a:prstDash val="solid"/>
                    </a:lnTlToBr>
                    <a:lnBlToTr w="12700" cmpd="sng">
                      <a:noFill/>
                      <a:prstDash val="solid"/>
                    </a:lnBlToTr>
                    <a:solidFill>
                      <a:srgbClr val="9AC343">
                        <a:lumMod val="60000"/>
                        <a:lumOff val="40000"/>
                      </a:srgbClr>
                    </a:solidFill>
                  </a:tcPr>
                </a:tc>
                <a:tc vMerge="1">
                  <a:txBody>
                    <a:bodyPr/>
                    <a:lstStyle/>
                    <a:p>
                      <a:pPr algn="ctr"/>
                      <a:endParaRPr lang="zh-CN" altLang="en-US" sz="18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vMerge="1">
                  <a:txBody>
                    <a:bodyPr/>
                    <a:lstStyle/>
                    <a:p>
                      <a:pPr algn="ctr"/>
                      <a:endParaRPr lang="zh-CN" altLang="en-US" sz="18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r>
              <a:tr h="370840">
                <a:tc rowSpan="3">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zh-CN" altLang="en-US" sz="2000" b="0" dirty="0" smtClean="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生产部门</a:t>
                      </a:r>
                      <a:endParaRPr lang="zh-CN" altLang="en-US" sz="20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endParaRPr>
                    </a:p>
                  </a:txBody>
                  <a:tcPr anchor="ctr">
                    <a:lnL w="12700" cmpd="sng">
                      <a:noFill/>
                    </a:lnL>
                    <a:lnR w="12700" cap="flat" cmpd="sng" algn="ctr">
                      <a:solidFill>
                        <a:srgbClr val="9AC343">
                          <a:lumMod val="75000"/>
                        </a:srgbClr>
                      </a:solidFill>
                      <a:prstDash val="solid"/>
                      <a:round/>
                      <a:headEnd type="none" w="med" len="med"/>
                      <a:tailEnd type="none" w="med" len="med"/>
                    </a:lnR>
                    <a:lnT w="12700" cap="flat" cmpd="sng" algn="ctr">
                      <a:solidFill>
                        <a:srgbClr val="9AC343">
                          <a:lumMod val="75000"/>
                        </a:srgbClr>
                      </a:solidFill>
                      <a:prstDash val="solid"/>
                      <a:round/>
                      <a:headEnd type="none" w="med" len="med"/>
                      <a:tailEnd type="none" w="med" len="med"/>
                    </a:lnT>
                    <a:lnB w="12700" cap="flat" cmpd="sng" algn="ctr">
                      <a:solidFill>
                        <a:srgbClr val="9AC343">
                          <a:lumMod val="75000"/>
                        </a:srgbClr>
                      </a:solidFill>
                      <a:prstDash val="solid"/>
                      <a:round/>
                      <a:headEnd type="none" w="med" len="med"/>
                      <a:tailEnd type="none" w="med" len="med"/>
                    </a:lnB>
                    <a:lnTlToBr w="12700" cmpd="sng">
                      <a:noFill/>
                      <a:prstDash val="solid"/>
                    </a:lnTlToBr>
                    <a:lnBlToTr w="12700" cmpd="sng">
                      <a:noFill/>
                      <a:prstDash val="solid"/>
                    </a:lnBlToTr>
                    <a:solidFill>
                      <a:srgbClr val="9AC343">
                        <a:lumMod val="20000"/>
                        <a:lumOff val="8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zh-CN" altLang="en-US" sz="2000" b="0" dirty="0" smtClean="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煤矿</a:t>
                      </a:r>
                      <a:endParaRPr lang="zh-CN" altLang="en-US" sz="20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endParaRPr>
                    </a:p>
                  </a:txBody>
                  <a:tcPr anchor="ctr">
                    <a:lnL w="12700" cap="flat" cmpd="sng" algn="ctr">
                      <a:solidFill>
                        <a:srgbClr val="9AC343">
                          <a:lumMod val="75000"/>
                        </a:srgbClr>
                      </a:solidFill>
                      <a:prstDash val="solid"/>
                      <a:round/>
                      <a:headEnd type="none" w="med" len="med"/>
                      <a:tailEnd type="none" w="med" len="med"/>
                    </a:lnL>
                    <a:lnR w="12700" cap="flat" cmpd="sng" algn="ctr">
                      <a:solidFill>
                        <a:srgbClr val="9AC343">
                          <a:lumMod val="75000"/>
                        </a:srgbClr>
                      </a:solidFill>
                      <a:prstDash val="solid"/>
                      <a:round/>
                      <a:headEnd type="none" w="med" len="med"/>
                      <a:tailEnd type="none" w="med" len="med"/>
                    </a:lnR>
                    <a:lnT w="12700" cap="flat" cmpd="sng" algn="ctr">
                      <a:solidFill>
                        <a:srgbClr val="9AC343">
                          <a:lumMod val="75000"/>
                        </a:srgbClr>
                      </a:solidFill>
                      <a:prstDash val="solid"/>
                      <a:round/>
                      <a:headEnd type="none" w="med" len="med"/>
                      <a:tailEnd type="none" w="med" len="med"/>
                    </a:lnT>
                    <a:lnB w="12700" cap="flat" cmpd="sng" algn="ctr">
                      <a:solidFill>
                        <a:srgbClr val="9AC343">
                          <a:lumMod val="75000"/>
                        </a:srgbClr>
                      </a:solidFill>
                      <a:prstDash val="solid"/>
                      <a:round/>
                      <a:headEnd type="none" w="med" len="med"/>
                      <a:tailEnd type="none" w="med" len="med"/>
                    </a:lnB>
                    <a:lnTlToBr w="12700" cmpd="sng">
                      <a:noFill/>
                      <a:prstDash val="solid"/>
                    </a:lnTlToBr>
                    <a:lnBlToTr w="12700" cmpd="sng">
                      <a:noFill/>
                      <a:prstDash val="solid"/>
                    </a:lnBlToTr>
                    <a:solidFill>
                      <a:srgbClr val="9AC343">
                        <a:lumMod val="20000"/>
                        <a:lumOff val="8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altLang="zh-CN" sz="2000" b="0" dirty="0" smtClean="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0</a:t>
                      </a:r>
                      <a:endParaRPr lang="zh-CN" altLang="en-US" sz="20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endParaRPr>
                    </a:p>
                  </a:txBody>
                  <a:tcPr anchor="ctr">
                    <a:lnL w="12700" cap="flat" cmpd="sng" algn="ctr">
                      <a:solidFill>
                        <a:srgbClr val="9AC343">
                          <a:lumMod val="75000"/>
                        </a:srgbClr>
                      </a:solidFill>
                      <a:prstDash val="solid"/>
                      <a:round/>
                      <a:headEnd type="none" w="med" len="med"/>
                      <a:tailEnd type="none" w="med" len="med"/>
                    </a:lnL>
                    <a:lnR w="12700" cap="flat" cmpd="sng" algn="ctr">
                      <a:solidFill>
                        <a:srgbClr val="9AC343">
                          <a:lumMod val="75000"/>
                        </a:srgbClr>
                      </a:solidFill>
                      <a:prstDash val="solid"/>
                      <a:round/>
                      <a:headEnd type="none" w="med" len="med"/>
                      <a:tailEnd type="none" w="med" len="med"/>
                    </a:lnR>
                    <a:lnT w="12700" cap="flat" cmpd="sng" algn="ctr">
                      <a:solidFill>
                        <a:srgbClr val="9AC343">
                          <a:lumMod val="75000"/>
                        </a:srgbClr>
                      </a:solidFill>
                      <a:prstDash val="solid"/>
                      <a:round/>
                      <a:headEnd type="none" w="med" len="med"/>
                      <a:tailEnd type="none" w="med" len="med"/>
                    </a:lnT>
                    <a:lnB w="12700" cap="flat" cmpd="sng" algn="ctr">
                      <a:solidFill>
                        <a:srgbClr val="9AC343">
                          <a:lumMod val="75000"/>
                        </a:srgbClr>
                      </a:solidFill>
                      <a:prstDash val="solid"/>
                      <a:round/>
                      <a:headEnd type="none" w="med" len="med"/>
                      <a:tailEnd type="none" w="med" len="med"/>
                    </a:lnB>
                    <a:lnTlToBr w="12700" cmpd="sng">
                      <a:noFill/>
                      <a:prstDash val="solid"/>
                    </a:lnTlToBr>
                    <a:lnBlToTr w="12700" cmpd="sng">
                      <a:noFill/>
                      <a:prstDash val="solid"/>
                    </a:lnBlToTr>
                    <a:solidFill>
                      <a:srgbClr val="9AC343">
                        <a:lumMod val="20000"/>
                        <a:lumOff val="8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altLang="zh-CN" sz="2000" b="0" dirty="0" smtClean="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36 505.96</a:t>
                      </a:r>
                      <a:endParaRPr lang="zh-CN" altLang="en-US" sz="20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endParaRPr>
                    </a:p>
                  </a:txBody>
                  <a:tcPr anchor="ctr">
                    <a:lnL w="12700" cap="flat" cmpd="sng" algn="ctr">
                      <a:solidFill>
                        <a:srgbClr val="9AC343">
                          <a:lumMod val="75000"/>
                        </a:srgbClr>
                      </a:solidFill>
                      <a:prstDash val="solid"/>
                      <a:round/>
                      <a:headEnd type="none" w="med" len="med"/>
                      <a:tailEnd type="none" w="med" len="med"/>
                    </a:lnL>
                    <a:lnR w="12700" cap="flat" cmpd="sng" algn="ctr">
                      <a:solidFill>
                        <a:srgbClr val="9AC343">
                          <a:lumMod val="75000"/>
                        </a:srgbClr>
                      </a:solidFill>
                      <a:prstDash val="solid"/>
                      <a:round/>
                      <a:headEnd type="none" w="med" len="med"/>
                      <a:tailEnd type="none" w="med" len="med"/>
                    </a:lnR>
                    <a:lnT w="12700" cap="flat" cmpd="sng" algn="ctr">
                      <a:solidFill>
                        <a:srgbClr val="9AC343">
                          <a:lumMod val="75000"/>
                        </a:srgbClr>
                      </a:solidFill>
                      <a:prstDash val="solid"/>
                      <a:round/>
                      <a:headEnd type="none" w="med" len="med"/>
                      <a:tailEnd type="none" w="med" len="med"/>
                    </a:lnT>
                    <a:lnB w="12700" cap="flat" cmpd="sng" algn="ctr">
                      <a:solidFill>
                        <a:srgbClr val="9AC343">
                          <a:lumMod val="75000"/>
                        </a:srgbClr>
                      </a:solidFill>
                      <a:prstDash val="solid"/>
                      <a:round/>
                      <a:headEnd type="none" w="med" len="med"/>
                      <a:tailEnd type="none" w="med" len="med"/>
                    </a:lnB>
                    <a:lnTlToBr w="12700" cmpd="sng">
                      <a:noFill/>
                      <a:prstDash val="solid"/>
                    </a:lnTlToBr>
                    <a:lnBlToTr w="12700" cmpd="sng">
                      <a:noFill/>
                      <a:prstDash val="solid"/>
                    </a:lnBlToTr>
                    <a:solidFill>
                      <a:srgbClr val="9AC343">
                        <a:lumMod val="20000"/>
                        <a:lumOff val="8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altLang="zh-CN" sz="2000" b="0" dirty="0" smtClean="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15 581.51</a:t>
                      </a:r>
                      <a:endParaRPr lang="zh-CN" altLang="en-US" sz="20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endParaRPr>
                    </a:p>
                  </a:txBody>
                  <a:tcPr anchor="ctr">
                    <a:lnL w="12700" cap="flat" cmpd="sng" algn="ctr">
                      <a:solidFill>
                        <a:srgbClr val="9AC343">
                          <a:lumMod val="75000"/>
                        </a:srgbClr>
                      </a:solidFill>
                      <a:prstDash val="solid"/>
                      <a:round/>
                      <a:headEnd type="none" w="med" len="med"/>
                      <a:tailEnd type="none" w="med" len="med"/>
                    </a:lnL>
                    <a:lnR w="12700" cap="flat" cmpd="sng" algn="ctr">
                      <a:solidFill>
                        <a:srgbClr val="9AC343">
                          <a:lumMod val="75000"/>
                        </a:srgbClr>
                      </a:solidFill>
                      <a:prstDash val="solid"/>
                      <a:round/>
                      <a:headEnd type="none" w="med" len="med"/>
                      <a:tailEnd type="none" w="med" len="med"/>
                    </a:lnR>
                    <a:lnT w="12700" cap="flat" cmpd="sng" algn="ctr">
                      <a:solidFill>
                        <a:srgbClr val="9AC343">
                          <a:lumMod val="75000"/>
                        </a:srgbClr>
                      </a:solidFill>
                      <a:prstDash val="solid"/>
                      <a:round/>
                      <a:headEnd type="none" w="med" len="med"/>
                      <a:tailEnd type="none" w="med" len="med"/>
                    </a:lnT>
                    <a:lnB w="12700" cap="flat" cmpd="sng" algn="ctr">
                      <a:solidFill>
                        <a:srgbClr val="9AC343">
                          <a:lumMod val="75000"/>
                        </a:srgbClr>
                      </a:solidFill>
                      <a:prstDash val="solid"/>
                      <a:round/>
                      <a:headEnd type="none" w="med" len="med"/>
                      <a:tailEnd type="none" w="med" len="med"/>
                    </a:lnB>
                    <a:lnTlToBr w="12700" cmpd="sng">
                      <a:noFill/>
                      <a:prstDash val="solid"/>
                    </a:lnTlToBr>
                    <a:lnBlToTr w="12700" cmpd="sng">
                      <a:noFill/>
                      <a:prstDash val="solid"/>
                    </a:lnBlToTr>
                    <a:solidFill>
                      <a:srgbClr val="9AC343">
                        <a:lumMod val="20000"/>
                        <a:lumOff val="8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altLang="zh-CN" sz="2000" b="0" dirty="0" smtClean="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50 000</a:t>
                      </a:r>
                      <a:endParaRPr lang="zh-CN" altLang="en-US" sz="20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endParaRPr>
                    </a:p>
                  </a:txBody>
                  <a:tcPr anchor="ctr">
                    <a:lnL w="12700" cap="flat" cmpd="sng" algn="ctr">
                      <a:solidFill>
                        <a:srgbClr val="9AC343">
                          <a:lumMod val="75000"/>
                        </a:srgbClr>
                      </a:solidFill>
                      <a:prstDash val="solid"/>
                      <a:round/>
                      <a:headEnd type="none" w="med" len="med"/>
                      <a:tailEnd type="none" w="med" len="med"/>
                    </a:lnL>
                    <a:lnR w="12700" cap="flat" cmpd="sng" algn="ctr">
                      <a:solidFill>
                        <a:srgbClr val="9AC343">
                          <a:lumMod val="75000"/>
                        </a:srgbClr>
                      </a:solidFill>
                      <a:prstDash val="solid"/>
                      <a:round/>
                      <a:headEnd type="none" w="med" len="med"/>
                      <a:tailEnd type="none" w="med" len="med"/>
                    </a:lnR>
                    <a:lnT w="12700" cap="flat" cmpd="sng" algn="ctr">
                      <a:solidFill>
                        <a:srgbClr val="9AC343">
                          <a:lumMod val="75000"/>
                        </a:srgbClr>
                      </a:solidFill>
                      <a:prstDash val="solid"/>
                      <a:round/>
                      <a:headEnd type="none" w="med" len="med"/>
                      <a:tailEnd type="none" w="med" len="med"/>
                    </a:lnT>
                    <a:lnB w="12700" cap="flat" cmpd="sng" algn="ctr">
                      <a:solidFill>
                        <a:srgbClr val="9AC343">
                          <a:lumMod val="75000"/>
                        </a:srgbClr>
                      </a:solidFill>
                      <a:prstDash val="solid"/>
                      <a:round/>
                      <a:headEnd type="none" w="med" len="med"/>
                      <a:tailEnd type="none" w="med" len="med"/>
                    </a:lnB>
                    <a:lnTlToBr w="12700" cmpd="sng">
                      <a:noFill/>
                      <a:prstDash val="solid"/>
                    </a:lnTlToBr>
                    <a:lnBlToTr w="12700" cmpd="sng">
                      <a:noFill/>
                      <a:prstDash val="solid"/>
                    </a:lnBlToTr>
                    <a:solidFill>
                      <a:srgbClr val="9AC343">
                        <a:lumMod val="20000"/>
                        <a:lumOff val="8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altLang="zh-CN" sz="2000" b="0" dirty="0" smtClean="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102 087.48</a:t>
                      </a:r>
                      <a:endParaRPr lang="zh-CN" altLang="en-US" sz="20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endParaRPr>
                    </a:p>
                  </a:txBody>
                  <a:tcPr anchor="ctr">
                    <a:lnL w="12700" cap="flat" cmpd="sng" algn="ctr">
                      <a:solidFill>
                        <a:srgbClr val="9AC343">
                          <a:lumMod val="75000"/>
                        </a:srgbClr>
                      </a:solidFill>
                      <a:prstDash val="solid"/>
                      <a:round/>
                      <a:headEnd type="none" w="med" len="med"/>
                      <a:tailEnd type="none" w="med" len="med"/>
                    </a:lnL>
                    <a:lnR w="12700" cmpd="sng">
                      <a:noFill/>
                    </a:lnR>
                    <a:lnT w="12700" cap="flat" cmpd="sng" algn="ctr">
                      <a:solidFill>
                        <a:srgbClr val="9AC343">
                          <a:lumMod val="75000"/>
                        </a:srgbClr>
                      </a:solidFill>
                      <a:prstDash val="solid"/>
                      <a:round/>
                      <a:headEnd type="none" w="med" len="med"/>
                      <a:tailEnd type="none" w="med" len="med"/>
                    </a:lnT>
                    <a:lnB w="12700" cap="flat" cmpd="sng" algn="ctr">
                      <a:solidFill>
                        <a:srgbClr val="9AC343">
                          <a:lumMod val="75000"/>
                        </a:srgbClr>
                      </a:solidFill>
                      <a:prstDash val="solid"/>
                      <a:round/>
                      <a:headEnd type="none" w="med" len="med"/>
                      <a:tailEnd type="none" w="med" len="med"/>
                    </a:lnB>
                    <a:lnTlToBr w="12700" cmpd="sng">
                      <a:noFill/>
                      <a:prstDash val="solid"/>
                    </a:lnTlToBr>
                    <a:lnBlToTr w="12700" cmpd="sng">
                      <a:noFill/>
                      <a:prstDash val="solid"/>
                    </a:lnBlToTr>
                    <a:solidFill>
                      <a:srgbClr val="9AC343">
                        <a:lumMod val="20000"/>
                        <a:lumOff val="80000"/>
                      </a:srgbClr>
                    </a:solidFill>
                  </a:tcPr>
                </a:tc>
              </a:tr>
              <a:tr h="370840">
                <a:tc vMerge="1">
                  <a:txBody>
                    <a:bodyPr/>
                    <a:lstStyle/>
                    <a:p>
                      <a:pPr algn="ctr"/>
                      <a:endParaRPr lang="zh-CN" altLang="en-US" sz="18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endParaRPr>
                    </a:p>
                  </a:txBody>
                  <a:tcPr anchor="ctr">
                    <a:lnL w="12700" cmpd="sng">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zh-CN" altLang="en-US" sz="2000" b="0" dirty="0" smtClean="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电厂</a:t>
                      </a:r>
                      <a:endParaRPr lang="zh-CN" altLang="en-US" sz="20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endParaRPr>
                    </a:p>
                  </a:txBody>
                  <a:tcPr anchor="ctr">
                    <a:lnL w="12700" cap="flat" cmpd="sng" algn="ctr">
                      <a:solidFill>
                        <a:srgbClr val="9AC343">
                          <a:lumMod val="75000"/>
                        </a:srgbClr>
                      </a:solidFill>
                      <a:prstDash val="solid"/>
                      <a:round/>
                      <a:headEnd type="none" w="med" len="med"/>
                      <a:tailEnd type="none" w="med" len="med"/>
                    </a:lnL>
                    <a:lnR w="12700" cap="flat" cmpd="sng" algn="ctr">
                      <a:solidFill>
                        <a:srgbClr val="9AC343">
                          <a:lumMod val="75000"/>
                        </a:srgbClr>
                      </a:solidFill>
                      <a:prstDash val="solid"/>
                      <a:round/>
                      <a:headEnd type="none" w="med" len="med"/>
                      <a:tailEnd type="none" w="med" len="med"/>
                    </a:lnR>
                    <a:lnT w="12700" cap="flat" cmpd="sng" algn="ctr">
                      <a:solidFill>
                        <a:srgbClr val="9AC343">
                          <a:lumMod val="75000"/>
                        </a:srgbClr>
                      </a:solidFill>
                      <a:prstDash val="solid"/>
                      <a:round/>
                      <a:headEnd type="none" w="med" len="med"/>
                      <a:tailEnd type="none" w="med" len="med"/>
                    </a:lnT>
                    <a:lnB w="12700" cap="flat" cmpd="sng" algn="ctr">
                      <a:solidFill>
                        <a:srgbClr val="9AC343">
                          <a:lumMod val="75000"/>
                        </a:srgbClr>
                      </a:solidFill>
                      <a:prstDash val="solid"/>
                      <a:round/>
                      <a:headEnd type="none" w="med" len="med"/>
                      <a:tailEnd type="none" w="med" len="med"/>
                    </a:lnB>
                    <a:lnTlToBr w="12700" cmpd="sng">
                      <a:noFill/>
                      <a:prstDash val="solid"/>
                    </a:lnTlToBr>
                    <a:lnBlToTr w="12700" cmpd="sng">
                      <a:noFill/>
                      <a:prstDash val="solid"/>
                    </a:lnBlToTr>
                    <a:solidFill>
                      <a:srgbClr val="9AC343">
                        <a:lumMod val="20000"/>
                        <a:lumOff val="8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altLang="zh-CN" sz="2000" b="0" dirty="0" smtClean="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25 521.87</a:t>
                      </a:r>
                      <a:endParaRPr lang="zh-CN" altLang="en-US" sz="20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endParaRPr>
                    </a:p>
                  </a:txBody>
                  <a:tcPr anchor="ctr">
                    <a:lnL w="12700" cap="flat" cmpd="sng" algn="ctr">
                      <a:solidFill>
                        <a:srgbClr val="9AC343">
                          <a:lumMod val="75000"/>
                        </a:srgbClr>
                      </a:solidFill>
                      <a:prstDash val="solid"/>
                      <a:round/>
                      <a:headEnd type="none" w="med" len="med"/>
                      <a:tailEnd type="none" w="med" len="med"/>
                    </a:lnL>
                    <a:lnR w="12700" cap="flat" cmpd="sng" algn="ctr">
                      <a:solidFill>
                        <a:srgbClr val="9AC343">
                          <a:lumMod val="75000"/>
                        </a:srgbClr>
                      </a:solidFill>
                      <a:prstDash val="solid"/>
                      <a:round/>
                      <a:headEnd type="none" w="med" len="med"/>
                      <a:tailEnd type="none" w="med" len="med"/>
                    </a:lnR>
                    <a:lnT w="12700" cap="flat" cmpd="sng" algn="ctr">
                      <a:solidFill>
                        <a:srgbClr val="9AC343">
                          <a:lumMod val="75000"/>
                        </a:srgbClr>
                      </a:solidFill>
                      <a:prstDash val="solid"/>
                      <a:round/>
                      <a:headEnd type="none" w="med" len="med"/>
                      <a:tailEnd type="none" w="med" len="med"/>
                    </a:lnT>
                    <a:lnB w="12700" cap="flat" cmpd="sng" algn="ctr">
                      <a:solidFill>
                        <a:srgbClr val="9AC343">
                          <a:lumMod val="75000"/>
                        </a:srgbClr>
                      </a:solidFill>
                      <a:prstDash val="solid"/>
                      <a:round/>
                      <a:headEnd type="none" w="med" len="med"/>
                      <a:tailEnd type="none" w="med" len="med"/>
                    </a:lnB>
                    <a:lnTlToBr w="12700" cmpd="sng">
                      <a:noFill/>
                      <a:prstDash val="solid"/>
                    </a:lnTlToBr>
                    <a:lnBlToTr w="12700" cmpd="sng">
                      <a:noFill/>
                      <a:prstDash val="solid"/>
                    </a:lnBlToTr>
                    <a:solidFill>
                      <a:srgbClr val="9AC343">
                        <a:lumMod val="20000"/>
                        <a:lumOff val="8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altLang="zh-CN" sz="2000" b="0" dirty="0" smtClean="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2 808.15</a:t>
                      </a:r>
                      <a:endParaRPr lang="zh-CN" altLang="en-US" sz="20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endParaRPr>
                    </a:p>
                  </a:txBody>
                  <a:tcPr anchor="ctr">
                    <a:lnL w="12700" cap="flat" cmpd="sng" algn="ctr">
                      <a:solidFill>
                        <a:srgbClr val="9AC343">
                          <a:lumMod val="75000"/>
                        </a:srgbClr>
                      </a:solidFill>
                      <a:prstDash val="solid"/>
                      <a:round/>
                      <a:headEnd type="none" w="med" len="med"/>
                      <a:tailEnd type="none" w="med" len="med"/>
                    </a:lnL>
                    <a:lnR w="12700" cap="flat" cmpd="sng" algn="ctr">
                      <a:solidFill>
                        <a:srgbClr val="9AC343">
                          <a:lumMod val="75000"/>
                        </a:srgbClr>
                      </a:solidFill>
                      <a:prstDash val="solid"/>
                      <a:round/>
                      <a:headEnd type="none" w="med" len="med"/>
                      <a:tailEnd type="none" w="med" len="med"/>
                    </a:lnR>
                    <a:lnT w="12700" cap="flat" cmpd="sng" algn="ctr">
                      <a:solidFill>
                        <a:srgbClr val="9AC343">
                          <a:lumMod val="75000"/>
                        </a:srgbClr>
                      </a:solidFill>
                      <a:prstDash val="solid"/>
                      <a:round/>
                      <a:headEnd type="none" w="med" len="med"/>
                      <a:tailEnd type="none" w="med" len="med"/>
                    </a:lnT>
                    <a:lnB w="12700" cap="flat" cmpd="sng" algn="ctr">
                      <a:solidFill>
                        <a:srgbClr val="9AC343">
                          <a:lumMod val="75000"/>
                        </a:srgbClr>
                      </a:solidFill>
                      <a:prstDash val="solid"/>
                      <a:round/>
                      <a:headEnd type="none" w="med" len="med"/>
                      <a:tailEnd type="none" w="med" len="med"/>
                    </a:lnB>
                    <a:lnTlToBr w="12700" cmpd="sng">
                      <a:noFill/>
                      <a:prstDash val="solid"/>
                    </a:lnTlToBr>
                    <a:lnBlToTr w="12700" cmpd="sng">
                      <a:noFill/>
                      <a:prstDash val="solid"/>
                    </a:lnBlToTr>
                    <a:solidFill>
                      <a:srgbClr val="9AC343">
                        <a:lumMod val="20000"/>
                        <a:lumOff val="8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altLang="zh-CN" sz="2000" b="0" dirty="0" smtClean="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2 833.00</a:t>
                      </a:r>
                      <a:endParaRPr lang="zh-CN" altLang="en-US" sz="20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endParaRPr>
                    </a:p>
                  </a:txBody>
                  <a:tcPr anchor="ctr">
                    <a:lnL w="12700" cap="flat" cmpd="sng" algn="ctr">
                      <a:solidFill>
                        <a:srgbClr val="9AC343">
                          <a:lumMod val="75000"/>
                        </a:srgbClr>
                      </a:solidFill>
                      <a:prstDash val="solid"/>
                      <a:round/>
                      <a:headEnd type="none" w="med" len="med"/>
                      <a:tailEnd type="none" w="med" len="med"/>
                    </a:lnL>
                    <a:lnR w="12700" cap="flat" cmpd="sng" algn="ctr">
                      <a:solidFill>
                        <a:srgbClr val="9AC343">
                          <a:lumMod val="75000"/>
                        </a:srgbClr>
                      </a:solidFill>
                      <a:prstDash val="solid"/>
                      <a:round/>
                      <a:headEnd type="none" w="med" len="med"/>
                      <a:tailEnd type="none" w="med" len="med"/>
                    </a:lnR>
                    <a:lnT w="12700" cap="flat" cmpd="sng" algn="ctr">
                      <a:solidFill>
                        <a:srgbClr val="9AC343">
                          <a:lumMod val="75000"/>
                        </a:srgbClr>
                      </a:solidFill>
                      <a:prstDash val="solid"/>
                      <a:round/>
                      <a:headEnd type="none" w="med" len="med"/>
                      <a:tailEnd type="none" w="med" len="med"/>
                    </a:lnT>
                    <a:lnB w="12700" cap="flat" cmpd="sng" algn="ctr">
                      <a:solidFill>
                        <a:srgbClr val="9AC343">
                          <a:lumMod val="75000"/>
                        </a:srgbClr>
                      </a:solidFill>
                      <a:prstDash val="solid"/>
                      <a:round/>
                      <a:headEnd type="none" w="med" len="med"/>
                      <a:tailEnd type="none" w="med" len="med"/>
                    </a:lnB>
                    <a:lnTlToBr w="12700" cmpd="sng">
                      <a:noFill/>
                      <a:prstDash val="solid"/>
                    </a:lnTlToBr>
                    <a:lnBlToTr w="12700" cmpd="sng">
                      <a:noFill/>
                      <a:prstDash val="solid"/>
                    </a:lnBlToTr>
                    <a:solidFill>
                      <a:srgbClr val="9AC343">
                        <a:lumMod val="20000"/>
                        <a:lumOff val="8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altLang="zh-CN" sz="2000" b="0" dirty="0" smtClean="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25 000</a:t>
                      </a:r>
                      <a:endParaRPr lang="zh-CN" altLang="en-US" sz="20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endParaRPr>
                    </a:p>
                  </a:txBody>
                  <a:tcPr anchor="ctr">
                    <a:lnL w="12700" cap="flat" cmpd="sng" algn="ctr">
                      <a:solidFill>
                        <a:srgbClr val="9AC343">
                          <a:lumMod val="75000"/>
                        </a:srgbClr>
                      </a:solidFill>
                      <a:prstDash val="solid"/>
                      <a:round/>
                      <a:headEnd type="none" w="med" len="med"/>
                      <a:tailEnd type="none" w="med" len="med"/>
                    </a:lnL>
                    <a:lnR w="12700" cap="flat" cmpd="sng" algn="ctr">
                      <a:solidFill>
                        <a:srgbClr val="9AC343">
                          <a:lumMod val="75000"/>
                        </a:srgbClr>
                      </a:solidFill>
                      <a:prstDash val="solid"/>
                      <a:round/>
                      <a:headEnd type="none" w="med" len="med"/>
                      <a:tailEnd type="none" w="med" len="med"/>
                    </a:lnR>
                    <a:lnT w="12700" cap="flat" cmpd="sng" algn="ctr">
                      <a:solidFill>
                        <a:srgbClr val="9AC343">
                          <a:lumMod val="75000"/>
                        </a:srgbClr>
                      </a:solidFill>
                      <a:prstDash val="solid"/>
                      <a:round/>
                      <a:headEnd type="none" w="med" len="med"/>
                      <a:tailEnd type="none" w="med" len="med"/>
                    </a:lnT>
                    <a:lnB w="12700" cap="flat" cmpd="sng" algn="ctr">
                      <a:solidFill>
                        <a:srgbClr val="9AC343">
                          <a:lumMod val="75000"/>
                        </a:srgbClr>
                      </a:solidFill>
                      <a:prstDash val="solid"/>
                      <a:round/>
                      <a:headEnd type="none" w="med" len="med"/>
                      <a:tailEnd type="none" w="med" len="med"/>
                    </a:lnB>
                    <a:lnTlToBr w="12700" cmpd="sng">
                      <a:noFill/>
                      <a:prstDash val="solid"/>
                    </a:lnTlToBr>
                    <a:lnBlToTr w="12700" cmpd="sng">
                      <a:noFill/>
                      <a:prstDash val="solid"/>
                    </a:lnBlToTr>
                    <a:solidFill>
                      <a:srgbClr val="9AC343">
                        <a:lumMod val="20000"/>
                        <a:lumOff val="8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altLang="zh-CN" sz="2000" b="0" dirty="0" smtClean="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56 163.02</a:t>
                      </a:r>
                      <a:endParaRPr lang="zh-CN" altLang="en-US" sz="20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endParaRPr>
                    </a:p>
                  </a:txBody>
                  <a:tcPr anchor="ctr">
                    <a:lnL w="12700" cap="flat" cmpd="sng" algn="ctr">
                      <a:solidFill>
                        <a:srgbClr val="9AC343">
                          <a:lumMod val="75000"/>
                        </a:srgbClr>
                      </a:solidFill>
                      <a:prstDash val="solid"/>
                      <a:round/>
                      <a:headEnd type="none" w="med" len="med"/>
                      <a:tailEnd type="none" w="med" len="med"/>
                    </a:lnL>
                    <a:lnR w="12700" cmpd="sng">
                      <a:noFill/>
                    </a:lnR>
                    <a:lnT w="12700" cap="flat" cmpd="sng" algn="ctr">
                      <a:solidFill>
                        <a:srgbClr val="9AC343">
                          <a:lumMod val="75000"/>
                        </a:srgbClr>
                      </a:solidFill>
                      <a:prstDash val="solid"/>
                      <a:round/>
                      <a:headEnd type="none" w="med" len="med"/>
                      <a:tailEnd type="none" w="med" len="med"/>
                    </a:lnT>
                    <a:lnB w="12700" cap="flat" cmpd="sng" algn="ctr">
                      <a:solidFill>
                        <a:srgbClr val="9AC343">
                          <a:lumMod val="75000"/>
                        </a:srgbClr>
                      </a:solidFill>
                      <a:prstDash val="solid"/>
                      <a:round/>
                      <a:headEnd type="none" w="med" len="med"/>
                      <a:tailEnd type="none" w="med" len="med"/>
                    </a:lnB>
                    <a:lnTlToBr w="12700" cmpd="sng">
                      <a:noFill/>
                      <a:prstDash val="solid"/>
                    </a:lnTlToBr>
                    <a:lnBlToTr w="12700" cmpd="sng">
                      <a:noFill/>
                      <a:prstDash val="solid"/>
                    </a:lnBlToTr>
                    <a:solidFill>
                      <a:srgbClr val="9AC343">
                        <a:lumMod val="20000"/>
                        <a:lumOff val="80000"/>
                      </a:srgbClr>
                    </a:solidFill>
                  </a:tcPr>
                </a:tc>
              </a:tr>
              <a:tr h="370840">
                <a:tc vMerge="1">
                  <a:txBody>
                    <a:bodyPr/>
                    <a:lstStyle/>
                    <a:p>
                      <a:pPr algn="ctr"/>
                      <a:endParaRPr lang="zh-CN" altLang="en-US" sz="18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endParaRPr>
                    </a:p>
                  </a:txBody>
                  <a:tcPr anchor="ctr">
                    <a:lnL w="12700" cmpd="sng">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zh-CN" altLang="en-US" sz="2000" b="0" dirty="0" smtClean="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铁路</a:t>
                      </a:r>
                      <a:endParaRPr lang="zh-CN" altLang="en-US" sz="20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endParaRPr>
                    </a:p>
                  </a:txBody>
                  <a:tcPr anchor="ctr">
                    <a:lnL w="12700" cap="flat" cmpd="sng" algn="ctr">
                      <a:solidFill>
                        <a:srgbClr val="9AC343">
                          <a:lumMod val="75000"/>
                        </a:srgbClr>
                      </a:solidFill>
                      <a:prstDash val="solid"/>
                      <a:round/>
                      <a:headEnd type="none" w="med" len="med"/>
                      <a:tailEnd type="none" w="med" len="med"/>
                    </a:lnL>
                    <a:lnR w="12700" cap="flat" cmpd="sng" algn="ctr">
                      <a:solidFill>
                        <a:srgbClr val="9AC343">
                          <a:lumMod val="75000"/>
                        </a:srgbClr>
                      </a:solidFill>
                      <a:prstDash val="solid"/>
                      <a:round/>
                      <a:headEnd type="none" w="med" len="med"/>
                      <a:tailEnd type="none" w="med" len="med"/>
                    </a:lnR>
                    <a:lnT w="12700" cap="flat" cmpd="sng" algn="ctr">
                      <a:solidFill>
                        <a:srgbClr val="9AC343">
                          <a:lumMod val="75000"/>
                        </a:srgbClr>
                      </a:solidFill>
                      <a:prstDash val="solid"/>
                      <a:round/>
                      <a:headEnd type="none" w="med" len="med"/>
                      <a:tailEnd type="none" w="med" len="med"/>
                    </a:lnT>
                    <a:lnB w="12700" cap="flat" cmpd="sng" algn="ctr">
                      <a:solidFill>
                        <a:srgbClr val="9AC343">
                          <a:lumMod val="75000"/>
                        </a:srgbClr>
                      </a:solidFill>
                      <a:prstDash val="solid"/>
                      <a:round/>
                      <a:headEnd type="none" w="med" len="med"/>
                      <a:tailEnd type="none" w="med" len="med"/>
                    </a:lnB>
                    <a:lnTlToBr w="12700" cmpd="sng">
                      <a:noFill/>
                      <a:prstDash val="solid"/>
                    </a:lnTlToBr>
                    <a:lnBlToTr w="12700" cmpd="sng">
                      <a:noFill/>
                      <a:prstDash val="solid"/>
                    </a:lnBlToTr>
                    <a:solidFill>
                      <a:srgbClr val="9AC343">
                        <a:lumMod val="20000"/>
                        <a:lumOff val="8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altLang="zh-CN" sz="2000" b="0" dirty="0" smtClean="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25 521.87</a:t>
                      </a:r>
                      <a:endParaRPr lang="zh-CN" altLang="en-US" sz="20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endParaRPr>
                    </a:p>
                  </a:txBody>
                  <a:tcPr anchor="ctr">
                    <a:lnL w="12700" cap="flat" cmpd="sng" algn="ctr">
                      <a:solidFill>
                        <a:srgbClr val="9AC343">
                          <a:lumMod val="75000"/>
                        </a:srgbClr>
                      </a:solidFill>
                      <a:prstDash val="solid"/>
                      <a:round/>
                      <a:headEnd type="none" w="med" len="med"/>
                      <a:tailEnd type="none" w="med" len="med"/>
                    </a:lnL>
                    <a:lnR w="12700" cap="flat" cmpd="sng" algn="ctr">
                      <a:solidFill>
                        <a:srgbClr val="9AC343">
                          <a:lumMod val="75000"/>
                        </a:srgbClr>
                      </a:solidFill>
                      <a:prstDash val="solid"/>
                      <a:round/>
                      <a:headEnd type="none" w="med" len="med"/>
                      <a:tailEnd type="none" w="med" len="med"/>
                    </a:lnR>
                    <a:lnT w="12700" cap="flat" cmpd="sng" algn="ctr">
                      <a:solidFill>
                        <a:srgbClr val="9AC343">
                          <a:lumMod val="75000"/>
                        </a:srgbClr>
                      </a:solidFill>
                      <a:prstDash val="solid"/>
                      <a:round/>
                      <a:headEnd type="none" w="med" len="med"/>
                      <a:tailEnd type="none" w="med" len="med"/>
                    </a:lnT>
                    <a:lnB w="12700" cap="flat" cmpd="sng" algn="ctr">
                      <a:solidFill>
                        <a:srgbClr val="9AC343">
                          <a:lumMod val="75000"/>
                        </a:srgbClr>
                      </a:solidFill>
                      <a:prstDash val="solid"/>
                      <a:round/>
                      <a:headEnd type="none" w="med" len="med"/>
                      <a:tailEnd type="none" w="med" len="med"/>
                    </a:lnB>
                    <a:lnTlToBr w="12700" cmpd="sng">
                      <a:noFill/>
                      <a:prstDash val="solid"/>
                    </a:lnTlToBr>
                    <a:lnBlToTr w="12700" cmpd="sng">
                      <a:noFill/>
                      <a:prstDash val="solid"/>
                    </a:lnBlToTr>
                    <a:solidFill>
                      <a:srgbClr val="9AC343">
                        <a:lumMod val="20000"/>
                        <a:lumOff val="8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altLang="zh-CN" sz="2000" b="0" dirty="0" smtClean="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2 808.15</a:t>
                      </a:r>
                      <a:endParaRPr lang="zh-CN" altLang="en-US" sz="20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endParaRPr>
                    </a:p>
                  </a:txBody>
                  <a:tcPr anchor="ctr">
                    <a:lnL w="12700" cap="flat" cmpd="sng" algn="ctr">
                      <a:solidFill>
                        <a:srgbClr val="9AC343">
                          <a:lumMod val="75000"/>
                        </a:srgbClr>
                      </a:solidFill>
                      <a:prstDash val="solid"/>
                      <a:round/>
                      <a:headEnd type="none" w="med" len="med"/>
                      <a:tailEnd type="none" w="med" len="med"/>
                    </a:lnL>
                    <a:lnR w="12700" cap="flat" cmpd="sng" algn="ctr">
                      <a:solidFill>
                        <a:srgbClr val="9AC343">
                          <a:lumMod val="75000"/>
                        </a:srgbClr>
                      </a:solidFill>
                      <a:prstDash val="solid"/>
                      <a:round/>
                      <a:headEnd type="none" w="med" len="med"/>
                      <a:tailEnd type="none" w="med" len="med"/>
                    </a:lnR>
                    <a:lnT w="12700" cap="flat" cmpd="sng" algn="ctr">
                      <a:solidFill>
                        <a:srgbClr val="9AC343">
                          <a:lumMod val="75000"/>
                        </a:srgbClr>
                      </a:solidFill>
                      <a:prstDash val="solid"/>
                      <a:round/>
                      <a:headEnd type="none" w="med" len="med"/>
                      <a:tailEnd type="none" w="med" len="med"/>
                    </a:lnT>
                    <a:lnB w="12700" cap="flat" cmpd="sng" algn="ctr">
                      <a:solidFill>
                        <a:srgbClr val="9AC343">
                          <a:lumMod val="75000"/>
                        </a:srgbClr>
                      </a:solidFill>
                      <a:prstDash val="solid"/>
                      <a:round/>
                      <a:headEnd type="none" w="med" len="med"/>
                      <a:tailEnd type="none" w="med" len="med"/>
                    </a:lnB>
                    <a:lnTlToBr w="12700" cmpd="sng">
                      <a:noFill/>
                      <a:prstDash val="solid"/>
                    </a:lnTlToBr>
                    <a:lnBlToTr w="12700" cmpd="sng">
                      <a:noFill/>
                      <a:prstDash val="solid"/>
                    </a:lnBlToTr>
                    <a:solidFill>
                      <a:srgbClr val="9AC343">
                        <a:lumMod val="20000"/>
                        <a:lumOff val="8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altLang="zh-CN" sz="2000" b="0" dirty="0" smtClean="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0</a:t>
                      </a:r>
                      <a:endParaRPr lang="zh-CN" altLang="en-US" sz="20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endParaRPr>
                    </a:p>
                  </a:txBody>
                  <a:tcPr anchor="ctr">
                    <a:lnL w="12700" cap="flat" cmpd="sng" algn="ctr">
                      <a:solidFill>
                        <a:srgbClr val="9AC343">
                          <a:lumMod val="75000"/>
                        </a:srgbClr>
                      </a:solidFill>
                      <a:prstDash val="solid"/>
                      <a:round/>
                      <a:headEnd type="none" w="med" len="med"/>
                      <a:tailEnd type="none" w="med" len="med"/>
                    </a:lnL>
                    <a:lnR w="12700" cap="flat" cmpd="sng" algn="ctr">
                      <a:solidFill>
                        <a:srgbClr val="9AC343">
                          <a:lumMod val="75000"/>
                        </a:srgbClr>
                      </a:solidFill>
                      <a:prstDash val="solid"/>
                      <a:round/>
                      <a:headEnd type="none" w="med" len="med"/>
                      <a:tailEnd type="none" w="med" len="med"/>
                    </a:lnR>
                    <a:lnT w="12700" cap="flat" cmpd="sng" algn="ctr">
                      <a:solidFill>
                        <a:srgbClr val="9AC343">
                          <a:lumMod val="75000"/>
                        </a:srgbClr>
                      </a:solidFill>
                      <a:prstDash val="solid"/>
                      <a:round/>
                      <a:headEnd type="none" w="med" len="med"/>
                      <a:tailEnd type="none" w="med" len="med"/>
                    </a:lnT>
                    <a:lnB w="12700" cap="flat" cmpd="sng" algn="ctr">
                      <a:solidFill>
                        <a:srgbClr val="9AC343">
                          <a:lumMod val="75000"/>
                        </a:srgbClr>
                      </a:solidFill>
                      <a:prstDash val="solid"/>
                      <a:round/>
                      <a:headEnd type="none" w="med" len="med"/>
                      <a:tailEnd type="none" w="med" len="med"/>
                    </a:lnB>
                    <a:lnTlToBr w="12700" cmpd="sng">
                      <a:noFill/>
                      <a:prstDash val="solid"/>
                    </a:lnTlToBr>
                    <a:lnBlToTr w="12700" cmpd="sng">
                      <a:noFill/>
                      <a:prstDash val="solid"/>
                    </a:lnBlToTr>
                    <a:solidFill>
                      <a:srgbClr val="9AC343">
                        <a:lumMod val="20000"/>
                        <a:lumOff val="8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altLang="zh-CN" sz="2000" b="0" dirty="0" smtClean="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0</a:t>
                      </a:r>
                      <a:endParaRPr lang="zh-CN" altLang="en-US" sz="20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endParaRPr>
                    </a:p>
                  </a:txBody>
                  <a:tcPr anchor="ctr">
                    <a:lnL w="12700" cap="flat" cmpd="sng" algn="ctr">
                      <a:solidFill>
                        <a:srgbClr val="9AC343">
                          <a:lumMod val="75000"/>
                        </a:srgbClr>
                      </a:solidFill>
                      <a:prstDash val="solid"/>
                      <a:round/>
                      <a:headEnd type="none" w="med" len="med"/>
                      <a:tailEnd type="none" w="med" len="med"/>
                    </a:lnL>
                    <a:lnR w="12700" cap="flat" cmpd="sng" algn="ctr">
                      <a:solidFill>
                        <a:srgbClr val="9AC343">
                          <a:lumMod val="75000"/>
                        </a:srgbClr>
                      </a:solidFill>
                      <a:prstDash val="solid"/>
                      <a:round/>
                      <a:headEnd type="none" w="med" len="med"/>
                      <a:tailEnd type="none" w="med" len="med"/>
                    </a:lnR>
                    <a:lnT w="12700" cap="flat" cmpd="sng" algn="ctr">
                      <a:solidFill>
                        <a:srgbClr val="9AC343">
                          <a:lumMod val="75000"/>
                        </a:srgbClr>
                      </a:solidFill>
                      <a:prstDash val="solid"/>
                      <a:round/>
                      <a:headEnd type="none" w="med" len="med"/>
                      <a:tailEnd type="none" w="med" len="med"/>
                    </a:lnT>
                    <a:lnB w="12700" cap="flat" cmpd="sng" algn="ctr">
                      <a:solidFill>
                        <a:srgbClr val="9AC343">
                          <a:lumMod val="75000"/>
                        </a:srgbClr>
                      </a:solidFill>
                      <a:prstDash val="solid"/>
                      <a:round/>
                      <a:headEnd type="none" w="med" len="med"/>
                      <a:tailEnd type="none" w="med" len="med"/>
                    </a:lnB>
                    <a:lnTlToBr w="12700" cmpd="sng">
                      <a:noFill/>
                      <a:prstDash val="solid"/>
                    </a:lnTlToBr>
                    <a:lnBlToTr w="12700" cmpd="sng">
                      <a:noFill/>
                      <a:prstDash val="solid"/>
                    </a:lnBlToTr>
                    <a:solidFill>
                      <a:srgbClr val="9AC343">
                        <a:lumMod val="20000"/>
                        <a:lumOff val="8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altLang="zh-CN" sz="2000" b="0" dirty="0" smtClean="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28 330.02</a:t>
                      </a:r>
                      <a:endParaRPr lang="zh-CN" altLang="en-US" sz="20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endParaRPr>
                    </a:p>
                  </a:txBody>
                  <a:tcPr anchor="ctr">
                    <a:lnL w="12700" cap="flat" cmpd="sng" algn="ctr">
                      <a:solidFill>
                        <a:srgbClr val="9AC343">
                          <a:lumMod val="75000"/>
                        </a:srgbClr>
                      </a:solidFill>
                      <a:prstDash val="solid"/>
                      <a:round/>
                      <a:headEnd type="none" w="med" len="med"/>
                      <a:tailEnd type="none" w="med" len="med"/>
                    </a:lnL>
                    <a:lnR w="12700" cmpd="sng">
                      <a:noFill/>
                    </a:lnR>
                    <a:lnT w="12700" cap="flat" cmpd="sng" algn="ctr">
                      <a:solidFill>
                        <a:srgbClr val="9AC343">
                          <a:lumMod val="75000"/>
                        </a:srgbClr>
                      </a:solidFill>
                      <a:prstDash val="solid"/>
                      <a:round/>
                      <a:headEnd type="none" w="med" len="med"/>
                      <a:tailEnd type="none" w="med" len="med"/>
                    </a:lnT>
                    <a:lnB w="12700" cap="flat" cmpd="sng" algn="ctr">
                      <a:solidFill>
                        <a:srgbClr val="9AC343">
                          <a:lumMod val="75000"/>
                        </a:srgbClr>
                      </a:solidFill>
                      <a:prstDash val="solid"/>
                      <a:round/>
                      <a:headEnd type="none" w="med" len="med"/>
                      <a:tailEnd type="none" w="med" len="med"/>
                    </a:lnB>
                    <a:lnTlToBr w="12700" cmpd="sng">
                      <a:noFill/>
                      <a:prstDash val="solid"/>
                    </a:lnTlToBr>
                    <a:lnBlToTr w="12700" cmpd="sng">
                      <a:noFill/>
                      <a:prstDash val="solid"/>
                    </a:lnBlToTr>
                    <a:solidFill>
                      <a:srgbClr val="9AC343">
                        <a:lumMod val="20000"/>
                        <a:lumOff val="80000"/>
                      </a:srgbClr>
                    </a:solidFill>
                  </a:tcPr>
                </a:tc>
              </a:tr>
              <a:tr h="370840">
                <a:tc gridSpan="2">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zh-CN" altLang="en-US" sz="2000" b="0" dirty="0" smtClean="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新创造价值</a:t>
                      </a:r>
                      <a:endParaRPr lang="zh-CN" altLang="en-US" sz="20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endParaRPr>
                    </a:p>
                  </a:txBody>
                  <a:tcPr anchor="ctr">
                    <a:lnL w="12700" cmpd="sng">
                      <a:noFill/>
                    </a:lnL>
                    <a:lnR w="12700" cap="flat" cmpd="sng" algn="ctr">
                      <a:solidFill>
                        <a:srgbClr val="9AC343">
                          <a:lumMod val="75000"/>
                        </a:srgbClr>
                      </a:solidFill>
                      <a:prstDash val="solid"/>
                      <a:round/>
                      <a:headEnd type="none" w="med" len="med"/>
                      <a:tailEnd type="none" w="med" len="med"/>
                    </a:lnR>
                    <a:lnT w="12700" cap="flat" cmpd="sng" algn="ctr">
                      <a:solidFill>
                        <a:srgbClr val="9AC343">
                          <a:lumMod val="75000"/>
                        </a:srgbClr>
                      </a:solidFill>
                      <a:prstDash val="solid"/>
                      <a:round/>
                      <a:headEnd type="none" w="med" len="med"/>
                      <a:tailEnd type="none" w="med" len="med"/>
                    </a:lnT>
                    <a:lnB w="12700" cap="flat" cmpd="sng" algn="ctr">
                      <a:solidFill>
                        <a:srgbClr val="9AC343">
                          <a:lumMod val="75000"/>
                        </a:srgbClr>
                      </a:solidFill>
                      <a:prstDash val="solid"/>
                      <a:round/>
                      <a:headEnd type="none" w="med" len="med"/>
                      <a:tailEnd type="none" w="med" len="med"/>
                    </a:lnB>
                    <a:lnTlToBr w="12700" cmpd="sng">
                      <a:noFill/>
                      <a:prstDash val="solid"/>
                    </a:lnTlToBr>
                    <a:lnBlToTr w="12700" cmpd="sng">
                      <a:noFill/>
                      <a:prstDash val="solid"/>
                    </a:lnBlToTr>
                    <a:solidFill>
                      <a:srgbClr val="9AC343">
                        <a:lumMod val="20000"/>
                        <a:lumOff val="80000"/>
                      </a:srgbClr>
                    </a:solidFill>
                  </a:tcPr>
                </a:tc>
                <a:tc hMerge="1">
                  <a:txBody>
                    <a:bodyPr/>
                    <a:lstStyle/>
                    <a:p>
                      <a:pPr algn="ctr"/>
                      <a:endParaRPr lang="zh-CN" altLang="en-US" sz="18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altLang="zh-CN" sz="2000" b="0" dirty="0" smtClean="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51 043.74</a:t>
                      </a:r>
                      <a:endParaRPr lang="zh-CN" altLang="en-US" sz="20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endParaRPr>
                    </a:p>
                  </a:txBody>
                  <a:tcPr anchor="ctr">
                    <a:lnL w="12700" cap="flat" cmpd="sng" algn="ctr">
                      <a:solidFill>
                        <a:srgbClr val="9AC343">
                          <a:lumMod val="75000"/>
                        </a:srgbClr>
                      </a:solidFill>
                      <a:prstDash val="solid"/>
                      <a:round/>
                      <a:headEnd type="none" w="med" len="med"/>
                      <a:tailEnd type="none" w="med" len="med"/>
                    </a:lnL>
                    <a:lnR w="12700" cap="flat" cmpd="sng" algn="ctr">
                      <a:solidFill>
                        <a:srgbClr val="9AC343">
                          <a:lumMod val="75000"/>
                        </a:srgbClr>
                      </a:solidFill>
                      <a:prstDash val="solid"/>
                      <a:round/>
                      <a:headEnd type="none" w="med" len="med"/>
                      <a:tailEnd type="none" w="med" len="med"/>
                    </a:lnR>
                    <a:lnT w="12700" cap="flat" cmpd="sng" algn="ctr">
                      <a:solidFill>
                        <a:srgbClr val="9AC343">
                          <a:lumMod val="75000"/>
                        </a:srgbClr>
                      </a:solidFill>
                      <a:prstDash val="solid"/>
                      <a:round/>
                      <a:headEnd type="none" w="med" len="med"/>
                      <a:tailEnd type="none" w="med" len="med"/>
                    </a:lnT>
                    <a:lnB w="12700" cap="flat" cmpd="sng" algn="ctr">
                      <a:solidFill>
                        <a:srgbClr val="9AC343">
                          <a:lumMod val="75000"/>
                        </a:srgbClr>
                      </a:solidFill>
                      <a:prstDash val="solid"/>
                      <a:round/>
                      <a:headEnd type="none" w="med" len="med"/>
                      <a:tailEnd type="none" w="med" len="med"/>
                    </a:lnB>
                    <a:lnTlToBr w="12700" cmpd="sng">
                      <a:noFill/>
                      <a:prstDash val="solid"/>
                    </a:lnTlToBr>
                    <a:lnBlToTr w="12700" cmpd="sng">
                      <a:noFill/>
                      <a:prstDash val="solid"/>
                    </a:lnBlToTr>
                    <a:solidFill>
                      <a:srgbClr val="9AC343">
                        <a:lumMod val="20000"/>
                        <a:lumOff val="8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altLang="zh-CN" sz="2000" b="0" dirty="0" smtClean="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14 040.76</a:t>
                      </a:r>
                      <a:endParaRPr lang="zh-CN" altLang="en-US" sz="20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endParaRPr>
                    </a:p>
                  </a:txBody>
                  <a:tcPr anchor="ctr">
                    <a:lnL w="12700" cap="flat" cmpd="sng" algn="ctr">
                      <a:solidFill>
                        <a:srgbClr val="9AC343">
                          <a:lumMod val="75000"/>
                        </a:srgbClr>
                      </a:solidFill>
                      <a:prstDash val="solid"/>
                      <a:round/>
                      <a:headEnd type="none" w="med" len="med"/>
                      <a:tailEnd type="none" w="med" len="med"/>
                    </a:lnL>
                    <a:lnR w="12700" cap="flat" cmpd="sng" algn="ctr">
                      <a:solidFill>
                        <a:srgbClr val="9AC343">
                          <a:lumMod val="75000"/>
                        </a:srgbClr>
                      </a:solidFill>
                      <a:prstDash val="solid"/>
                      <a:round/>
                      <a:headEnd type="none" w="med" len="med"/>
                      <a:tailEnd type="none" w="med" len="med"/>
                    </a:lnR>
                    <a:lnT w="12700" cap="flat" cmpd="sng" algn="ctr">
                      <a:solidFill>
                        <a:srgbClr val="9AC343">
                          <a:lumMod val="75000"/>
                        </a:srgbClr>
                      </a:solidFill>
                      <a:prstDash val="solid"/>
                      <a:round/>
                      <a:headEnd type="none" w="med" len="med"/>
                      <a:tailEnd type="none" w="med" len="med"/>
                    </a:lnT>
                    <a:lnB w="12700" cap="flat" cmpd="sng" algn="ctr">
                      <a:solidFill>
                        <a:srgbClr val="9AC343">
                          <a:lumMod val="75000"/>
                        </a:srgbClr>
                      </a:solidFill>
                      <a:prstDash val="solid"/>
                      <a:round/>
                      <a:headEnd type="none" w="med" len="med"/>
                      <a:tailEnd type="none" w="med" len="med"/>
                    </a:lnB>
                    <a:lnTlToBr w="12700" cmpd="sng">
                      <a:noFill/>
                      <a:prstDash val="solid"/>
                    </a:lnTlToBr>
                    <a:lnBlToTr w="12700" cmpd="sng">
                      <a:noFill/>
                      <a:prstDash val="solid"/>
                    </a:lnBlToTr>
                    <a:solidFill>
                      <a:srgbClr val="9AC343">
                        <a:lumMod val="20000"/>
                        <a:lumOff val="8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altLang="zh-CN" sz="2000" b="0" dirty="0" smtClean="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9 915.51</a:t>
                      </a:r>
                      <a:endParaRPr lang="zh-CN" altLang="en-US" sz="20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endParaRPr>
                    </a:p>
                  </a:txBody>
                  <a:tcPr anchor="ctr">
                    <a:lnL w="12700" cap="flat" cmpd="sng" algn="ctr">
                      <a:solidFill>
                        <a:srgbClr val="9AC343">
                          <a:lumMod val="75000"/>
                        </a:srgbClr>
                      </a:solidFill>
                      <a:prstDash val="solid"/>
                      <a:round/>
                      <a:headEnd type="none" w="med" len="med"/>
                      <a:tailEnd type="none" w="med" len="med"/>
                    </a:lnL>
                    <a:lnR w="12700" cap="flat" cmpd="sng" algn="ctr">
                      <a:solidFill>
                        <a:srgbClr val="9AC343">
                          <a:lumMod val="75000"/>
                        </a:srgbClr>
                      </a:solidFill>
                      <a:prstDash val="solid"/>
                      <a:round/>
                      <a:headEnd type="none" w="med" len="med"/>
                      <a:tailEnd type="none" w="med" len="med"/>
                    </a:lnR>
                    <a:lnT w="12700" cap="flat" cmpd="sng" algn="ctr">
                      <a:solidFill>
                        <a:srgbClr val="9AC343">
                          <a:lumMod val="75000"/>
                        </a:srgbClr>
                      </a:solidFill>
                      <a:prstDash val="solid"/>
                      <a:round/>
                      <a:headEnd type="none" w="med" len="med"/>
                      <a:tailEnd type="none" w="med" len="med"/>
                    </a:lnT>
                    <a:lnB w="12700" cap="flat" cmpd="sng" algn="ctr">
                      <a:solidFill>
                        <a:srgbClr val="9AC343">
                          <a:lumMod val="75000"/>
                        </a:srgbClr>
                      </a:solidFill>
                      <a:prstDash val="solid"/>
                      <a:round/>
                      <a:headEnd type="none" w="med" len="med"/>
                      <a:tailEnd type="none" w="med" len="med"/>
                    </a:lnB>
                    <a:lnTlToBr w="12700" cmpd="sng">
                      <a:noFill/>
                      <a:prstDash val="solid"/>
                    </a:lnTlToBr>
                    <a:lnBlToTr w="12700" cmpd="sng">
                      <a:noFill/>
                      <a:prstDash val="solid"/>
                    </a:lnBlToTr>
                    <a:solidFill>
                      <a:srgbClr val="9AC343">
                        <a:lumMod val="20000"/>
                        <a:lumOff val="8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endParaRPr lang="zh-CN" altLang="en-US" sz="2000" b="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endParaRPr>
                    </a:p>
                  </a:txBody>
                  <a:tcPr anchor="ctr">
                    <a:lnL w="12700" cap="flat" cmpd="sng" algn="ctr">
                      <a:solidFill>
                        <a:srgbClr val="9AC343">
                          <a:lumMod val="75000"/>
                        </a:srgbClr>
                      </a:solidFill>
                      <a:prstDash val="solid"/>
                      <a:round/>
                      <a:headEnd type="none" w="med" len="med"/>
                      <a:tailEnd type="none" w="med" len="med"/>
                    </a:lnL>
                    <a:lnR w="12700" cap="flat" cmpd="sng" algn="ctr">
                      <a:solidFill>
                        <a:srgbClr val="9AC343">
                          <a:lumMod val="75000"/>
                        </a:srgbClr>
                      </a:solidFill>
                      <a:prstDash val="solid"/>
                      <a:round/>
                      <a:headEnd type="none" w="med" len="med"/>
                      <a:tailEnd type="none" w="med" len="med"/>
                    </a:lnR>
                    <a:lnT w="12700" cap="flat" cmpd="sng" algn="ctr">
                      <a:solidFill>
                        <a:srgbClr val="9AC343">
                          <a:lumMod val="75000"/>
                        </a:srgbClr>
                      </a:solidFill>
                      <a:prstDash val="solid"/>
                      <a:round/>
                      <a:headEnd type="none" w="med" len="med"/>
                      <a:tailEnd type="none" w="med" len="med"/>
                    </a:lnT>
                    <a:lnB w="12700" cap="flat" cmpd="sng" algn="ctr">
                      <a:solidFill>
                        <a:srgbClr val="9AC343">
                          <a:lumMod val="75000"/>
                        </a:srgbClr>
                      </a:solidFill>
                      <a:prstDash val="solid"/>
                      <a:round/>
                      <a:headEnd type="none" w="med" len="med"/>
                      <a:tailEnd type="none" w="med" len="med"/>
                    </a:lnB>
                    <a:lnTlToBr w="12700" cmpd="sng">
                      <a:noFill/>
                      <a:prstDash val="solid"/>
                    </a:lnTlToBr>
                    <a:lnBlToTr w="12700" cmpd="sng">
                      <a:noFill/>
                      <a:prstDash val="solid"/>
                    </a:lnBlToTr>
                    <a:solidFill>
                      <a:srgbClr val="9AC343">
                        <a:lumMod val="20000"/>
                        <a:lumOff val="8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endParaRPr lang="zh-CN" altLang="en-US" sz="20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endParaRPr>
                    </a:p>
                  </a:txBody>
                  <a:tcPr anchor="ctr">
                    <a:lnL w="12700" cap="flat" cmpd="sng" algn="ctr">
                      <a:solidFill>
                        <a:srgbClr val="9AC343">
                          <a:lumMod val="75000"/>
                        </a:srgbClr>
                      </a:solidFill>
                      <a:prstDash val="solid"/>
                      <a:round/>
                      <a:headEnd type="none" w="med" len="med"/>
                      <a:tailEnd type="none" w="med" len="med"/>
                    </a:lnL>
                    <a:lnR w="12700" cmpd="sng">
                      <a:noFill/>
                    </a:lnR>
                    <a:lnT w="12700" cap="flat" cmpd="sng" algn="ctr">
                      <a:solidFill>
                        <a:srgbClr val="9AC343">
                          <a:lumMod val="75000"/>
                        </a:srgbClr>
                      </a:solidFill>
                      <a:prstDash val="solid"/>
                      <a:round/>
                      <a:headEnd type="none" w="med" len="med"/>
                      <a:tailEnd type="none" w="med" len="med"/>
                    </a:lnT>
                    <a:lnB w="12700" cap="flat" cmpd="sng" algn="ctr">
                      <a:solidFill>
                        <a:srgbClr val="9AC343">
                          <a:lumMod val="75000"/>
                        </a:srgbClr>
                      </a:solidFill>
                      <a:prstDash val="solid"/>
                      <a:round/>
                      <a:headEnd type="none" w="med" len="med"/>
                      <a:tailEnd type="none" w="med" len="med"/>
                    </a:lnB>
                    <a:lnTlToBr w="12700" cmpd="sng">
                      <a:noFill/>
                      <a:prstDash val="solid"/>
                    </a:lnTlToBr>
                    <a:lnBlToTr w="12700" cmpd="sng">
                      <a:noFill/>
                      <a:prstDash val="solid"/>
                    </a:lnBlToTr>
                    <a:solidFill>
                      <a:srgbClr val="9AC343">
                        <a:lumMod val="20000"/>
                        <a:lumOff val="80000"/>
                      </a:srgbClr>
                    </a:solidFill>
                  </a:tcPr>
                </a:tc>
              </a:tr>
              <a:tr h="370840">
                <a:tc gridSpan="2">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zh-CN" altLang="en-US" sz="2000" b="0" dirty="0" smtClean="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总投入</a:t>
                      </a:r>
                      <a:endParaRPr lang="zh-CN" altLang="en-US" sz="20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endParaRPr>
                    </a:p>
                  </a:txBody>
                  <a:tcPr anchor="ctr">
                    <a:lnL w="12700" cmpd="sng">
                      <a:noFill/>
                    </a:lnL>
                    <a:lnR w="12700" cap="flat" cmpd="sng" algn="ctr">
                      <a:solidFill>
                        <a:srgbClr val="9AC343">
                          <a:lumMod val="75000"/>
                        </a:srgbClr>
                      </a:solidFill>
                      <a:prstDash val="solid"/>
                      <a:round/>
                      <a:headEnd type="none" w="med" len="med"/>
                      <a:tailEnd type="none" w="med" len="med"/>
                    </a:lnR>
                    <a:lnT w="12700" cap="flat" cmpd="sng" algn="ctr">
                      <a:solidFill>
                        <a:srgbClr val="9AC343">
                          <a:lumMod val="75000"/>
                        </a:srgbClr>
                      </a:solidFill>
                      <a:prstDash val="solid"/>
                      <a:round/>
                      <a:headEnd type="none" w="med" len="med"/>
                      <a:tailEnd type="none" w="med" len="med"/>
                    </a:lnT>
                    <a:lnB w="28575" cap="flat" cmpd="sng" algn="ctr">
                      <a:solidFill>
                        <a:srgbClr val="9AC343">
                          <a:lumMod val="75000"/>
                        </a:srgbClr>
                      </a:solidFill>
                      <a:prstDash val="solid"/>
                      <a:round/>
                      <a:headEnd type="none" w="med" len="med"/>
                      <a:tailEnd type="none" w="med" len="med"/>
                    </a:lnB>
                    <a:lnTlToBr w="12700" cmpd="sng">
                      <a:noFill/>
                      <a:prstDash val="solid"/>
                    </a:lnTlToBr>
                    <a:lnBlToTr w="12700" cmpd="sng">
                      <a:noFill/>
                      <a:prstDash val="solid"/>
                    </a:lnBlToTr>
                    <a:solidFill>
                      <a:srgbClr val="9AC343">
                        <a:lumMod val="20000"/>
                        <a:lumOff val="80000"/>
                      </a:srgbClr>
                    </a:solidFill>
                  </a:tcPr>
                </a:tc>
                <a:tc hMerge="1">
                  <a:txBody>
                    <a:bodyPr/>
                    <a:lstStyle/>
                    <a:p>
                      <a:pPr algn="ctr"/>
                      <a:endParaRPr lang="zh-CN" altLang="en-US" sz="18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altLang="zh-CN" sz="2000" b="0" dirty="0" smtClean="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51 043.74</a:t>
                      </a:r>
                      <a:endParaRPr lang="zh-CN" altLang="en-US" sz="20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endParaRPr>
                    </a:p>
                  </a:txBody>
                  <a:tcPr anchor="ctr">
                    <a:lnL w="12700" cap="flat" cmpd="sng" algn="ctr">
                      <a:solidFill>
                        <a:srgbClr val="9AC343">
                          <a:lumMod val="75000"/>
                        </a:srgbClr>
                      </a:solidFill>
                      <a:prstDash val="solid"/>
                      <a:round/>
                      <a:headEnd type="none" w="med" len="med"/>
                      <a:tailEnd type="none" w="med" len="med"/>
                    </a:lnL>
                    <a:lnR w="12700" cap="flat" cmpd="sng" algn="ctr">
                      <a:solidFill>
                        <a:srgbClr val="9AC343">
                          <a:lumMod val="75000"/>
                        </a:srgbClr>
                      </a:solidFill>
                      <a:prstDash val="solid"/>
                      <a:round/>
                      <a:headEnd type="none" w="med" len="med"/>
                      <a:tailEnd type="none" w="med" len="med"/>
                    </a:lnR>
                    <a:lnT w="12700" cap="flat" cmpd="sng" algn="ctr">
                      <a:solidFill>
                        <a:srgbClr val="9AC343">
                          <a:lumMod val="75000"/>
                        </a:srgbClr>
                      </a:solidFill>
                      <a:prstDash val="solid"/>
                      <a:round/>
                      <a:headEnd type="none" w="med" len="med"/>
                      <a:tailEnd type="none" w="med" len="med"/>
                    </a:lnT>
                    <a:lnB w="28575" cap="flat" cmpd="sng" algn="ctr">
                      <a:solidFill>
                        <a:srgbClr val="9AC343">
                          <a:lumMod val="75000"/>
                        </a:srgbClr>
                      </a:solidFill>
                      <a:prstDash val="solid"/>
                      <a:round/>
                      <a:headEnd type="none" w="med" len="med"/>
                      <a:tailEnd type="none" w="med" len="med"/>
                    </a:lnB>
                    <a:lnTlToBr w="12700" cmpd="sng">
                      <a:noFill/>
                      <a:prstDash val="solid"/>
                    </a:lnTlToBr>
                    <a:lnBlToTr w="12700" cmpd="sng">
                      <a:noFill/>
                      <a:prstDash val="solid"/>
                    </a:lnBlToTr>
                    <a:solidFill>
                      <a:srgbClr val="9AC343">
                        <a:lumMod val="20000"/>
                        <a:lumOff val="8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altLang="zh-CN" sz="2000" b="0" dirty="0" smtClean="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42 122.26</a:t>
                      </a:r>
                      <a:endParaRPr lang="zh-CN" altLang="en-US" sz="20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endParaRPr>
                    </a:p>
                  </a:txBody>
                  <a:tcPr anchor="ctr">
                    <a:lnL w="12700" cap="flat" cmpd="sng" algn="ctr">
                      <a:solidFill>
                        <a:srgbClr val="9AC343">
                          <a:lumMod val="75000"/>
                        </a:srgbClr>
                      </a:solidFill>
                      <a:prstDash val="solid"/>
                      <a:round/>
                      <a:headEnd type="none" w="med" len="med"/>
                      <a:tailEnd type="none" w="med" len="med"/>
                    </a:lnL>
                    <a:lnR w="12700" cap="flat" cmpd="sng" algn="ctr">
                      <a:solidFill>
                        <a:srgbClr val="9AC343">
                          <a:lumMod val="75000"/>
                        </a:srgbClr>
                      </a:solidFill>
                      <a:prstDash val="solid"/>
                      <a:round/>
                      <a:headEnd type="none" w="med" len="med"/>
                      <a:tailEnd type="none" w="med" len="med"/>
                    </a:lnR>
                    <a:lnT w="12700" cap="flat" cmpd="sng" algn="ctr">
                      <a:solidFill>
                        <a:srgbClr val="9AC343">
                          <a:lumMod val="75000"/>
                        </a:srgbClr>
                      </a:solidFill>
                      <a:prstDash val="solid"/>
                      <a:round/>
                      <a:headEnd type="none" w="med" len="med"/>
                      <a:tailEnd type="none" w="med" len="med"/>
                    </a:lnT>
                    <a:lnB w="28575" cap="flat" cmpd="sng" algn="ctr">
                      <a:solidFill>
                        <a:srgbClr val="9AC343">
                          <a:lumMod val="75000"/>
                        </a:srgbClr>
                      </a:solidFill>
                      <a:prstDash val="solid"/>
                      <a:round/>
                      <a:headEnd type="none" w="med" len="med"/>
                      <a:tailEnd type="none" w="med" len="med"/>
                    </a:lnB>
                    <a:lnTlToBr w="12700" cmpd="sng">
                      <a:noFill/>
                      <a:prstDash val="solid"/>
                    </a:lnTlToBr>
                    <a:lnBlToTr w="12700" cmpd="sng">
                      <a:noFill/>
                      <a:prstDash val="solid"/>
                    </a:lnBlToTr>
                    <a:solidFill>
                      <a:srgbClr val="9AC343">
                        <a:lumMod val="20000"/>
                        <a:lumOff val="8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altLang="zh-CN" sz="2000" b="0" dirty="0" smtClean="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18 414.51</a:t>
                      </a:r>
                      <a:endParaRPr lang="zh-CN" altLang="en-US" sz="20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endParaRPr>
                    </a:p>
                  </a:txBody>
                  <a:tcPr anchor="ctr">
                    <a:lnL w="12700" cap="flat" cmpd="sng" algn="ctr">
                      <a:solidFill>
                        <a:srgbClr val="9AC343">
                          <a:lumMod val="75000"/>
                        </a:srgbClr>
                      </a:solidFill>
                      <a:prstDash val="solid"/>
                      <a:round/>
                      <a:headEnd type="none" w="med" len="med"/>
                      <a:tailEnd type="none" w="med" len="med"/>
                    </a:lnL>
                    <a:lnR w="12700" cap="flat" cmpd="sng" algn="ctr">
                      <a:solidFill>
                        <a:srgbClr val="9AC343">
                          <a:lumMod val="75000"/>
                        </a:srgbClr>
                      </a:solidFill>
                      <a:prstDash val="solid"/>
                      <a:round/>
                      <a:headEnd type="none" w="med" len="med"/>
                      <a:tailEnd type="none" w="med" len="med"/>
                    </a:lnR>
                    <a:lnT w="12700" cap="flat" cmpd="sng" algn="ctr">
                      <a:solidFill>
                        <a:srgbClr val="9AC343">
                          <a:lumMod val="75000"/>
                        </a:srgbClr>
                      </a:solidFill>
                      <a:prstDash val="solid"/>
                      <a:round/>
                      <a:headEnd type="none" w="med" len="med"/>
                      <a:tailEnd type="none" w="med" len="med"/>
                    </a:lnT>
                    <a:lnB w="28575" cap="flat" cmpd="sng" algn="ctr">
                      <a:solidFill>
                        <a:srgbClr val="9AC343">
                          <a:lumMod val="75000"/>
                        </a:srgbClr>
                      </a:solidFill>
                      <a:prstDash val="solid"/>
                      <a:round/>
                      <a:headEnd type="none" w="med" len="med"/>
                      <a:tailEnd type="none" w="med" len="med"/>
                    </a:lnB>
                    <a:lnTlToBr w="12700" cmpd="sng">
                      <a:noFill/>
                      <a:prstDash val="solid"/>
                    </a:lnTlToBr>
                    <a:lnBlToTr w="12700" cmpd="sng">
                      <a:noFill/>
                      <a:prstDash val="solid"/>
                    </a:lnBlToTr>
                    <a:solidFill>
                      <a:srgbClr val="9AC343">
                        <a:lumMod val="20000"/>
                        <a:lumOff val="8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endParaRPr lang="zh-CN" altLang="en-US" sz="20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endParaRPr>
                    </a:p>
                  </a:txBody>
                  <a:tcPr anchor="ctr">
                    <a:lnL w="12700" cap="flat" cmpd="sng" algn="ctr">
                      <a:solidFill>
                        <a:srgbClr val="9AC343">
                          <a:lumMod val="75000"/>
                        </a:srgbClr>
                      </a:solidFill>
                      <a:prstDash val="solid"/>
                      <a:round/>
                      <a:headEnd type="none" w="med" len="med"/>
                      <a:tailEnd type="none" w="med" len="med"/>
                    </a:lnL>
                    <a:lnR w="12700" cap="flat" cmpd="sng" algn="ctr">
                      <a:solidFill>
                        <a:srgbClr val="9AC343">
                          <a:lumMod val="75000"/>
                        </a:srgbClr>
                      </a:solidFill>
                      <a:prstDash val="solid"/>
                      <a:round/>
                      <a:headEnd type="none" w="med" len="med"/>
                      <a:tailEnd type="none" w="med" len="med"/>
                    </a:lnR>
                    <a:lnT w="12700" cap="flat" cmpd="sng" algn="ctr">
                      <a:solidFill>
                        <a:srgbClr val="9AC343">
                          <a:lumMod val="75000"/>
                        </a:srgbClr>
                      </a:solidFill>
                      <a:prstDash val="solid"/>
                      <a:round/>
                      <a:headEnd type="none" w="med" len="med"/>
                      <a:tailEnd type="none" w="med" len="med"/>
                    </a:lnT>
                    <a:lnB w="28575" cap="flat" cmpd="sng" algn="ctr">
                      <a:solidFill>
                        <a:srgbClr val="9AC343">
                          <a:lumMod val="75000"/>
                        </a:srgbClr>
                      </a:solidFill>
                      <a:prstDash val="solid"/>
                      <a:round/>
                      <a:headEnd type="none" w="med" len="med"/>
                      <a:tailEnd type="none" w="med" len="med"/>
                    </a:lnB>
                    <a:lnTlToBr w="12700" cmpd="sng">
                      <a:noFill/>
                      <a:prstDash val="solid"/>
                    </a:lnTlToBr>
                    <a:lnBlToTr w="12700" cmpd="sng">
                      <a:noFill/>
                      <a:prstDash val="solid"/>
                    </a:lnBlToTr>
                    <a:solidFill>
                      <a:srgbClr val="9AC343">
                        <a:lumMod val="20000"/>
                        <a:lumOff val="8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endParaRPr lang="zh-CN" altLang="en-US" sz="20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endParaRPr>
                    </a:p>
                  </a:txBody>
                  <a:tcPr anchor="ctr">
                    <a:lnL w="12700" cap="flat" cmpd="sng" algn="ctr">
                      <a:solidFill>
                        <a:srgbClr val="9AC343">
                          <a:lumMod val="75000"/>
                        </a:srgbClr>
                      </a:solidFill>
                      <a:prstDash val="solid"/>
                      <a:round/>
                      <a:headEnd type="none" w="med" len="med"/>
                      <a:tailEnd type="none" w="med" len="med"/>
                    </a:lnL>
                    <a:lnR w="12700" cmpd="sng">
                      <a:noFill/>
                    </a:lnR>
                    <a:lnT w="12700" cap="flat" cmpd="sng" algn="ctr">
                      <a:solidFill>
                        <a:srgbClr val="9AC343">
                          <a:lumMod val="75000"/>
                        </a:srgbClr>
                      </a:solidFill>
                      <a:prstDash val="solid"/>
                      <a:round/>
                      <a:headEnd type="none" w="med" len="med"/>
                      <a:tailEnd type="none" w="med" len="med"/>
                    </a:lnT>
                    <a:lnB w="28575" cap="flat" cmpd="sng" algn="ctr">
                      <a:solidFill>
                        <a:srgbClr val="9AC343">
                          <a:lumMod val="75000"/>
                        </a:srgbClr>
                      </a:solidFill>
                      <a:prstDash val="solid"/>
                      <a:round/>
                      <a:headEnd type="none" w="med" len="med"/>
                      <a:tailEnd type="none" w="med" len="med"/>
                    </a:lnB>
                    <a:lnTlToBr w="12700" cmpd="sng">
                      <a:noFill/>
                      <a:prstDash val="solid"/>
                    </a:lnTlToBr>
                    <a:lnBlToTr w="12700" cmpd="sng">
                      <a:noFill/>
                      <a:prstDash val="solid"/>
                    </a:lnBlToTr>
                    <a:solidFill>
                      <a:srgbClr val="9AC343">
                        <a:lumMod val="20000"/>
                        <a:lumOff val="80000"/>
                      </a:srgbClr>
                    </a:solidFill>
                  </a:tcPr>
                </a:tc>
              </a:tr>
            </a:tbl>
          </a:graphicData>
        </a:graphic>
      </p:graphicFrame>
    </p:spTree>
    <p:custDataLst>
      <p:tags r:id="rId1"/>
    </p:custDataLst>
    <p:extLst>
      <p:ext uri="{BB962C8B-B14F-4D97-AF65-F5344CB8AC3E}">
        <p14:creationId xmlns:p14="http://schemas.microsoft.com/office/powerpoint/2010/main" val="8969290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矩形 48">
            <a:extLst>
              <a:ext uri="{FF2B5EF4-FFF2-40B4-BE49-F238E27FC236}">
                <a16:creationId xmlns:a16="http://schemas.microsoft.com/office/drawing/2014/main" xmlns="" id="{2C22A9D0-D16A-157C-B894-5B45DD2587C1}"/>
              </a:ext>
            </a:extLst>
          </p:cNvPr>
          <p:cNvSpPr/>
          <p:nvPr/>
        </p:nvSpPr>
        <p:spPr>
          <a:xfrm>
            <a:off x="1" y="1928766"/>
            <a:ext cx="12192000" cy="3187699"/>
          </a:xfrm>
          <a:prstGeom prst="rect">
            <a:avLst/>
          </a:prstGeom>
          <a:solidFill>
            <a:schemeClr val="accent1"/>
          </a:solidFill>
          <a:ln w="12700" cap="flat" cmpd="sng" algn="ctr">
            <a:noFill/>
            <a:prstDash val="solid"/>
            <a:miter lim="800000"/>
          </a:ln>
          <a:effectLst/>
        </p:spPr>
        <p:txBody>
          <a:bodyPr rtlCol="0" anchor="ctr"/>
          <a:lstStyle/>
          <a:p>
            <a:pPr algn="ctr">
              <a:defRPr/>
            </a:pPr>
            <a:endParaRPr lang="zh-CN" altLang="en-US" sz="2000" kern="0">
              <a:solidFill>
                <a:srgbClr val="FFFFFF"/>
              </a:solidFill>
              <a:latin typeface="思源黑体 CN" panose="020F0502020204030204"/>
              <a:cs typeface="+mn-ea"/>
              <a:sym typeface="+mn-lt"/>
            </a:endParaRPr>
          </a:p>
        </p:txBody>
      </p:sp>
      <p:grpSp>
        <p:nvGrpSpPr>
          <p:cNvPr id="95" name="组合 94">
            <a:extLst>
              <a:ext uri="{FF2B5EF4-FFF2-40B4-BE49-F238E27FC236}">
                <a16:creationId xmlns:a16="http://schemas.microsoft.com/office/drawing/2014/main" xmlns="" id="{F1AE6F10-8D4B-BFA6-DB66-57184E4B495E}"/>
              </a:ext>
            </a:extLst>
          </p:cNvPr>
          <p:cNvGrpSpPr/>
          <p:nvPr/>
        </p:nvGrpSpPr>
        <p:grpSpPr>
          <a:xfrm rot="16200000" flipH="1" flipV="1">
            <a:off x="1648436" y="5159986"/>
            <a:ext cx="869693" cy="1870906"/>
            <a:chOff x="11010435" y="4832693"/>
            <a:chExt cx="869693" cy="1870906"/>
          </a:xfrm>
          <a:solidFill>
            <a:schemeClr val="accent2"/>
          </a:solidFill>
        </p:grpSpPr>
        <p:sp>
          <p:nvSpPr>
            <p:cNvPr id="96" name="椭圆 95">
              <a:extLst>
                <a:ext uri="{FF2B5EF4-FFF2-40B4-BE49-F238E27FC236}">
                  <a16:creationId xmlns:a16="http://schemas.microsoft.com/office/drawing/2014/main" xmlns="" id="{DF9492D7-E059-01CA-6948-48C5DCE5BBE1}"/>
                </a:ext>
              </a:extLst>
            </p:cNvPr>
            <p:cNvSpPr/>
            <p:nvPr/>
          </p:nvSpPr>
          <p:spPr>
            <a:xfrm>
              <a:off x="11799846" y="4832693"/>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97" name="椭圆 96">
              <a:extLst>
                <a:ext uri="{FF2B5EF4-FFF2-40B4-BE49-F238E27FC236}">
                  <a16:creationId xmlns:a16="http://schemas.microsoft.com/office/drawing/2014/main" xmlns="" id="{9754BA4F-F0B2-01E0-E8AA-056197DAD64E}"/>
                </a:ext>
              </a:extLst>
            </p:cNvPr>
            <p:cNvSpPr/>
            <p:nvPr/>
          </p:nvSpPr>
          <p:spPr>
            <a:xfrm>
              <a:off x="11799846" y="5011755"/>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98" name="椭圆 97">
              <a:extLst>
                <a:ext uri="{FF2B5EF4-FFF2-40B4-BE49-F238E27FC236}">
                  <a16:creationId xmlns:a16="http://schemas.microsoft.com/office/drawing/2014/main" xmlns="" id="{EC8E9E92-B91B-A678-F460-0B8C730CAE79}"/>
                </a:ext>
              </a:extLst>
            </p:cNvPr>
            <p:cNvSpPr/>
            <p:nvPr/>
          </p:nvSpPr>
          <p:spPr>
            <a:xfrm>
              <a:off x="11799846" y="5190817"/>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99" name="椭圆 98">
              <a:extLst>
                <a:ext uri="{FF2B5EF4-FFF2-40B4-BE49-F238E27FC236}">
                  <a16:creationId xmlns:a16="http://schemas.microsoft.com/office/drawing/2014/main" xmlns="" id="{E3529D57-7F52-7B66-D52B-E8AD9137DAAA}"/>
                </a:ext>
              </a:extLst>
            </p:cNvPr>
            <p:cNvSpPr/>
            <p:nvPr/>
          </p:nvSpPr>
          <p:spPr>
            <a:xfrm>
              <a:off x="11799846" y="5369879"/>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00" name="椭圆 99">
              <a:extLst>
                <a:ext uri="{FF2B5EF4-FFF2-40B4-BE49-F238E27FC236}">
                  <a16:creationId xmlns:a16="http://schemas.microsoft.com/office/drawing/2014/main" xmlns="" id="{68963700-3D0F-5544-B4B6-B70CE244D1B6}"/>
                </a:ext>
              </a:extLst>
            </p:cNvPr>
            <p:cNvSpPr/>
            <p:nvPr/>
          </p:nvSpPr>
          <p:spPr>
            <a:xfrm>
              <a:off x="11799846" y="5548941"/>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01" name="椭圆 100">
              <a:extLst>
                <a:ext uri="{FF2B5EF4-FFF2-40B4-BE49-F238E27FC236}">
                  <a16:creationId xmlns:a16="http://schemas.microsoft.com/office/drawing/2014/main" xmlns="" id="{F1459995-E84A-7983-953A-C879D60A9D1D}"/>
                </a:ext>
              </a:extLst>
            </p:cNvPr>
            <p:cNvSpPr/>
            <p:nvPr/>
          </p:nvSpPr>
          <p:spPr>
            <a:xfrm>
              <a:off x="11799846" y="5728003"/>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02" name="椭圆 101">
              <a:extLst>
                <a:ext uri="{FF2B5EF4-FFF2-40B4-BE49-F238E27FC236}">
                  <a16:creationId xmlns:a16="http://schemas.microsoft.com/office/drawing/2014/main" xmlns="" id="{2E07D110-9676-0E78-41F3-DFB99BE80AAC}"/>
                </a:ext>
              </a:extLst>
            </p:cNvPr>
            <p:cNvSpPr/>
            <p:nvPr/>
          </p:nvSpPr>
          <p:spPr>
            <a:xfrm>
              <a:off x="11799846" y="5907065"/>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03" name="椭圆 102">
              <a:extLst>
                <a:ext uri="{FF2B5EF4-FFF2-40B4-BE49-F238E27FC236}">
                  <a16:creationId xmlns:a16="http://schemas.microsoft.com/office/drawing/2014/main" xmlns="" id="{63A1982F-9FA8-329B-589A-EBA97B09DEF1}"/>
                </a:ext>
              </a:extLst>
            </p:cNvPr>
            <p:cNvSpPr/>
            <p:nvPr/>
          </p:nvSpPr>
          <p:spPr>
            <a:xfrm>
              <a:off x="11799846" y="6086127"/>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04" name="椭圆 103">
              <a:extLst>
                <a:ext uri="{FF2B5EF4-FFF2-40B4-BE49-F238E27FC236}">
                  <a16:creationId xmlns:a16="http://schemas.microsoft.com/office/drawing/2014/main" xmlns="" id="{D18D21E6-CCF1-55F1-B6C2-4B347A3E4292}"/>
                </a:ext>
              </a:extLst>
            </p:cNvPr>
            <p:cNvSpPr/>
            <p:nvPr/>
          </p:nvSpPr>
          <p:spPr>
            <a:xfrm>
              <a:off x="11799846" y="6265189"/>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05" name="椭圆 104">
              <a:extLst>
                <a:ext uri="{FF2B5EF4-FFF2-40B4-BE49-F238E27FC236}">
                  <a16:creationId xmlns:a16="http://schemas.microsoft.com/office/drawing/2014/main" xmlns="" id="{A14AAF1F-0413-39E4-81BF-8A2B3EB9AEBA}"/>
                </a:ext>
              </a:extLst>
            </p:cNvPr>
            <p:cNvSpPr/>
            <p:nvPr/>
          </p:nvSpPr>
          <p:spPr>
            <a:xfrm>
              <a:off x="11799846" y="6444251"/>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06" name="椭圆 105">
              <a:extLst>
                <a:ext uri="{FF2B5EF4-FFF2-40B4-BE49-F238E27FC236}">
                  <a16:creationId xmlns:a16="http://schemas.microsoft.com/office/drawing/2014/main" xmlns="" id="{B95A3450-67FA-DBDD-E968-8B96F5489A70}"/>
                </a:ext>
              </a:extLst>
            </p:cNvPr>
            <p:cNvSpPr/>
            <p:nvPr/>
          </p:nvSpPr>
          <p:spPr>
            <a:xfrm>
              <a:off x="11799846" y="6623317"/>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07" name="椭圆 106">
              <a:extLst>
                <a:ext uri="{FF2B5EF4-FFF2-40B4-BE49-F238E27FC236}">
                  <a16:creationId xmlns:a16="http://schemas.microsoft.com/office/drawing/2014/main" xmlns="" id="{58D70B41-D145-1BA5-D68B-325DBEC18076}"/>
                </a:ext>
              </a:extLst>
            </p:cNvPr>
            <p:cNvSpPr/>
            <p:nvPr/>
          </p:nvSpPr>
          <p:spPr>
            <a:xfrm>
              <a:off x="11641963" y="6623317"/>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08" name="椭圆 107">
              <a:extLst>
                <a:ext uri="{FF2B5EF4-FFF2-40B4-BE49-F238E27FC236}">
                  <a16:creationId xmlns:a16="http://schemas.microsoft.com/office/drawing/2014/main" xmlns="" id="{F38BE693-0617-0698-BB5F-8018E581CAF5}"/>
                </a:ext>
              </a:extLst>
            </p:cNvPr>
            <p:cNvSpPr/>
            <p:nvPr/>
          </p:nvSpPr>
          <p:spPr>
            <a:xfrm>
              <a:off x="11484081" y="6623317"/>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09" name="椭圆 108">
              <a:extLst>
                <a:ext uri="{FF2B5EF4-FFF2-40B4-BE49-F238E27FC236}">
                  <a16:creationId xmlns:a16="http://schemas.microsoft.com/office/drawing/2014/main" xmlns="" id="{EDD9CE23-46EA-B95A-9F84-7B8E9C893550}"/>
                </a:ext>
              </a:extLst>
            </p:cNvPr>
            <p:cNvSpPr/>
            <p:nvPr/>
          </p:nvSpPr>
          <p:spPr>
            <a:xfrm>
              <a:off x="11326199" y="6623317"/>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10" name="椭圆 109">
              <a:extLst>
                <a:ext uri="{FF2B5EF4-FFF2-40B4-BE49-F238E27FC236}">
                  <a16:creationId xmlns:a16="http://schemas.microsoft.com/office/drawing/2014/main" xmlns="" id="{89D56BDE-4DDA-BC78-6922-754FC85BFAD7}"/>
                </a:ext>
              </a:extLst>
            </p:cNvPr>
            <p:cNvSpPr/>
            <p:nvPr/>
          </p:nvSpPr>
          <p:spPr>
            <a:xfrm>
              <a:off x="11168317" y="6623317"/>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11" name="椭圆 110">
              <a:extLst>
                <a:ext uri="{FF2B5EF4-FFF2-40B4-BE49-F238E27FC236}">
                  <a16:creationId xmlns:a16="http://schemas.microsoft.com/office/drawing/2014/main" xmlns="" id="{553761AD-DF80-5F94-64ED-E17DE3C0F79A}"/>
                </a:ext>
              </a:extLst>
            </p:cNvPr>
            <p:cNvSpPr/>
            <p:nvPr/>
          </p:nvSpPr>
          <p:spPr>
            <a:xfrm>
              <a:off x="11010435" y="6623317"/>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grpSp>
      <p:sp>
        <p:nvSpPr>
          <p:cNvPr id="126" name="文本框 125">
            <a:extLst>
              <a:ext uri="{FF2B5EF4-FFF2-40B4-BE49-F238E27FC236}">
                <a16:creationId xmlns:a16="http://schemas.microsoft.com/office/drawing/2014/main" xmlns="" id="{10D8F35E-5440-22E0-ED6D-DAE6D227504A}"/>
              </a:ext>
            </a:extLst>
          </p:cNvPr>
          <p:cNvSpPr txBox="1"/>
          <p:nvPr/>
        </p:nvSpPr>
        <p:spPr>
          <a:xfrm>
            <a:off x="3383281" y="2788243"/>
            <a:ext cx="5308434" cy="830997"/>
          </a:xfrm>
          <a:prstGeom prst="rect">
            <a:avLst/>
          </a:prstGeom>
          <a:noFill/>
        </p:spPr>
        <p:txBody>
          <a:bodyPr wrap="square" rtlCol="0">
            <a:spAutoFit/>
            <a:scene3d>
              <a:camera prst="orthographicFront"/>
              <a:lightRig rig="threePt" dir="t"/>
            </a:scene3d>
            <a:sp3d contourW="12700"/>
          </a:bodyPr>
          <a:lstStyle/>
          <a:p>
            <a:pPr algn="ctr" defTabSz="457200"/>
            <a:r>
              <a:rPr lang="zh-CN" altLang="en-US" sz="4800" b="1" dirty="0">
                <a:gradFill>
                  <a:gsLst>
                    <a:gs pos="44000">
                      <a:prstClr val="white"/>
                    </a:gs>
                    <a:gs pos="100000">
                      <a:srgbClr val="51B5B7"/>
                    </a:gs>
                  </a:gsLst>
                  <a:lin ang="5400000" scaled="0"/>
                </a:gradFill>
                <a:latin typeface="微软雅黑" panose="020B0503020204020204" pitchFamily="34" charset="-122"/>
                <a:ea typeface="微软雅黑" panose="020B0503020204020204" pitchFamily="34" charset="-122"/>
                <a:cs typeface="MiSans Medium" panose="00000600000000000000" charset="-122"/>
                <a:sym typeface="Arial" panose="020B0604020202020204" pitchFamily="34" charset="0"/>
              </a:rPr>
              <a:t>小行星的轨道模型</a:t>
            </a:r>
          </a:p>
        </p:txBody>
      </p:sp>
      <p:grpSp>
        <p:nvGrpSpPr>
          <p:cNvPr id="144" name="组合 143">
            <a:extLst>
              <a:ext uri="{FF2B5EF4-FFF2-40B4-BE49-F238E27FC236}">
                <a16:creationId xmlns:a16="http://schemas.microsoft.com/office/drawing/2014/main" xmlns="" id="{8A0B6880-5892-6789-3F68-B7B773D64760}"/>
              </a:ext>
            </a:extLst>
          </p:cNvPr>
          <p:cNvGrpSpPr/>
          <p:nvPr/>
        </p:nvGrpSpPr>
        <p:grpSpPr>
          <a:xfrm>
            <a:off x="698325" y="4119308"/>
            <a:ext cx="1020562" cy="270782"/>
            <a:chOff x="3381675" y="3022299"/>
            <a:chExt cx="1020562" cy="270782"/>
          </a:xfrm>
        </p:grpSpPr>
        <p:sp>
          <p:nvSpPr>
            <p:cNvPr id="145" name="椭圆 144">
              <a:extLst>
                <a:ext uri="{FF2B5EF4-FFF2-40B4-BE49-F238E27FC236}">
                  <a16:creationId xmlns:a16="http://schemas.microsoft.com/office/drawing/2014/main" xmlns="" id="{AF8EEA8F-5356-6EFF-B042-EC9BCBCCA98E}"/>
                </a:ext>
              </a:extLst>
            </p:cNvPr>
            <p:cNvSpPr/>
            <p:nvPr/>
          </p:nvSpPr>
          <p:spPr>
            <a:xfrm>
              <a:off x="3381675" y="3022299"/>
              <a:ext cx="80282" cy="8028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46" name="椭圆 145">
              <a:extLst>
                <a:ext uri="{FF2B5EF4-FFF2-40B4-BE49-F238E27FC236}">
                  <a16:creationId xmlns:a16="http://schemas.microsoft.com/office/drawing/2014/main" xmlns="" id="{A6E6340F-33D3-639B-2561-92F2A596499A}"/>
                </a:ext>
              </a:extLst>
            </p:cNvPr>
            <p:cNvSpPr/>
            <p:nvPr/>
          </p:nvSpPr>
          <p:spPr>
            <a:xfrm>
              <a:off x="3538108" y="3022299"/>
              <a:ext cx="80282" cy="8028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47" name="椭圆 146">
              <a:extLst>
                <a:ext uri="{FF2B5EF4-FFF2-40B4-BE49-F238E27FC236}">
                  <a16:creationId xmlns:a16="http://schemas.microsoft.com/office/drawing/2014/main" xmlns="" id="{D0FE76DE-13D2-5973-94D4-E62BE6BF7018}"/>
                </a:ext>
              </a:extLst>
            </p:cNvPr>
            <p:cNvSpPr/>
            <p:nvPr/>
          </p:nvSpPr>
          <p:spPr>
            <a:xfrm>
              <a:off x="3694541" y="3022299"/>
              <a:ext cx="80282" cy="8028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48" name="椭圆 147">
              <a:extLst>
                <a:ext uri="{FF2B5EF4-FFF2-40B4-BE49-F238E27FC236}">
                  <a16:creationId xmlns:a16="http://schemas.microsoft.com/office/drawing/2014/main" xmlns="" id="{C3B56ACA-B0A5-23E0-F796-4185527FB431}"/>
                </a:ext>
              </a:extLst>
            </p:cNvPr>
            <p:cNvSpPr/>
            <p:nvPr/>
          </p:nvSpPr>
          <p:spPr>
            <a:xfrm>
              <a:off x="3850974" y="3022299"/>
              <a:ext cx="80282" cy="8028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49" name="椭圆 148">
              <a:extLst>
                <a:ext uri="{FF2B5EF4-FFF2-40B4-BE49-F238E27FC236}">
                  <a16:creationId xmlns:a16="http://schemas.microsoft.com/office/drawing/2014/main" xmlns="" id="{C2E0D881-17BA-3A0B-96DD-60C1A4C69C12}"/>
                </a:ext>
              </a:extLst>
            </p:cNvPr>
            <p:cNvSpPr/>
            <p:nvPr/>
          </p:nvSpPr>
          <p:spPr>
            <a:xfrm>
              <a:off x="4007407" y="3022299"/>
              <a:ext cx="80282" cy="8028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50" name="椭圆 149">
              <a:extLst>
                <a:ext uri="{FF2B5EF4-FFF2-40B4-BE49-F238E27FC236}">
                  <a16:creationId xmlns:a16="http://schemas.microsoft.com/office/drawing/2014/main" xmlns="" id="{7498E8F0-9EEA-A27C-CEAB-B6ED90A4FDD4}"/>
                </a:ext>
              </a:extLst>
            </p:cNvPr>
            <p:cNvSpPr/>
            <p:nvPr/>
          </p:nvSpPr>
          <p:spPr>
            <a:xfrm>
              <a:off x="4163840" y="3022299"/>
              <a:ext cx="80282" cy="8028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51" name="椭圆 150">
              <a:extLst>
                <a:ext uri="{FF2B5EF4-FFF2-40B4-BE49-F238E27FC236}">
                  <a16:creationId xmlns:a16="http://schemas.microsoft.com/office/drawing/2014/main" xmlns="" id="{598B1711-95BC-3D77-3E7B-7065EE724606}"/>
                </a:ext>
              </a:extLst>
            </p:cNvPr>
            <p:cNvSpPr/>
            <p:nvPr/>
          </p:nvSpPr>
          <p:spPr>
            <a:xfrm>
              <a:off x="3539790" y="3212799"/>
              <a:ext cx="80282" cy="8028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52" name="椭圆 151">
              <a:extLst>
                <a:ext uri="{FF2B5EF4-FFF2-40B4-BE49-F238E27FC236}">
                  <a16:creationId xmlns:a16="http://schemas.microsoft.com/office/drawing/2014/main" xmlns="" id="{71C86474-6441-3AF3-642B-9A2CD195B32E}"/>
                </a:ext>
              </a:extLst>
            </p:cNvPr>
            <p:cNvSpPr/>
            <p:nvPr/>
          </p:nvSpPr>
          <p:spPr>
            <a:xfrm>
              <a:off x="3696223" y="3212799"/>
              <a:ext cx="80282" cy="8028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53" name="椭圆 152">
              <a:extLst>
                <a:ext uri="{FF2B5EF4-FFF2-40B4-BE49-F238E27FC236}">
                  <a16:creationId xmlns:a16="http://schemas.microsoft.com/office/drawing/2014/main" xmlns="" id="{E3354F3A-943E-7CAD-2800-00F3AF5A36C5}"/>
                </a:ext>
              </a:extLst>
            </p:cNvPr>
            <p:cNvSpPr/>
            <p:nvPr/>
          </p:nvSpPr>
          <p:spPr>
            <a:xfrm>
              <a:off x="3852656" y="3212799"/>
              <a:ext cx="80282" cy="8028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54" name="椭圆 153">
              <a:extLst>
                <a:ext uri="{FF2B5EF4-FFF2-40B4-BE49-F238E27FC236}">
                  <a16:creationId xmlns:a16="http://schemas.microsoft.com/office/drawing/2014/main" xmlns="" id="{900D747D-F929-48F0-2A57-391B9CF9783B}"/>
                </a:ext>
              </a:extLst>
            </p:cNvPr>
            <p:cNvSpPr/>
            <p:nvPr/>
          </p:nvSpPr>
          <p:spPr>
            <a:xfrm>
              <a:off x="4009089" y="3212799"/>
              <a:ext cx="80282" cy="8028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55" name="椭圆 154">
              <a:extLst>
                <a:ext uri="{FF2B5EF4-FFF2-40B4-BE49-F238E27FC236}">
                  <a16:creationId xmlns:a16="http://schemas.microsoft.com/office/drawing/2014/main" xmlns="" id="{340AE186-99EE-BCC9-72ED-83F22D3EFF49}"/>
                </a:ext>
              </a:extLst>
            </p:cNvPr>
            <p:cNvSpPr/>
            <p:nvPr/>
          </p:nvSpPr>
          <p:spPr>
            <a:xfrm>
              <a:off x="4165522" y="3212799"/>
              <a:ext cx="80282" cy="8028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56" name="椭圆 155">
              <a:extLst>
                <a:ext uri="{FF2B5EF4-FFF2-40B4-BE49-F238E27FC236}">
                  <a16:creationId xmlns:a16="http://schemas.microsoft.com/office/drawing/2014/main" xmlns="" id="{E211FE81-187A-3123-A543-341F7F7CF73B}"/>
                </a:ext>
              </a:extLst>
            </p:cNvPr>
            <p:cNvSpPr/>
            <p:nvPr/>
          </p:nvSpPr>
          <p:spPr>
            <a:xfrm>
              <a:off x="4321955" y="3212799"/>
              <a:ext cx="80282" cy="8028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grpSp>
      <p:grpSp>
        <p:nvGrpSpPr>
          <p:cNvPr id="183" name="组合 182">
            <a:extLst>
              <a:ext uri="{FF2B5EF4-FFF2-40B4-BE49-F238E27FC236}">
                <a16:creationId xmlns:a16="http://schemas.microsoft.com/office/drawing/2014/main" xmlns="" id="{493571EC-E11D-C81F-F213-399E6C8C5587}"/>
              </a:ext>
            </a:extLst>
          </p:cNvPr>
          <p:cNvGrpSpPr/>
          <p:nvPr/>
        </p:nvGrpSpPr>
        <p:grpSpPr>
          <a:xfrm>
            <a:off x="10512150" y="545625"/>
            <a:ext cx="1020562" cy="270782"/>
            <a:chOff x="7158259" y="667672"/>
            <a:chExt cx="1020562" cy="270782"/>
          </a:xfrm>
          <a:solidFill>
            <a:schemeClr val="accent2"/>
          </a:solidFill>
        </p:grpSpPr>
        <p:sp>
          <p:nvSpPr>
            <p:cNvPr id="184" name="椭圆 183">
              <a:extLst>
                <a:ext uri="{FF2B5EF4-FFF2-40B4-BE49-F238E27FC236}">
                  <a16:creationId xmlns:a16="http://schemas.microsoft.com/office/drawing/2014/main" xmlns="" id="{23860DB3-F17B-D5FF-F741-895F91693E40}"/>
                </a:ext>
              </a:extLst>
            </p:cNvPr>
            <p:cNvSpPr/>
            <p:nvPr/>
          </p:nvSpPr>
          <p:spPr>
            <a:xfrm>
              <a:off x="7158259" y="667672"/>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85" name="椭圆 184">
              <a:extLst>
                <a:ext uri="{FF2B5EF4-FFF2-40B4-BE49-F238E27FC236}">
                  <a16:creationId xmlns:a16="http://schemas.microsoft.com/office/drawing/2014/main" xmlns="" id="{EACAE4E4-2859-5E5B-C5D9-56616E0BF992}"/>
                </a:ext>
              </a:extLst>
            </p:cNvPr>
            <p:cNvSpPr/>
            <p:nvPr/>
          </p:nvSpPr>
          <p:spPr>
            <a:xfrm>
              <a:off x="7314692" y="667672"/>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86" name="椭圆 185">
              <a:extLst>
                <a:ext uri="{FF2B5EF4-FFF2-40B4-BE49-F238E27FC236}">
                  <a16:creationId xmlns:a16="http://schemas.microsoft.com/office/drawing/2014/main" xmlns="" id="{637B0565-2445-3145-D340-1B7DBF7854E1}"/>
                </a:ext>
              </a:extLst>
            </p:cNvPr>
            <p:cNvSpPr/>
            <p:nvPr/>
          </p:nvSpPr>
          <p:spPr>
            <a:xfrm>
              <a:off x="7471125" y="667672"/>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87" name="椭圆 186">
              <a:extLst>
                <a:ext uri="{FF2B5EF4-FFF2-40B4-BE49-F238E27FC236}">
                  <a16:creationId xmlns:a16="http://schemas.microsoft.com/office/drawing/2014/main" xmlns="" id="{54F9D39F-206F-63F4-6BEC-C6D070430909}"/>
                </a:ext>
              </a:extLst>
            </p:cNvPr>
            <p:cNvSpPr/>
            <p:nvPr/>
          </p:nvSpPr>
          <p:spPr>
            <a:xfrm>
              <a:off x="7627558" y="667672"/>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88" name="椭圆 187">
              <a:extLst>
                <a:ext uri="{FF2B5EF4-FFF2-40B4-BE49-F238E27FC236}">
                  <a16:creationId xmlns:a16="http://schemas.microsoft.com/office/drawing/2014/main" xmlns="" id="{F0713D99-D1A3-AD22-4AC5-E1E1D40966B6}"/>
                </a:ext>
              </a:extLst>
            </p:cNvPr>
            <p:cNvSpPr/>
            <p:nvPr/>
          </p:nvSpPr>
          <p:spPr>
            <a:xfrm>
              <a:off x="7783991" y="667672"/>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89" name="椭圆 188">
              <a:extLst>
                <a:ext uri="{FF2B5EF4-FFF2-40B4-BE49-F238E27FC236}">
                  <a16:creationId xmlns:a16="http://schemas.microsoft.com/office/drawing/2014/main" xmlns="" id="{E7E27A55-918E-1685-E0BE-F62B42A61234}"/>
                </a:ext>
              </a:extLst>
            </p:cNvPr>
            <p:cNvSpPr/>
            <p:nvPr/>
          </p:nvSpPr>
          <p:spPr>
            <a:xfrm>
              <a:off x="7940424" y="667672"/>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90" name="椭圆 189">
              <a:extLst>
                <a:ext uri="{FF2B5EF4-FFF2-40B4-BE49-F238E27FC236}">
                  <a16:creationId xmlns:a16="http://schemas.microsoft.com/office/drawing/2014/main" xmlns="" id="{B2846442-E78A-BCA6-AC6B-2363C4703A8F}"/>
                </a:ext>
              </a:extLst>
            </p:cNvPr>
            <p:cNvSpPr/>
            <p:nvPr/>
          </p:nvSpPr>
          <p:spPr>
            <a:xfrm>
              <a:off x="7316374" y="858172"/>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91" name="椭圆 190">
              <a:extLst>
                <a:ext uri="{FF2B5EF4-FFF2-40B4-BE49-F238E27FC236}">
                  <a16:creationId xmlns:a16="http://schemas.microsoft.com/office/drawing/2014/main" xmlns="" id="{98F8D054-C6D3-3E62-17D9-311CFD2C0F60}"/>
                </a:ext>
              </a:extLst>
            </p:cNvPr>
            <p:cNvSpPr/>
            <p:nvPr/>
          </p:nvSpPr>
          <p:spPr>
            <a:xfrm>
              <a:off x="7472807" y="858172"/>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92" name="椭圆 191">
              <a:extLst>
                <a:ext uri="{FF2B5EF4-FFF2-40B4-BE49-F238E27FC236}">
                  <a16:creationId xmlns:a16="http://schemas.microsoft.com/office/drawing/2014/main" xmlns="" id="{E6881278-842E-A2B4-D7FD-6541525776DA}"/>
                </a:ext>
              </a:extLst>
            </p:cNvPr>
            <p:cNvSpPr/>
            <p:nvPr/>
          </p:nvSpPr>
          <p:spPr>
            <a:xfrm>
              <a:off x="7629240" y="858172"/>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93" name="椭圆 192">
              <a:extLst>
                <a:ext uri="{FF2B5EF4-FFF2-40B4-BE49-F238E27FC236}">
                  <a16:creationId xmlns:a16="http://schemas.microsoft.com/office/drawing/2014/main" xmlns="" id="{623E8556-6389-6A30-A65F-6476E9FB30E6}"/>
                </a:ext>
              </a:extLst>
            </p:cNvPr>
            <p:cNvSpPr/>
            <p:nvPr/>
          </p:nvSpPr>
          <p:spPr>
            <a:xfrm>
              <a:off x="7785673" y="858172"/>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94" name="椭圆 193">
              <a:extLst>
                <a:ext uri="{FF2B5EF4-FFF2-40B4-BE49-F238E27FC236}">
                  <a16:creationId xmlns:a16="http://schemas.microsoft.com/office/drawing/2014/main" xmlns="" id="{0277D8C4-1191-0544-A286-3BE5062A5F69}"/>
                </a:ext>
              </a:extLst>
            </p:cNvPr>
            <p:cNvSpPr/>
            <p:nvPr/>
          </p:nvSpPr>
          <p:spPr>
            <a:xfrm>
              <a:off x="7942106" y="858172"/>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95" name="椭圆 194">
              <a:extLst>
                <a:ext uri="{FF2B5EF4-FFF2-40B4-BE49-F238E27FC236}">
                  <a16:creationId xmlns:a16="http://schemas.microsoft.com/office/drawing/2014/main" xmlns="" id="{B51018E0-18C5-5159-F871-E8700080F01D}"/>
                </a:ext>
              </a:extLst>
            </p:cNvPr>
            <p:cNvSpPr/>
            <p:nvPr/>
          </p:nvSpPr>
          <p:spPr>
            <a:xfrm>
              <a:off x="8098539" y="858172"/>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grpSp>
      <p:sp>
        <p:nvSpPr>
          <p:cNvPr id="2" name="矩形: 圆角 1">
            <a:extLst>
              <a:ext uri="{FF2B5EF4-FFF2-40B4-BE49-F238E27FC236}">
                <a16:creationId xmlns:a16="http://schemas.microsoft.com/office/drawing/2014/main" xmlns="" id="{D81578D0-6087-AD42-B213-20B6EA93E013}"/>
              </a:ext>
            </a:extLst>
          </p:cNvPr>
          <p:cNvSpPr/>
          <p:nvPr/>
        </p:nvSpPr>
        <p:spPr>
          <a:xfrm>
            <a:off x="4825185" y="1645488"/>
            <a:ext cx="2561848" cy="586740"/>
          </a:xfrm>
          <a:prstGeom prst="roundRect">
            <a:avLst>
              <a:gd name="adj" fmla="val 9963"/>
            </a:avLst>
          </a:prstGeom>
          <a:solidFill>
            <a:schemeClr val="accent2"/>
          </a:solidFill>
          <a:ln>
            <a:noFill/>
          </a:ln>
          <a:effectLst>
            <a:outerShdw blurRad="190500" dist="38100" dir="5400000" algn="t"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en-US" altLang="zh-CN" sz="3200" b="1" dirty="0" smtClean="0">
                <a:solidFill>
                  <a:prstClr val="black"/>
                </a:solidFill>
                <a:latin typeface="Times New Roman" panose="02020603050405020304" pitchFamily="18" charset="0"/>
                <a:cs typeface="Times New Roman" panose="02020603050405020304" pitchFamily="18" charset="0"/>
                <a:sym typeface="+mn-lt"/>
              </a:rPr>
              <a:t>§4</a:t>
            </a:r>
            <a:endParaRPr lang="zh-CN" altLang="en-US" sz="3200" b="1" dirty="0">
              <a:solidFill>
                <a:prstClr val="black"/>
              </a:solidFill>
              <a:latin typeface="Times New Roman" panose="02020603050405020304" pitchFamily="18" charset="0"/>
              <a:cs typeface="Times New Roman" panose="02020603050405020304" pitchFamily="18" charset="0"/>
              <a:sym typeface="+mn-lt"/>
            </a:endParaRPr>
          </a:p>
        </p:txBody>
      </p:sp>
      <p:cxnSp>
        <p:nvCxnSpPr>
          <p:cNvPr id="3" name="直接连接符 2">
            <a:extLst>
              <a:ext uri="{FF2B5EF4-FFF2-40B4-BE49-F238E27FC236}">
                <a16:creationId xmlns:a16="http://schemas.microsoft.com/office/drawing/2014/main" xmlns="" id="{67FF21FA-B036-2A83-1379-7B4B32C92625}"/>
              </a:ext>
            </a:extLst>
          </p:cNvPr>
          <p:cNvCxnSpPr>
            <a:cxnSpLocks/>
          </p:cNvCxnSpPr>
          <p:nvPr/>
        </p:nvCxnSpPr>
        <p:spPr>
          <a:xfrm>
            <a:off x="3383281" y="3834249"/>
            <a:ext cx="5440679" cy="0"/>
          </a:xfrm>
          <a:prstGeom prst="line">
            <a:avLst/>
          </a:prstGeom>
          <a:ln w="19050">
            <a:solidFill>
              <a:schemeClr val="bg1"/>
            </a:solidFill>
            <a:headEnd type="diamon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4111802"/>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2" presetClass="entr" presetSubtype="8" fill="hold" nodeType="withEffect">
                                  <p:stCondLst>
                                    <p:cond delay="0"/>
                                  </p:stCondLst>
                                  <p:childTnLst>
                                    <p:set>
                                      <p:cBhvr>
                                        <p:cTn id="11" dur="1" fill="hold">
                                          <p:stCondLst>
                                            <p:cond delay="0"/>
                                          </p:stCondLst>
                                        </p:cTn>
                                        <p:tgtEl>
                                          <p:spTgt spid="95"/>
                                        </p:tgtEl>
                                        <p:attrNameLst>
                                          <p:attrName>style.visibility</p:attrName>
                                        </p:attrNameLst>
                                      </p:cBhvr>
                                      <p:to>
                                        <p:strVal val="visible"/>
                                      </p:to>
                                    </p:set>
                                    <p:anim calcmode="lin" valueType="num">
                                      <p:cBhvr additive="base">
                                        <p:cTn id="12" dur="500" fill="hold"/>
                                        <p:tgtEl>
                                          <p:spTgt spid="95"/>
                                        </p:tgtEl>
                                        <p:attrNameLst>
                                          <p:attrName>ppt_x</p:attrName>
                                        </p:attrNameLst>
                                      </p:cBhvr>
                                      <p:tavLst>
                                        <p:tav tm="0">
                                          <p:val>
                                            <p:strVal val="0-#ppt_w/2"/>
                                          </p:val>
                                        </p:tav>
                                        <p:tav tm="100000">
                                          <p:val>
                                            <p:strVal val="#ppt_x"/>
                                          </p:val>
                                        </p:tav>
                                      </p:tavLst>
                                    </p:anim>
                                    <p:anim calcmode="lin" valueType="num">
                                      <p:cBhvr additive="base">
                                        <p:cTn id="13" dur="500" fill="hold"/>
                                        <p:tgtEl>
                                          <p:spTgt spid="95"/>
                                        </p:tgtEl>
                                        <p:attrNameLst>
                                          <p:attrName>ppt_y</p:attrName>
                                        </p:attrNameLst>
                                      </p:cBhvr>
                                      <p:tavLst>
                                        <p:tav tm="0">
                                          <p:val>
                                            <p:strVal val="#ppt_y"/>
                                          </p:val>
                                        </p:tav>
                                        <p:tav tm="100000">
                                          <p:val>
                                            <p:strVal val="#ppt_y"/>
                                          </p:val>
                                        </p:tav>
                                      </p:tavLst>
                                    </p:anim>
                                  </p:childTnLst>
                                </p:cTn>
                              </p:par>
                              <p:par>
                                <p:cTn id="14" presetID="2" presetClass="entr" presetSubtype="8" fill="hold" nodeType="withEffect">
                                  <p:stCondLst>
                                    <p:cond delay="0"/>
                                  </p:stCondLst>
                                  <p:childTnLst>
                                    <p:set>
                                      <p:cBhvr>
                                        <p:cTn id="15" dur="1" fill="hold">
                                          <p:stCondLst>
                                            <p:cond delay="0"/>
                                          </p:stCondLst>
                                        </p:cTn>
                                        <p:tgtEl>
                                          <p:spTgt spid="144"/>
                                        </p:tgtEl>
                                        <p:attrNameLst>
                                          <p:attrName>style.visibility</p:attrName>
                                        </p:attrNameLst>
                                      </p:cBhvr>
                                      <p:to>
                                        <p:strVal val="visible"/>
                                      </p:to>
                                    </p:set>
                                    <p:anim calcmode="lin" valueType="num">
                                      <p:cBhvr additive="base">
                                        <p:cTn id="16" dur="500" fill="hold"/>
                                        <p:tgtEl>
                                          <p:spTgt spid="144"/>
                                        </p:tgtEl>
                                        <p:attrNameLst>
                                          <p:attrName>ppt_x</p:attrName>
                                        </p:attrNameLst>
                                      </p:cBhvr>
                                      <p:tavLst>
                                        <p:tav tm="0">
                                          <p:val>
                                            <p:strVal val="0-#ppt_w/2"/>
                                          </p:val>
                                        </p:tav>
                                        <p:tav tm="100000">
                                          <p:val>
                                            <p:strVal val="#ppt_x"/>
                                          </p:val>
                                        </p:tav>
                                      </p:tavLst>
                                    </p:anim>
                                    <p:anim calcmode="lin" valueType="num">
                                      <p:cBhvr additive="base">
                                        <p:cTn id="17" dur="500" fill="hold"/>
                                        <p:tgtEl>
                                          <p:spTgt spid="144"/>
                                        </p:tgtEl>
                                        <p:attrNameLst>
                                          <p:attrName>ppt_y</p:attrName>
                                        </p:attrNameLst>
                                      </p:cBhvr>
                                      <p:tavLst>
                                        <p:tav tm="0">
                                          <p:val>
                                            <p:strVal val="#ppt_y"/>
                                          </p:val>
                                        </p:tav>
                                        <p:tav tm="100000">
                                          <p:val>
                                            <p:strVal val="#ppt_y"/>
                                          </p:val>
                                        </p:tav>
                                      </p:tavLst>
                                    </p:anim>
                                  </p:childTnLst>
                                </p:cTn>
                              </p:par>
                              <p:par>
                                <p:cTn id="18" presetID="2" presetClass="entr" presetSubtype="8" fill="hold" grpId="0" nodeType="withEffect">
                                  <p:stCondLst>
                                    <p:cond delay="0"/>
                                  </p:stCondLst>
                                  <p:childTnLst>
                                    <p:set>
                                      <p:cBhvr>
                                        <p:cTn id="19" dur="1" fill="hold">
                                          <p:stCondLst>
                                            <p:cond delay="0"/>
                                          </p:stCondLst>
                                        </p:cTn>
                                        <p:tgtEl>
                                          <p:spTgt spid="49"/>
                                        </p:tgtEl>
                                        <p:attrNameLst>
                                          <p:attrName>style.visibility</p:attrName>
                                        </p:attrNameLst>
                                      </p:cBhvr>
                                      <p:to>
                                        <p:strVal val="visible"/>
                                      </p:to>
                                    </p:set>
                                    <p:anim calcmode="lin" valueType="num">
                                      <p:cBhvr additive="base">
                                        <p:cTn id="20" dur="500" fill="hold"/>
                                        <p:tgtEl>
                                          <p:spTgt spid="49"/>
                                        </p:tgtEl>
                                        <p:attrNameLst>
                                          <p:attrName>ppt_x</p:attrName>
                                        </p:attrNameLst>
                                      </p:cBhvr>
                                      <p:tavLst>
                                        <p:tav tm="0">
                                          <p:val>
                                            <p:strVal val="0-#ppt_w/2"/>
                                          </p:val>
                                        </p:tav>
                                        <p:tav tm="100000">
                                          <p:val>
                                            <p:strVal val="#ppt_x"/>
                                          </p:val>
                                        </p:tav>
                                      </p:tavLst>
                                    </p:anim>
                                    <p:anim calcmode="lin" valueType="num">
                                      <p:cBhvr additive="base">
                                        <p:cTn id="21" dur="500" fill="hold"/>
                                        <p:tgtEl>
                                          <p:spTgt spid="49"/>
                                        </p:tgtEl>
                                        <p:attrNameLst>
                                          <p:attrName>ppt_y</p:attrName>
                                        </p:attrNameLst>
                                      </p:cBhvr>
                                      <p:tavLst>
                                        <p:tav tm="0">
                                          <p:val>
                                            <p:strVal val="#ppt_y"/>
                                          </p:val>
                                        </p:tav>
                                        <p:tav tm="100000">
                                          <p:val>
                                            <p:strVal val="#ppt_y"/>
                                          </p:val>
                                        </p:tav>
                                      </p:tavLst>
                                    </p:anim>
                                  </p:childTnLst>
                                </p:cTn>
                              </p:par>
                              <p:par>
                                <p:cTn id="22" presetID="2" presetClass="entr" presetSubtype="2" fill="hold" nodeType="withEffect">
                                  <p:stCondLst>
                                    <p:cond delay="0"/>
                                  </p:stCondLst>
                                  <p:childTnLst>
                                    <p:set>
                                      <p:cBhvr>
                                        <p:cTn id="23" dur="1" fill="hold">
                                          <p:stCondLst>
                                            <p:cond delay="0"/>
                                          </p:stCondLst>
                                        </p:cTn>
                                        <p:tgtEl>
                                          <p:spTgt spid="183"/>
                                        </p:tgtEl>
                                        <p:attrNameLst>
                                          <p:attrName>style.visibility</p:attrName>
                                        </p:attrNameLst>
                                      </p:cBhvr>
                                      <p:to>
                                        <p:strVal val="visible"/>
                                      </p:to>
                                    </p:set>
                                    <p:anim calcmode="lin" valueType="num">
                                      <p:cBhvr additive="base">
                                        <p:cTn id="24" dur="500" fill="hold"/>
                                        <p:tgtEl>
                                          <p:spTgt spid="183"/>
                                        </p:tgtEl>
                                        <p:attrNameLst>
                                          <p:attrName>ppt_x</p:attrName>
                                        </p:attrNameLst>
                                      </p:cBhvr>
                                      <p:tavLst>
                                        <p:tav tm="0">
                                          <p:val>
                                            <p:strVal val="1+#ppt_w/2"/>
                                          </p:val>
                                        </p:tav>
                                        <p:tav tm="100000">
                                          <p:val>
                                            <p:strVal val="#ppt_x"/>
                                          </p:val>
                                        </p:tav>
                                      </p:tavLst>
                                    </p:anim>
                                    <p:anim calcmode="lin" valueType="num">
                                      <p:cBhvr additive="base">
                                        <p:cTn id="25" dur="500" fill="hold"/>
                                        <p:tgtEl>
                                          <p:spTgt spid="183"/>
                                        </p:tgtEl>
                                        <p:attrNameLst>
                                          <p:attrName>ppt_y</p:attrName>
                                        </p:attrNameLst>
                                      </p:cBhvr>
                                      <p:tavLst>
                                        <p:tav tm="0">
                                          <p:val>
                                            <p:strVal val="#ppt_y"/>
                                          </p:val>
                                        </p:tav>
                                        <p:tav tm="100000">
                                          <p:val>
                                            <p:strVal val="#ppt_y"/>
                                          </p:val>
                                        </p:tav>
                                      </p:tavLst>
                                    </p:anim>
                                  </p:childTnLst>
                                </p:cTn>
                              </p:par>
                            </p:childTnLst>
                          </p:cTn>
                        </p:par>
                        <p:par>
                          <p:cTn id="26" fill="hold">
                            <p:stCondLst>
                              <p:cond delay="500"/>
                            </p:stCondLst>
                            <p:childTnLst>
                              <p:par>
                                <p:cTn id="27" presetID="6" presetClass="entr" presetSubtype="16" fill="hold" grpId="0" nodeType="afterEffect">
                                  <p:stCondLst>
                                    <p:cond delay="0"/>
                                  </p:stCondLst>
                                  <p:childTnLst>
                                    <p:set>
                                      <p:cBhvr>
                                        <p:cTn id="28" dur="1" fill="hold">
                                          <p:stCondLst>
                                            <p:cond delay="0"/>
                                          </p:stCondLst>
                                        </p:cTn>
                                        <p:tgtEl>
                                          <p:spTgt spid="126"/>
                                        </p:tgtEl>
                                        <p:attrNameLst>
                                          <p:attrName>style.visibility</p:attrName>
                                        </p:attrNameLst>
                                      </p:cBhvr>
                                      <p:to>
                                        <p:strVal val="visible"/>
                                      </p:to>
                                    </p:set>
                                    <p:animEffect transition="in" filter="circle(in)">
                                      <p:cBhvr>
                                        <p:cTn id="29" dur="2000"/>
                                        <p:tgtEl>
                                          <p:spTgt spid="126"/>
                                        </p:tgtEl>
                                      </p:cBhvr>
                                    </p:animEffect>
                                  </p:childTnLst>
                                </p:cTn>
                              </p:par>
                            </p:childTnLst>
                          </p:cTn>
                        </p:par>
                        <p:par>
                          <p:cTn id="30" fill="hold">
                            <p:stCondLst>
                              <p:cond delay="2500"/>
                            </p:stCondLst>
                            <p:childTnLst>
                              <p:par>
                                <p:cTn id="31" presetID="22" presetClass="entr" presetSubtype="8" fill="hold" nodeType="afterEffect">
                                  <p:stCondLst>
                                    <p:cond delay="0"/>
                                  </p:stCondLst>
                                  <p:childTnLst>
                                    <p:set>
                                      <p:cBhvr>
                                        <p:cTn id="32" dur="1" fill="hold">
                                          <p:stCondLst>
                                            <p:cond delay="0"/>
                                          </p:stCondLst>
                                        </p:cTn>
                                        <p:tgtEl>
                                          <p:spTgt spid="3"/>
                                        </p:tgtEl>
                                        <p:attrNameLst>
                                          <p:attrName>style.visibility</p:attrName>
                                        </p:attrNameLst>
                                      </p:cBhvr>
                                      <p:to>
                                        <p:strVal val="visible"/>
                                      </p:to>
                                    </p:set>
                                    <p:animEffect transition="in" filter="wipe(left)">
                                      <p:cBhvr>
                                        <p:cTn id="3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P spid="126" grpId="0"/>
      <p:bldP spid="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矩形 48">
            <a:extLst>
              <a:ext uri="{FF2B5EF4-FFF2-40B4-BE49-F238E27FC236}">
                <a16:creationId xmlns:a16="http://schemas.microsoft.com/office/drawing/2014/main" xmlns="" id="{2C22A9D0-D16A-157C-B894-5B45DD2587C1}"/>
              </a:ext>
            </a:extLst>
          </p:cNvPr>
          <p:cNvSpPr/>
          <p:nvPr/>
        </p:nvSpPr>
        <p:spPr>
          <a:xfrm>
            <a:off x="1" y="1928766"/>
            <a:ext cx="12192000" cy="3187699"/>
          </a:xfrm>
          <a:prstGeom prst="rect">
            <a:avLst/>
          </a:prstGeom>
          <a:solidFill>
            <a:schemeClr val="accent1"/>
          </a:solidFill>
          <a:ln w="12700" cap="flat" cmpd="sng" algn="ctr">
            <a:noFill/>
            <a:prstDash val="solid"/>
            <a:miter lim="800000"/>
          </a:ln>
          <a:effectLst/>
        </p:spPr>
        <p:txBody>
          <a:bodyPr rtlCol="0" anchor="ctr"/>
          <a:lstStyle/>
          <a:p>
            <a:pPr algn="ctr">
              <a:defRPr/>
            </a:pPr>
            <a:endParaRPr lang="zh-CN" altLang="en-US" sz="2000" kern="0">
              <a:solidFill>
                <a:srgbClr val="FFFFFF"/>
              </a:solidFill>
              <a:latin typeface="思源黑体 CN" panose="020F0502020204030204"/>
              <a:cs typeface="+mn-ea"/>
              <a:sym typeface="+mn-lt"/>
            </a:endParaRPr>
          </a:p>
        </p:txBody>
      </p:sp>
      <p:grpSp>
        <p:nvGrpSpPr>
          <p:cNvPr id="95" name="组合 94">
            <a:extLst>
              <a:ext uri="{FF2B5EF4-FFF2-40B4-BE49-F238E27FC236}">
                <a16:creationId xmlns:a16="http://schemas.microsoft.com/office/drawing/2014/main" xmlns="" id="{F1AE6F10-8D4B-BFA6-DB66-57184E4B495E}"/>
              </a:ext>
            </a:extLst>
          </p:cNvPr>
          <p:cNvGrpSpPr/>
          <p:nvPr/>
        </p:nvGrpSpPr>
        <p:grpSpPr>
          <a:xfrm rot="16200000" flipH="1" flipV="1">
            <a:off x="1648436" y="5159986"/>
            <a:ext cx="869693" cy="1870906"/>
            <a:chOff x="11010435" y="4832693"/>
            <a:chExt cx="869693" cy="1870906"/>
          </a:xfrm>
          <a:solidFill>
            <a:schemeClr val="accent2"/>
          </a:solidFill>
        </p:grpSpPr>
        <p:sp>
          <p:nvSpPr>
            <p:cNvPr id="96" name="椭圆 95">
              <a:extLst>
                <a:ext uri="{FF2B5EF4-FFF2-40B4-BE49-F238E27FC236}">
                  <a16:creationId xmlns:a16="http://schemas.microsoft.com/office/drawing/2014/main" xmlns="" id="{DF9492D7-E059-01CA-6948-48C5DCE5BBE1}"/>
                </a:ext>
              </a:extLst>
            </p:cNvPr>
            <p:cNvSpPr/>
            <p:nvPr/>
          </p:nvSpPr>
          <p:spPr>
            <a:xfrm>
              <a:off x="11799846" y="4832693"/>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97" name="椭圆 96">
              <a:extLst>
                <a:ext uri="{FF2B5EF4-FFF2-40B4-BE49-F238E27FC236}">
                  <a16:creationId xmlns:a16="http://schemas.microsoft.com/office/drawing/2014/main" xmlns="" id="{9754BA4F-F0B2-01E0-E8AA-056197DAD64E}"/>
                </a:ext>
              </a:extLst>
            </p:cNvPr>
            <p:cNvSpPr/>
            <p:nvPr/>
          </p:nvSpPr>
          <p:spPr>
            <a:xfrm>
              <a:off x="11799846" y="5011755"/>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98" name="椭圆 97">
              <a:extLst>
                <a:ext uri="{FF2B5EF4-FFF2-40B4-BE49-F238E27FC236}">
                  <a16:creationId xmlns:a16="http://schemas.microsoft.com/office/drawing/2014/main" xmlns="" id="{EC8E9E92-B91B-A678-F460-0B8C730CAE79}"/>
                </a:ext>
              </a:extLst>
            </p:cNvPr>
            <p:cNvSpPr/>
            <p:nvPr/>
          </p:nvSpPr>
          <p:spPr>
            <a:xfrm>
              <a:off x="11799846" y="5190817"/>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99" name="椭圆 98">
              <a:extLst>
                <a:ext uri="{FF2B5EF4-FFF2-40B4-BE49-F238E27FC236}">
                  <a16:creationId xmlns:a16="http://schemas.microsoft.com/office/drawing/2014/main" xmlns="" id="{E3529D57-7F52-7B66-D52B-E8AD9137DAAA}"/>
                </a:ext>
              </a:extLst>
            </p:cNvPr>
            <p:cNvSpPr/>
            <p:nvPr/>
          </p:nvSpPr>
          <p:spPr>
            <a:xfrm>
              <a:off x="11799846" y="5369879"/>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00" name="椭圆 99">
              <a:extLst>
                <a:ext uri="{FF2B5EF4-FFF2-40B4-BE49-F238E27FC236}">
                  <a16:creationId xmlns:a16="http://schemas.microsoft.com/office/drawing/2014/main" xmlns="" id="{68963700-3D0F-5544-B4B6-B70CE244D1B6}"/>
                </a:ext>
              </a:extLst>
            </p:cNvPr>
            <p:cNvSpPr/>
            <p:nvPr/>
          </p:nvSpPr>
          <p:spPr>
            <a:xfrm>
              <a:off x="11799846" y="5548941"/>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01" name="椭圆 100">
              <a:extLst>
                <a:ext uri="{FF2B5EF4-FFF2-40B4-BE49-F238E27FC236}">
                  <a16:creationId xmlns:a16="http://schemas.microsoft.com/office/drawing/2014/main" xmlns="" id="{F1459995-E84A-7983-953A-C879D60A9D1D}"/>
                </a:ext>
              </a:extLst>
            </p:cNvPr>
            <p:cNvSpPr/>
            <p:nvPr/>
          </p:nvSpPr>
          <p:spPr>
            <a:xfrm>
              <a:off x="11799846" y="5728003"/>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02" name="椭圆 101">
              <a:extLst>
                <a:ext uri="{FF2B5EF4-FFF2-40B4-BE49-F238E27FC236}">
                  <a16:creationId xmlns:a16="http://schemas.microsoft.com/office/drawing/2014/main" xmlns="" id="{2E07D110-9676-0E78-41F3-DFB99BE80AAC}"/>
                </a:ext>
              </a:extLst>
            </p:cNvPr>
            <p:cNvSpPr/>
            <p:nvPr/>
          </p:nvSpPr>
          <p:spPr>
            <a:xfrm>
              <a:off x="11799846" y="5907065"/>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03" name="椭圆 102">
              <a:extLst>
                <a:ext uri="{FF2B5EF4-FFF2-40B4-BE49-F238E27FC236}">
                  <a16:creationId xmlns:a16="http://schemas.microsoft.com/office/drawing/2014/main" xmlns="" id="{63A1982F-9FA8-329B-589A-EBA97B09DEF1}"/>
                </a:ext>
              </a:extLst>
            </p:cNvPr>
            <p:cNvSpPr/>
            <p:nvPr/>
          </p:nvSpPr>
          <p:spPr>
            <a:xfrm>
              <a:off x="11799846" y="6086127"/>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04" name="椭圆 103">
              <a:extLst>
                <a:ext uri="{FF2B5EF4-FFF2-40B4-BE49-F238E27FC236}">
                  <a16:creationId xmlns:a16="http://schemas.microsoft.com/office/drawing/2014/main" xmlns="" id="{D18D21E6-CCF1-55F1-B6C2-4B347A3E4292}"/>
                </a:ext>
              </a:extLst>
            </p:cNvPr>
            <p:cNvSpPr/>
            <p:nvPr/>
          </p:nvSpPr>
          <p:spPr>
            <a:xfrm>
              <a:off x="11799846" y="6265189"/>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05" name="椭圆 104">
              <a:extLst>
                <a:ext uri="{FF2B5EF4-FFF2-40B4-BE49-F238E27FC236}">
                  <a16:creationId xmlns:a16="http://schemas.microsoft.com/office/drawing/2014/main" xmlns="" id="{A14AAF1F-0413-39E4-81BF-8A2B3EB9AEBA}"/>
                </a:ext>
              </a:extLst>
            </p:cNvPr>
            <p:cNvSpPr/>
            <p:nvPr/>
          </p:nvSpPr>
          <p:spPr>
            <a:xfrm>
              <a:off x="11799846" y="6444251"/>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06" name="椭圆 105">
              <a:extLst>
                <a:ext uri="{FF2B5EF4-FFF2-40B4-BE49-F238E27FC236}">
                  <a16:creationId xmlns:a16="http://schemas.microsoft.com/office/drawing/2014/main" xmlns="" id="{B95A3450-67FA-DBDD-E968-8B96F5489A70}"/>
                </a:ext>
              </a:extLst>
            </p:cNvPr>
            <p:cNvSpPr/>
            <p:nvPr/>
          </p:nvSpPr>
          <p:spPr>
            <a:xfrm>
              <a:off x="11799846" y="6623317"/>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07" name="椭圆 106">
              <a:extLst>
                <a:ext uri="{FF2B5EF4-FFF2-40B4-BE49-F238E27FC236}">
                  <a16:creationId xmlns:a16="http://schemas.microsoft.com/office/drawing/2014/main" xmlns="" id="{58D70B41-D145-1BA5-D68B-325DBEC18076}"/>
                </a:ext>
              </a:extLst>
            </p:cNvPr>
            <p:cNvSpPr/>
            <p:nvPr/>
          </p:nvSpPr>
          <p:spPr>
            <a:xfrm>
              <a:off x="11641963" y="6623317"/>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08" name="椭圆 107">
              <a:extLst>
                <a:ext uri="{FF2B5EF4-FFF2-40B4-BE49-F238E27FC236}">
                  <a16:creationId xmlns:a16="http://schemas.microsoft.com/office/drawing/2014/main" xmlns="" id="{F38BE693-0617-0698-BB5F-8018E581CAF5}"/>
                </a:ext>
              </a:extLst>
            </p:cNvPr>
            <p:cNvSpPr/>
            <p:nvPr/>
          </p:nvSpPr>
          <p:spPr>
            <a:xfrm>
              <a:off x="11484081" y="6623317"/>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09" name="椭圆 108">
              <a:extLst>
                <a:ext uri="{FF2B5EF4-FFF2-40B4-BE49-F238E27FC236}">
                  <a16:creationId xmlns:a16="http://schemas.microsoft.com/office/drawing/2014/main" xmlns="" id="{EDD9CE23-46EA-B95A-9F84-7B8E9C893550}"/>
                </a:ext>
              </a:extLst>
            </p:cNvPr>
            <p:cNvSpPr/>
            <p:nvPr/>
          </p:nvSpPr>
          <p:spPr>
            <a:xfrm>
              <a:off x="11326199" y="6623317"/>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10" name="椭圆 109">
              <a:extLst>
                <a:ext uri="{FF2B5EF4-FFF2-40B4-BE49-F238E27FC236}">
                  <a16:creationId xmlns:a16="http://schemas.microsoft.com/office/drawing/2014/main" xmlns="" id="{89D56BDE-4DDA-BC78-6922-754FC85BFAD7}"/>
                </a:ext>
              </a:extLst>
            </p:cNvPr>
            <p:cNvSpPr/>
            <p:nvPr/>
          </p:nvSpPr>
          <p:spPr>
            <a:xfrm>
              <a:off x="11168317" y="6623317"/>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11" name="椭圆 110">
              <a:extLst>
                <a:ext uri="{FF2B5EF4-FFF2-40B4-BE49-F238E27FC236}">
                  <a16:creationId xmlns:a16="http://schemas.microsoft.com/office/drawing/2014/main" xmlns="" id="{553761AD-DF80-5F94-64ED-E17DE3C0F79A}"/>
                </a:ext>
              </a:extLst>
            </p:cNvPr>
            <p:cNvSpPr/>
            <p:nvPr/>
          </p:nvSpPr>
          <p:spPr>
            <a:xfrm>
              <a:off x="11010435" y="6623317"/>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grpSp>
      <p:sp>
        <p:nvSpPr>
          <p:cNvPr id="126" name="文本框 125">
            <a:extLst>
              <a:ext uri="{FF2B5EF4-FFF2-40B4-BE49-F238E27FC236}">
                <a16:creationId xmlns:a16="http://schemas.microsoft.com/office/drawing/2014/main" xmlns="" id="{10D8F35E-5440-22E0-ED6D-DAE6D227504A}"/>
              </a:ext>
            </a:extLst>
          </p:cNvPr>
          <p:cNvSpPr txBox="1"/>
          <p:nvPr/>
        </p:nvSpPr>
        <p:spPr>
          <a:xfrm>
            <a:off x="2978595" y="2691618"/>
            <a:ext cx="7030039" cy="830997"/>
          </a:xfrm>
          <a:prstGeom prst="rect">
            <a:avLst/>
          </a:prstGeom>
          <a:noFill/>
        </p:spPr>
        <p:txBody>
          <a:bodyPr wrap="square" rtlCol="0">
            <a:spAutoFit/>
            <a:scene3d>
              <a:camera prst="orthographicFront"/>
              <a:lightRig rig="threePt" dir="t"/>
            </a:scene3d>
            <a:sp3d contourW="12700"/>
          </a:bodyPr>
          <a:lstStyle/>
          <a:p>
            <a:pPr algn="ctr" defTabSz="457200"/>
            <a:r>
              <a:rPr lang="zh-CN" altLang="en-US" sz="4800" b="1" dirty="0">
                <a:gradFill>
                  <a:gsLst>
                    <a:gs pos="44000">
                      <a:prstClr val="white"/>
                    </a:gs>
                    <a:gs pos="100000">
                      <a:srgbClr val="51B5B7"/>
                    </a:gs>
                  </a:gsLst>
                  <a:lin ang="5400000" scaled="0"/>
                </a:gradFill>
                <a:latin typeface="微软雅黑" panose="020B0503020204020204" pitchFamily="34" charset="-122"/>
                <a:ea typeface="微软雅黑" panose="020B0503020204020204" pitchFamily="34" charset="-122"/>
                <a:cs typeface="MiSans Medium" panose="00000600000000000000" charset="-122"/>
                <a:sym typeface="Arial" panose="020B0604020202020204" pitchFamily="34" charset="0"/>
              </a:rPr>
              <a:t>欧拉四面体问题</a:t>
            </a:r>
          </a:p>
        </p:txBody>
      </p:sp>
      <p:grpSp>
        <p:nvGrpSpPr>
          <p:cNvPr id="144" name="组合 143">
            <a:extLst>
              <a:ext uri="{FF2B5EF4-FFF2-40B4-BE49-F238E27FC236}">
                <a16:creationId xmlns:a16="http://schemas.microsoft.com/office/drawing/2014/main" xmlns="" id="{8A0B6880-5892-6789-3F68-B7B773D64760}"/>
              </a:ext>
            </a:extLst>
          </p:cNvPr>
          <p:cNvGrpSpPr/>
          <p:nvPr/>
        </p:nvGrpSpPr>
        <p:grpSpPr>
          <a:xfrm>
            <a:off x="698325" y="4119308"/>
            <a:ext cx="1020562" cy="270782"/>
            <a:chOff x="3381675" y="3022299"/>
            <a:chExt cx="1020562" cy="270782"/>
          </a:xfrm>
        </p:grpSpPr>
        <p:sp>
          <p:nvSpPr>
            <p:cNvPr id="145" name="椭圆 144">
              <a:extLst>
                <a:ext uri="{FF2B5EF4-FFF2-40B4-BE49-F238E27FC236}">
                  <a16:creationId xmlns:a16="http://schemas.microsoft.com/office/drawing/2014/main" xmlns="" id="{AF8EEA8F-5356-6EFF-B042-EC9BCBCCA98E}"/>
                </a:ext>
              </a:extLst>
            </p:cNvPr>
            <p:cNvSpPr/>
            <p:nvPr/>
          </p:nvSpPr>
          <p:spPr>
            <a:xfrm>
              <a:off x="3381675" y="3022299"/>
              <a:ext cx="80282" cy="8028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46" name="椭圆 145">
              <a:extLst>
                <a:ext uri="{FF2B5EF4-FFF2-40B4-BE49-F238E27FC236}">
                  <a16:creationId xmlns:a16="http://schemas.microsoft.com/office/drawing/2014/main" xmlns="" id="{A6E6340F-33D3-639B-2561-92F2A596499A}"/>
                </a:ext>
              </a:extLst>
            </p:cNvPr>
            <p:cNvSpPr/>
            <p:nvPr/>
          </p:nvSpPr>
          <p:spPr>
            <a:xfrm>
              <a:off x="3538108" y="3022299"/>
              <a:ext cx="80282" cy="8028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47" name="椭圆 146">
              <a:extLst>
                <a:ext uri="{FF2B5EF4-FFF2-40B4-BE49-F238E27FC236}">
                  <a16:creationId xmlns:a16="http://schemas.microsoft.com/office/drawing/2014/main" xmlns="" id="{D0FE76DE-13D2-5973-94D4-E62BE6BF7018}"/>
                </a:ext>
              </a:extLst>
            </p:cNvPr>
            <p:cNvSpPr/>
            <p:nvPr/>
          </p:nvSpPr>
          <p:spPr>
            <a:xfrm>
              <a:off x="3694541" y="3022299"/>
              <a:ext cx="80282" cy="8028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48" name="椭圆 147">
              <a:extLst>
                <a:ext uri="{FF2B5EF4-FFF2-40B4-BE49-F238E27FC236}">
                  <a16:creationId xmlns:a16="http://schemas.microsoft.com/office/drawing/2014/main" xmlns="" id="{C3B56ACA-B0A5-23E0-F796-4185527FB431}"/>
                </a:ext>
              </a:extLst>
            </p:cNvPr>
            <p:cNvSpPr/>
            <p:nvPr/>
          </p:nvSpPr>
          <p:spPr>
            <a:xfrm>
              <a:off x="3850974" y="3022299"/>
              <a:ext cx="80282" cy="8028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49" name="椭圆 148">
              <a:extLst>
                <a:ext uri="{FF2B5EF4-FFF2-40B4-BE49-F238E27FC236}">
                  <a16:creationId xmlns:a16="http://schemas.microsoft.com/office/drawing/2014/main" xmlns="" id="{C2E0D881-17BA-3A0B-96DD-60C1A4C69C12}"/>
                </a:ext>
              </a:extLst>
            </p:cNvPr>
            <p:cNvSpPr/>
            <p:nvPr/>
          </p:nvSpPr>
          <p:spPr>
            <a:xfrm>
              <a:off x="4007407" y="3022299"/>
              <a:ext cx="80282" cy="8028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50" name="椭圆 149">
              <a:extLst>
                <a:ext uri="{FF2B5EF4-FFF2-40B4-BE49-F238E27FC236}">
                  <a16:creationId xmlns:a16="http://schemas.microsoft.com/office/drawing/2014/main" xmlns="" id="{7498E8F0-9EEA-A27C-CEAB-B6ED90A4FDD4}"/>
                </a:ext>
              </a:extLst>
            </p:cNvPr>
            <p:cNvSpPr/>
            <p:nvPr/>
          </p:nvSpPr>
          <p:spPr>
            <a:xfrm>
              <a:off x="4163840" y="3022299"/>
              <a:ext cx="80282" cy="8028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51" name="椭圆 150">
              <a:extLst>
                <a:ext uri="{FF2B5EF4-FFF2-40B4-BE49-F238E27FC236}">
                  <a16:creationId xmlns:a16="http://schemas.microsoft.com/office/drawing/2014/main" xmlns="" id="{598B1711-95BC-3D77-3E7B-7065EE724606}"/>
                </a:ext>
              </a:extLst>
            </p:cNvPr>
            <p:cNvSpPr/>
            <p:nvPr/>
          </p:nvSpPr>
          <p:spPr>
            <a:xfrm>
              <a:off x="3539790" y="3212799"/>
              <a:ext cx="80282" cy="8028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52" name="椭圆 151">
              <a:extLst>
                <a:ext uri="{FF2B5EF4-FFF2-40B4-BE49-F238E27FC236}">
                  <a16:creationId xmlns:a16="http://schemas.microsoft.com/office/drawing/2014/main" xmlns="" id="{71C86474-6441-3AF3-642B-9A2CD195B32E}"/>
                </a:ext>
              </a:extLst>
            </p:cNvPr>
            <p:cNvSpPr/>
            <p:nvPr/>
          </p:nvSpPr>
          <p:spPr>
            <a:xfrm>
              <a:off x="3696223" y="3212799"/>
              <a:ext cx="80282" cy="8028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53" name="椭圆 152">
              <a:extLst>
                <a:ext uri="{FF2B5EF4-FFF2-40B4-BE49-F238E27FC236}">
                  <a16:creationId xmlns:a16="http://schemas.microsoft.com/office/drawing/2014/main" xmlns="" id="{E3354F3A-943E-7CAD-2800-00F3AF5A36C5}"/>
                </a:ext>
              </a:extLst>
            </p:cNvPr>
            <p:cNvSpPr/>
            <p:nvPr/>
          </p:nvSpPr>
          <p:spPr>
            <a:xfrm>
              <a:off x="3852656" y="3212799"/>
              <a:ext cx="80282" cy="8028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54" name="椭圆 153">
              <a:extLst>
                <a:ext uri="{FF2B5EF4-FFF2-40B4-BE49-F238E27FC236}">
                  <a16:creationId xmlns:a16="http://schemas.microsoft.com/office/drawing/2014/main" xmlns="" id="{900D747D-F929-48F0-2A57-391B9CF9783B}"/>
                </a:ext>
              </a:extLst>
            </p:cNvPr>
            <p:cNvSpPr/>
            <p:nvPr/>
          </p:nvSpPr>
          <p:spPr>
            <a:xfrm>
              <a:off x="4009089" y="3212799"/>
              <a:ext cx="80282" cy="8028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55" name="椭圆 154">
              <a:extLst>
                <a:ext uri="{FF2B5EF4-FFF2-40B4-BE49-F238E27FC236}">
                  <a16:creationId xmlns:a16="http://schemas.microsoft.com/office/drawing/2014/main" xmlns="" id="{340AE186-99EE-BCC9-72ED-83F22D3EFF49}"/>
                </a:ext>
              </a:extLst>
            </p:cNvPr>
            <p:cNvSpPr/>
            <p:nvPr/>
          </p:nvSpPr>
          <p:spPr>
            <a:xfrm>
              <a:off x="4165522" y="3212799"/>
              <a:ext cx="80282" cy="8028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56" name="椭圆 155">
              <a:extLst>
                <a:ext uri="{FF2B5EF4-FFF2-40B4-BE49-F238E27FC236}">
                  <a16:creationId xmlns:a16="http://schemas.microsoft.com/office/drawing/2014/main" xmlns="" id="{E211FE81-187A-3123-A543-341F7F7CF73B}"/>
                </a:ext>
              </a:extLst>
            </p:cNvPr>
            <p:cNvSpPr/>
            <p:nvPr/>
          </p:nvSpPr>
          <p:spPr>
            <a:xfrm>
              <a:off x="4321955" y="3212799"/>
              <a:ext cx="80282" cy="8028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grpSp>
      <p:grpSp>
        <p:nvGrpSpPr>
          <p:cNvPr id="183" name="组合 182">
            <a:extLst>
              <a:ext uri="{FF2B5EF4-FFF2-40B4-BE49-F238E27FC236}">
                <a16:creationId xmlns:a16="http://schemas.microsoft.com/office/drawing/2014/main" xmlns="" id="{493571EC-E11D-C81F-F213-399E6C8C5587}"/>
              </a:ext>
            </a:extLst>
          </p:cNvPr>
          <p:cNvGrpSpPr/>
          <p:nvPr/>
        </p:nvGrpSpPr>
        <p:grpSpPr>
          <a:xfrm>
            <a:off x="10512150" y="545625"/>
            <a:ext cx="1020562" cy="270782"/>
            <a:chOff x="7158259" y="667672"/>
            <a:chExt cx="1020562" cy="270782"/>
          </a:xfrm>
          <a:solidFill>
            <a:schemeClr val="accent2"/>
          </a:solidFill>
        </p:grpSpPr>
        <p:sp>
          <p:nvSpPr>
            <p:cNvPr id="184" name="椭圆 183">
              <a:extLst>
                <a:ext uri="{FF2B5EF4-FFF2-40B4-BE49-F238E27FC236}">
                  <a16:creationId xmlns:a16="http://schemas.microsoft.com/office/drawing/2014/main" xmlns="" id="{23860DB3-F17B-D5FF-F741-895F91693E40}"/>
                </a:ext>
              </a:extLst>
            </p:cNvPr>
            <p:cNvSpPr/>
            <p:nvPr/>
          </p:nvSpPr>
          <p:spPr>
            <a:xfrm>
              <a:off x="7158259" y="667672"/>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85" name="椭圆 184">
              <a:extLst>
                <a:ext uri="{FF2B5EF4-FFF2-40B4-BE49-F238E27FC236}">
                  <a16:creationId xmlns:a16="http://schemas.microsoft.com/office/drawing/2014/main" xmlns="" id="{EACAE4E4-2859-5E5B-C5D9-56616E0BF992}"/>
                </a:ext>
              </a:extLst>
            </p:cNvPr>
            <p:cNvSpPr/>
            <p:nvPr/>
          </p:nvSpPr>
          <p:spPr>
            <a:xfrm>
              <a:off x="7314692" y="667672"/>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86" name="椭圆 185">
              <a:extLst>
                <a:ext uri="{FF2B5EF4-FFF2-40B4-BE49-F238E27FC236}">
                  <a16:creationId xmlns:a16="http://schemas.microsoft.com/office/drawing/2014/main" xmlns="" id="{637B0565-2445-3145-D340-1B7DBF7854E1}"/>
                </a:ext>
              </a:extLst>
            </p:cNvPr>
            <p:cNvSpPr/>
            <p:nvPr/>
          </p:nvSpPr>
          <p:spPr>
            <a:xfrm>
              <a:off x="7471125" y="667672"/>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87" name="椭圆 186">
              <a:extLst>
                <a:ext uri="{FF2B5EF4-FFF2-40B4-BE49-F238E27FC236}">
                  <a16:creationId xmlns:a16="http://schemas.microsoft.com/office/drawing/2014/main" xmlns="" id="{54F9D39F-206F-63F4-6BEC-C6D070430909}"/>
                </a:ext>
              </a:extLst>
            </p:cNvPr>
            <p:cNvSpPr/>
            <p:nvPr/>
          </p:nvSpPr>
          <p:spPr>
            <a:xfrm>
              <a:off x="7627558" y="667672"/>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88" name="椭圆 187">
              <a:extLst>
                <a:ext uri="{FF2B5EF4-FFF2-40B4-BE49-F238E27FC236}">
                  <a16:creationId xmlns:a16="http://schemas.microsoft.com/office/drawing/2014/main" xmlns="" id="{F0713D99-D1A3-AD22-4AC5-E1E1D40966B6}"/>
                </a:ext>
              </a:extLst>
            </p:cNvPr>
            <p:cNvSpPr/>
            <p:nvPr/>
          </p:nvSpPr>
          <p:spPr>
            <a:xfrm>
              <a:off x="7783991" y="667672"/>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89" name="椭圆 188">
              <a:extLst>
                <a:ext uri="{FF2B5EF4-FFF2-40B4-BE49-F238E27FC236}">
                  <a16:creationId xmlns:a16="http://schemas.microsoft.com/office/drawing/2014/main" xmlns="" id="{E7E27A55-918E-1685-E0BE-F62B42A61234}"/>
                </a:ext>
              </a:extLst>
            </p:cNvPr>
            <p:cNvSpPr/>
            <p:nvPr/>
          </p:nvSpPr>
          <p:spPr>
            <a:xfrm>
              <a:off x="7940424" y="667672"/>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90" name="椭圆 189">
              <a:extLst>
                <a:ext uri="{FF2B5EF4-FFF2-40B4-BE49-F238E27FC236}">
                  <a16:creationId xmlns:a16="http://schemas.microsoft.com/office/drawing/2014/main" xmlns="" id="{B2846442-E78A-BCA6-AC6B-2363C4703A8F}"/>
                </a:ext>
              </a:extLst>
            </p:cNvPr>
            <p:cNvSpPr/>
            <p:nvPr/>
          </p:nvSpPr>
          <p:spPr>
            <a:xfrm>
              <a:off x="7316374" y="858172"/>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91" name="椭圆 190">
              <a:extLst>
                <a:ext uri="{FF2B5EF4-FFF2-40B4-BE49-F238E27FC236}">
                  <a16:creationId xmlns:a16="http://schemas.microsoft.com/office/drawing/2014/main" xmlns="" id="{98F8D054-C6D3-3E62-17D9-311CFD2C0F60}"/>
                </a:ext>
              </a:extLst>
            </p:cNvPr>
            <p:cNvSpPr/>
            <p:nvPr/>
          </p:nvSpPr>
          <p:spPr>
            <a:xfrm>
              <a:off x="7472807" y="858172"/>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92" name="椭圆 191">
              <a:extLst>
                <a:ext uri="{FF2B5EF4-FFF2-40B4-BE49-F238E27FC236}">
                  <a16:creationId xmlns:a16="http://schemas.microsoft.com/office/drawing/2014/main" xmlns="" id="{E6881278-842E-A2B4-D7FD-6541525776DA}"/>
                </a:ext>
              </a:extLst>
            </p:cNvPr>
            <p:cNvSpPr/>
            <p:nvPr/>
          </p:nvSpPr>
          <p:spPr>
            <a:xfrm>
              <a:off x="7629240" y="858172"/>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93" name="椭圆 192">
              <a:extLst>
                <a:ext uri="{FF2B5EF4-FFF2-40B4-BE49-F238E27FC236}">
                  <a16:creationId xmlns:a16="http://schemas.microsoft.com/office/drawing/2014/main" xmlns="" id="{623E8556-6389-6A30-A65F-6476E9FB30E6}"/>
                </a:ext>
              </a:extLst>
            </p:cNvPr>
            <p:cNvSpPr/>
            <p:nvPr/>
          </p:nvSpPr>
          <p:spPr>
            <a:xfrm>
              <a:off x="7785673" y="858172"/>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94" name="椭圆 193">
              <a:extLst>
                <a:ext uri="{FF2B5EF4-FFF2-40B4-BE49-F238E27FC236}">
                  <a16:creationId xmlns:a16="http://schemas.microsoft.com/office/drawing/2014/main" xmlns="" id="{0277D8C4-1191-0544-A286-3BE5062A5F69}"/>
                </a:ext>
              </a:extLst>
            </p:cNvPr>
            <p:cNvSpPr/>
            <p:nvPr/>
          </p:nvSpPr>
          <p:spPr>
            <a:xfrm>
              <a:off x="7942106" y="858172"/>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95" name="椭圆 194">
              <a:extLst>
                <a:ext uri="{FF2B5EF4-FFF2-40B4-BE49-F238E27FC236}">
                  <a16:creationId xmlns:a16="http://schemas.microsoft.com/office/drawing/2014/main" xmlns="" id="{B51018E0-18C5-5159-F871-E8700080F01D}"/>
                </a:ext>
              </a:extLst>
            </p:cNvPr>
            <p:cNvSpPr/>
            <p:nvPr/>
          </p:nvSpPr>
          <p:spPr>
            <a:xfrm>
              <a:off x="8098539" y="858172"/>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grpSp>
      <p:sp>
        <p:nvSpPr>
          <p:cNvPr id="2" name="矩形: 圆角 1">
            <a:extLst>
              <a:ext uri="{FF2B5EF4-FFF2-40B4-BE49-F238E27FC236}">
                <a16:creationId xmlns:a16="http://schemas.microsoft.com/office/drawing/2014/main" xmlns="" id="{D81578D0-6087-AD42-B213-20B6EA93E013}"/>
              </a:ext>
            </a:extLst>
          </p:cNvPr>
          <p:cNvSpPr/>
          <p:nvPr/>
        </p:nvSpPr>
        <p:spPr>
          <a:xfrm>
            <a:off x="4723587" y="1645488"/>
            <a:ext cx="2561848" cy="586740"/>
          </a:xfrm>
          <a:prstGeom prst="roundRect">
            <a:avLst>
              <a:gd name="adj" fmla="val 9963"/>
            </a:avLst>
          </a:prstGeom>
          <a:solidFill>
            <a:schemeClr val="accent2"/>
          </a:solidFill>
          <a:ln>
            <a:noFill/>
          </a:ln>
          <a:effectLst>
            <a:outerShdw blurRad="190500" dist="38100" dir="5400000" algn="t"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en-US" altLang="zh-CN" sz="3200" b="1" dirty="0" smtClean="0">
                <a:solidFill>
                  <a:schemeClr val="tx1"/>
                </a:solidFill>
                <a:latin typeface="Times New Roman" panose="02020603050405020304" pitchFamily="18" charset="0"/>
                <a:cs typeface="Times New Roman" panose="02020603050405020304" pitchFamily="18" charset="0"/>
                <a:sym typeface="+mn-lt"/>
              </a:rPr>
              <a:t>§1</a:t>
            </a:r>
            <a:endParaRPr lang="zh-CN" altLang="en-US" sz="3200" b="1" dirty="0">
              <a:solidFill>
                <a:schemeClr val="tx1"/>
              </a:solidFill>
              <a:latin typeface="Times New Roman" panose="02020603050405020304" pitchFamily="18" charset="0"/>
              <a:cs typeface="Times New Roman" panose="02020603050405020304" pitchFamily="18" charset="0"/>
              <a:sym typeface="+mn-lt"/>
            </a:endParaRPr>
          </a:p>
        </p:txBody>
      </p:sp>
      <p:cxnSp>
        <p:nvCxnSpPr>
          <p:cNvPr id="3" name="直接连接符 2">
            <a:extLst>
              <a:ext uri="{FF2B5EF4-FFF2-40B4-BE49-F238E27FC236}">
                <a16:creationId xmlns:a16="http://schemas.microsoft.com/office/drawing/2014/main" xmlns="" id="{67FF21FA-B036-2A83-1379-7B4B32C92625}"/>
              </a:ext>
            </a:extLst>
          </p:cNvPr>
          <p:cNvCxnSpPr>
            <a:cxnSpLocks/>
          </p:cNvCxnSpPr>
          <p:nvPr/>
        </p:nvCxnSpPr>
        <p:spPr>
          <a:xfrm>
            <a:off x="3822192" y="3834249"/>
            <a:ext cx="5477256" cy="0"/>
          </a:xfrm>
          <a:prstGeom prst="line">
            <a:avLst/>
          </a:prstGeom>
          <a:ln w="19050">
            <a:solidFill>
              <a:schemeClr val="bg1"/>
            </a:solidFill>
            <a:headEnd type="diamon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19335"/>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2" presetClass="entr" presetSubtype="8" fill="hold" nodeType="withEffect">
                                  <p:stCondLst>
                                    <p:cond delay="0"/>
                                  </p:stCondLst>
                                  <p:childTnLst>
                                    <p:set>
                                      <p:cBhvr>
                                        <p:cTn id="11" dur="1" fill="hold">
                                          <p:stCondLst>
                                            <p:cond delay="0"/>
                                          </p:stCondLst>
                                        </p:cTn>
                                        <p:tgtEl>
                                          <p:spTgt spid="95"/>
                                        </p:tgtEl>
                                        <p:attrNameLst>
                                          <p:attrName>style.visibility</p:attrName>
                                        </p:attrNameLst>
                                      </p:cBhvr>
                                      <p:to>
                                        <p:strVal val="visible"/>
                                      </p:to>
                                    </p:set>
                                    <p:anim calcmode="lin" valueType="num">
                                      <p:cBhvr additive="base">
                                        <p:cTn id="12" dur="500" fill="hold"/>
                                        <p:tgtEl>
                                          <p:spTgt spid="95"/>
                                        </p:tgtEl>
                                        <p:attrNameLst>
                                          <p:attrName>ppt_x</p:attrName>
                                        </p:attrNameLst>
                                      </p:cBhvr>
                                      <p:tavLst>
                                        <p:tav tm="0">
                                          <p:val>
                                            <p:strVal val="0-#ppt_w/2"/>
                                          </p:val>
                                        </p:tav>
                                        <p:tav tm="100000">
                                          <p:val>
                                            <p:strVal val="#ppt_x"/>
                                          </p:val>
                                        </p:tav>
                                      </p:tavLst>
                                    </p:anim>
                                    <p:anim calcmode="lin" valueType="num">
                                      <p:cBhvr additive="base">
                                        <p:cTn id="13" dur="500" fill="hold"/>
                                        <p:tgtEl>
                                          <p:spTgt spid="95"/>
                                        </p:tgtEl>
                                        <p:attrNameLst>
                                          <p:attrName>ppt_y</p:attrName>
                                        </p:attrNameLst>
                                      </p:cBhvr>
                                      <p:tavLst>
                                        <p:tav tm="0">
                                          <p:val>
                                            <p:strVal val="#ppt_y"/>
                                          </p:val>
                                        </p:tav>
                                        <p:tav tm="100000">
                                          <p:val>
                                            <p:strVal val="#ppt_y"/>
                                          </p:val>
                                        </p:tav>
                                      </p:tavLst>
                                    </p:anim>
                                  </p:childTnLst>
                                </p:cTn>
                              </p:par>
                              <p:par>
                                <p:cTn id="14" presetID="2" presetClass="entr" presetSubtype="8" fill="hold" nodeType="withEffect">
                                  <p:stCondLst>
                                    <p:cond delay="0"/>
                                  </p:stCondLst>
                                  <p:childTnLst>
                                    <p:set>
                                      <p:cBhvr>
                                        <p:cTn id="15" dur="1" fill="hold">
                                          <p:stCondLst>
                                            <p:cond delay="0"/>
                                          </p:stCondLst>
                                        </p:cTn>
                                        <p:tgtEl>
                                          <p:spTgt spid="144"/>
                                        </p:tgtEl>
                                        <p:attrNameLst>
                                          <p:attrName>style.visibility</p:attrName>
                                        </p:attrNameLst>
                                      </p:cBhvr>
                                      <p:to>
                                        <p:strVal val="visible"/>
                                      </p:to>
                                    </p:set>
                                    <p:anim calcmode="lin" valueType="num">
                                      <p:cBhvr additive="base">
                                        <p:cTn id="16" dur="500" fill="hold"/>
                                        <p:tgtEl>
                                          <p:spTgt spid="144"/>
                                        </p:tgtEl>
                                        <p:attrNameLst>
                                          <p:attrName>ppt_x</p:attrName>
                                        </p:attrNameLst>
                                      </p:cBhvr>
                                      <p:tavLst>
                                        <p:tav tm="0">
                                          <p:val>
                                            <p:strVal val="0-#ppt_w/2"/>
                                          </p:val>
                                        </p:tav>
                                        <p:tav tm="100000">
                                          <p:val>
                                            <p:strVal val="#ppt_x"/>
                                          </p:val>
                                        </p:tav>
                                      </p:tavLst>
                                    </p:anim>
                                    <p:anim calcmode="lin" valueType="num">
                                      <p:cBhvr additive="base">
                                        <p:cTn id="17" dur="500" fill="hold"/>
                                        <p:tgtEl>
                                          <p:spTgt spid="144"/>
                                        </p:tgtEl>
                                        <p:attrNameLst>
                                          <p:attrName>ppt_y</p:attrName>
                                        </p:attrNameLst>
                                      </p:cBhvr>
                                      <p:tavLst>
                                        <p:tav tm="0">
                                          <p:val>
                                            <p:strVal val="#ppt_y"/>
                                          </p:val>
                                        </p:tav>
                                        <p:tav tm="100000">
                                          <p:val>
                                            <p:strVal val="#ppt_y"/>
                                          </p:val>
                                        </p:tav>
                                      </p:tavLst>
                                    </p:anim>
                                  </p:childTnLst>
                                </p:cTn>
                              </p:par>
                              <p:par>
                                <p:cTn id="18" presetID="2" presetClass="entr" presetSubtype="8" fill="hold" grpId="0" nodeType="withEffect">
                                  <p:stCondLst>
                                    <p:cond delay="0"/>
                                  </p:stCondLst>
                                  <p:childTnLst>
                                    <p:set>
                                      <p:cBhvr>
                                        <p:cTn id="19" dur="1" fill="hold">
                                          <p:stCondLst>
                                            <p:cond delay="0"/>
                                          </p:stCondLst>
                                        </p:cTn>
                                        <p:tgtEl>
                                          <p:spTgt spid="49"/>
                                        </p:tgtEl>
                                        <p:attrNameLst>
                                          <p:attrName>style.visibility</p:attrName>
                                        </p:attrNameLst>
                                      </p:cBhvr>
                                      <p:to>
                                        <p:strVal val="visible"/>
                                      </p:to>
                                    </p:set>
                                    <p:anim calcmode="lin" valueType="num">
                                      <p:cBhvr additive="base">
                                        <p:cTn id="20" dur="500" fill="hold"/>
                                        <p:tgtEl>
                                          <p:spTgt spid="49"/>
                                        </p:tgtEl>
                                        <p:attrNameLst>
                                          <p:attrName>ppt_x</p:attrName>
                                        </p:attrNameLst>
                                      </p:cBhvr>
                                      <p:tavLst>
                                        <p:tav tm="0">
                                          <p:val>
                                            <p:strVal val="0-#ppt_w/2"/>
                                          </p:val>
                                        </p:tav>
                                        <p:tav tm="100000">
                                          <p:val>
                                            <p:strVal val="#ppt_x"/>
                                          </p:val>
                                        </p:tav>
                                      </p:tavLst>
                                    </p:anim>
                                    <p:anim calcmode="lin" valueType="num">
                                      <p:cBhvr additive="base">
                                        <p:cTn id="21" dur="500" fill="hold"/>
                                        <p:tgtEl>
                                          <p:spTgt spid="49"/>
                                        </p:tgtEl>
                                        <p:attrNameLst>
                                          <p:attrName>ppt_y</p:attrName>
                                        </p:attrNameLst>
                                      </p:cBhvr>
                                      <p:tavLst>
                                        <p:tav tm="0">
                                          <p:val>
                                            <p:strVal val="#ppt_y"/>
                                          </p:val>
                                        </p:tav>
                                        <p:tav tm="100000">
                                          <p:val>
                                            <p:strVal val="#ppt_y"/>
                                          </p:val>
                                        </p:tav>
                                      </p:tavLst>
                                    </p:anim>
                                  </p:childTnLst>
                                </p:cTn>
                              </p:par>
                              <p:par>
                                <p:cTn id="22" presetID="2" presetClass="entr" presetSubtype="2" fill="hold" nodeType="withEffect">
                                  <p:stCondLst>
                                    <p:cond delay="0"/>
                                  </p:stCondLst>
                                  <p:childTnLst>
                                    <p:set>
                                      <p:cBhvr>
                                        <p:cTn id="23" dur="1" fill="hold">
                                          <p:stCondLst>
                                            <p:cond delay="0"/>
                                          </p:stCondLst>
                                        </p:cTn>
                                        <p:tgtEl>
                                          <p:spTgt spid="183"/>
                                        </p:tgtEl>
                                        <p:attrNameLst>
                                          <p:attrName>style.visibility</p:attrName>
                                        </p:attrNameLst>
                                      </p:cBhvr>
                                      <p:to>
                                        <p:strVal val="visible"/>
                                      </p:to>
                                    </p:set>
                                    <p:anim calcmode="lin" valueType="num">
                                      <p:cBhvr additive="base">
                                        <p:cTn id="24" dur="500" fill="hold"/>
                                        <p:tgtEl>
                                          <p:spTgt spid="183"/>
                                        </p:tgtEl>
                                        <p:attrNameLst>
                                          <p:attrName>ppt_x</p:attrName>
                                        </p:attrNameLst>
                                      </p:cBhvr>
                                      <p:tavLst>
                                        <p:tav tm="0">
                                          <p:val>
                                            <p:strVal val="1+#ppt_w/2"/>
                                          </p:val>
                                        </p:tav>
                                        <p:tav tm="100000">
                                          <p:val>
                                            <p:strVal val="#ppt_x"/>
                                          </p:val>
                                        </p:tav>
                                      </p:tavLst>
                                    </p:anim>
                                    <p:anim calcmode="lin" valueType="num">
                                      <p:cBhvr additive="base">
                                        <p:cTn id="25" dur="500" fill="hold"/>
                                        <p:tgtEl>
                                          <p:spTgt spid="183"/>
                                        </p:tgtEl>
                                        <p:attrNameLst>
                                          <p:attrName>ppt_y</p:attrName>
                                        </p:attrNameLst>
                                      </p:cBhvr>
                                      <p:tavLst>
                                        <p:tav tm="0">
                                          <p:val>
                                            <p:strVal val="#ppt_y"/>
                                          </p:val>
                                        </p:tav>
                                        <p:tav tm="100000">
                                          <p:val>
                                            <p:strVal val="#ppt_y"/>
                                          </p:val>
                                        </p:tav>
                                      </p:tavLst>
                                    </p:anim>
                                  </p:childTnLst>
                                </p:cTn>
                              </p:par>
                            </p:childTnLst>
                          </p:cTn>
                        </p:par>
                        <p:par>
                          <p:cTn id="26" fill="hold">
                            <p:stCondLst>
                              <p:cond delay="500"/>
                            </p:stCondLst>
                            <p:childTnLst>
                              <p:par>
                                <p:cTn id="27" presetID="6" presetClass="entr" presetSubtype="16" fill="hold" grpId="0" nodeType="afterEffect">
                                  <p:stCondLst>
                                    <p:cond delay="0"/>
                                  </p:stCondLst>
                                  <p:childTnLst>
                                    <p:set>
                                      <p:cBhvr>
                                        <p:cTn id="28" dur="1" fill="hold">
                                          <p:stCondLst>
                                            <p:cond delay="0"/>
                                          </p:stCondLst>
                                        </p:cTn>
                                        <p:tgtEl>
                                          <p:spTgt spid="126"/>
                                        </p:tgtEl>
                                        <p:attrNameLst>
                                          <p:attrName>style.visibility</p:attrName>
                                        </p:attrNameLst>
                                      </p:cBhvr>
                                      <p:to>
                                        <p:strVal val="visible"/>
                                      </p:to>
                                    </p:set>
                                    <p:animEffect transition="in" filter="circle(in)">
                                      <p:cBhvr>
                                        <p:cTn id="29" dur="2000"/>
                                        <p:tgtEl>
                                          <p:spTgt spid="126"/>
                                        </p:tgtEl>
                                      </p:cBhvr>
                                    </p:animEffect>
                                  </p:childTnLst>
                                </p:cTn>
                              </p:par>
                            </p:childTnLst>
                          </p:cTn>
                        </p:par>
                        <p:par>
                          <p:cTn id="30" fill="hold">
                            <p:stCondLst>
                              <p:cond delay="2500"/>
                            </p:stCondLst>
                            <p:childTnLst>
                              <p:par>
                                <p:cTn id="31" presetID="22" presetClass="entr" presetSubtype="8" fill="hold" nodeType="afterEffect">
                                  <p:stCondLst>
                                    <p:cond delay="0"/>
                                  </p:stCondLst>
                                  <p:childTnLst>
                                    <p:set>
                                      <p:cBhvr>
                                        <p:cTn id="32" dur="1" fill="hold">
                                          <p:stCondLst>
                                            <p:cond delay="0"/>
                                          </p:stCondLst>
                                        </p:cTn>
                                        <p:tgtEl>
                                          <p:spTgt spid="3"/>
                                        </p:tgtEl>
                                        <p:attrNameLst>
                                          <p:attrName>style.visibility</p:attrName>
                                        </p:attrNameLst>
                                      </p:cBhvr>
                                      <p:to>
                                        <p:strVal val="visible"/>
                                      </p:to>
                                    </p:set>
                                    <p:animEffect transition="in" filter="wipe(left)">
                                      <p:cBhvr>
                                        <p:cTn id="3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P spid="126" grpId="0"/>
      <p:bldP spid="2"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a:extLst>
              <a:ext uri="{FF2B5EF4-FFF2-40B4-BE49-F238E27FC236}">
                <a16:creationId xmlns:a16="http://schemas.microsoft.com/office/drawing/2014/main" xmlns="" id="{1C79A3DF-D1DD-4DCD-BBCA-3F9A1B85B033}"/>
              </a:ext>
            </a:extLst>
          </p:cNvPr>
          <p:cNvGrpSpPr/>
          <p:nvPr/>
        </p:nvGrpSpPr>
        <p:grpSpPr>
          <a:xfrm>
            <a:off x="486158" y="312361"/>
            <a:ext cx="5321016" cy="556191"/>
            <a:chOff x="486158" y="414665"/>
            <a:chExt cx="5321016" cy="556191"/>
          </a:xfrm>
        </p:grpSpPr>
        <p:sp>
          <p:nvSpPr>
            <p:cNvPr id="23" name="矩形 22">
              <a:extLst>
                <a:ext uri="{FF2B5EF4-FFF2-40B4-BE49-F238E27FC236}">
                  <a16:creationId xmlns:a16="http://schemas.microsoft.com/office/drawing/2014/main" xmlns="" id="{D694509D-4481-4D7D-B3BE-D6D36C1F91F3}"/>
                </a:ext>
              </a:extLst>
            </p:cNvPr>
            <p:cNvSpPr/>
            <p:nvPr/>
          </p:nvSpPr>
          <p:spPr>
            <a:xfrm>
              <a:off x="1172351" y="414665"/>
              <a:ext cx="4634823" cy="523220"/>
            </a:xfrm>
            <a:prstGeom prst="rect">
              <a:avLst/>
            </a:prstGeom>
          </p:spPr>
          <p:txBody>
            <a:bodyPr wrap="square">
              <a:spAutoFit/>
            </a:bodyPr>
            <a:lstStyle/>
            <a:p>
              <a:pPr lvl="0">
                <a:defRPr/>
              </a:pPr>
              <a:r>
                <a:rPr lang="zh-CN" altLang="en-US" sz="2800" b="1" spc="300" dirty="0">
                  <a:solidFill>
                    <a:prstClr val="black">
                      <a:lumMod val="95000"/>
                      <a:lumOff val="5000"/>
                    </a:prstClr>
                  </a:solidFill>
                  <a:latin typeface="微软雅黑" panose="020B0503020204020204" pitchFamily="34" charset="-122"/>
                  <a:ea typeface="微软雅黑" panose="020B0503020204020204" pitchFamily="34" charset="-122"/>
                  <a:cs typeface="+mn-ea"/>
                  <a:sym typeface="+mn-lt"/>
                </a:rPr>
                <a:t>小行星的轨道模型</a:t>
              </a:r>
            </a:p>
          </p:txBody>
        </p:sp>
        <p:sp>
          <p:nvSpPr>
            <p:cNvPr id="24" name="矩形 23">
              <a:extLst>
                <a:ext uri="{FF2B5EF4-FFF2-40B4-BE49-F238E27FC236}">
                  <a16:creationId xmlns:a16="http://schemas.microsoft.com/office/drawing/2014/main" xmlns="" id="{585731C8-2130-4A42-BDC6-479492FADCAA}"/>
                </a:ext>
              </a:extLst>
            </p:cNvPr>
            <p:cNvSpPr/>
            <p:nvPr/>
          </p:nvSpPr>
          <p:spPr>
            <a:xfrm>
              <a:off x="486158" y="509191"/>
              <a:ext cx="577495" cy="461665"/>
            </a:xfrm>
            <a:prstGeom prst="rect">
              <a:avLst/>
            </a:prstGeom>
          </p:spPr>
          <p:txBody>
            <a:bodyPr wrap="square">
              <a:spAutoFit/>
            </a:bodyPr>
            <a:lstStyle/>
            <a:p>
              <a:pPr lvl="0" algn="ctr">
                <a:defRPr/>
              </a:pPr>
              <a:r>
                <a:rPr lang="en-US" altLang="zh-CN" sz="2400" b="1" dirty="0" smtClean="0">
                  <a:solidFill>
                    <a:prstClr val="white"/>
                  </a:solidFill>
                  <a:latin typeface="Times New Roman" pitchFamily="18" charset="0"/>
                  <a:ea typeface="微软雅黑" panose="020B0503020204020204" pitchFamily="34" charset="-122"/>
                  <a:cs typeface="Times New Roman" pitchFamily="18" charset="0"/>
                  <a:sym typeface="+mn-lt"/>
                </a:rPr>
                <a:t>§4</a:t>
              </a:r>
              <a:endParaRPr lang="en-US" altLang="zh-CN" sz="2400" b="1" dirty="0">
                <a:solidFill>
                  <a:prstClr val="white"/>
                </a:solidFill>
                <a:latin typeface="Times New Roman" pitchFamily="18" charset="0"/>
                <a:ea typeface="微软雅黑" panose="020B0503020204020204" pitchFamily="34" charset="-122"/>
                <a:cs typeface="Times New Roman" pitchFamily="18" charset="0"/>
                <a:sym typeface="+mn-lt"/>
              </a:endParaRPr>
            </a:p>
          </p:txBody>
        </p:sp>
      </p:grpSp>
      <p:graphicFrame>
        <p:nvGraphicFramePr>
          <p:cNvPr id="27" name="Group 127"/>
          <p:cNvGraphicFramePr>
            <a:graphicFrameLocks noGrp="1"/>
          </p:cNvGraphicFramePr>
          <p:nvPr>
            <p:extLst>
              <p:ext uri="{D42A27DB-BD31-4B8C-83A1-F6EECF244321}">
                <p14:modId xmlns:p14="http://schemas.microsoft.com/office/powerpoint/2010/main" val="2835878239"/>
              </p:ext>
            </p:extLst>
          </p:nvPr>
        </p:nvGraphicFramePr>
        <p:xfrm>
          <a:off x="2526434" y="4446454"/>
          <a:ext cx="6985000" cy="1620000"/>
        </p:xfrm>
        <a:graphic>
          <a:graphicData uri="http://schemas.openxmlformats.org/drawingml/2006/table">
            <a:tbl>
              <a:tblPr/>
              <a:tblGrid>
                <a:gridCol w="771525"/>
                <a:gridCol w="1243013"/>
                <a:gridCol w="1241425"/>
                <a:gridCol w="1243012"/>
                <a:gridCol w="1243013"/>
                <a:gridCol w="1243012"/>
              </a:tblGrid>
              <a:tr h="540000">
                <a:tc>
                  <a:txBody>
                    <a:bodyPr/>
                    <a:lstStyle>
                      <a:lvl1pPr marL="0" algn="l" defTabSz="914286" rtl="0" eaLnBrk="1" latinLnBrk="0" hangingPunct="1">
                        <a:defRPr sz="1700" kern="1200">
                          <a:solidFill>
                            <a:schemeClr val="tx1"/>
                          </a:solidFill>
                          <a:latin typeface="微软雅黑"/>
                          <a:ea typeface="微软雅黑"/>
                        </a:defRPr>
                      </a:lvl1pPr>
                      <a:lvl2pPr marL="457143" algn="l" defTabSz="914286" rtl="0" eaLnBrk="1" latinLnBrk="0" hangingPunct="1">
                        <a:defRPr sz="1700" kern="1200">
                          <a:solidFill>
                            <a:schemeClr val="tx1"/>
                          </a:solidFill>
                          <a:latin typeface="微软雅黑"/>
                          <a:ea typeface="微软雅黑"/>
                        </a:defRPr>
                      </a:lvl2pPr>
                      <a:lvl3pPr marL="914286" algn="l" defTabSz="914286" rtl="0" eaLnBrk="1" latinLnBrk="0" hangingPunct="1">
                        <a:defRPr sz="1700" kern="1200">
                          <a:solidFill>
                            <a:schemeClr val="tx1"/>
                          </a:solidFill>
                          <a:latin typeface="微软雅黑"/>
                          <a:ea typeface="微软雅黑"/>
                        </a:defRPr>
                      </a:lvl3pPr>
                      <a:lvl4pPr marL="1371430" algn="l" defTabSz="914286" rtl="0" eaLnBrk="1" latinLnBrk="0" hangingPunct="1">
                        <a:defRPr sz="1700" kern="1200">
                          <a:solidFill>
                            <a:schemeClr val="tx1"/>
                          </a:solidFill>
                          <a:latin typeface="微软雅黑"/>
                          <a:ea typeface="微软雅黑"/>
                        </a:defRPr>
                      </a:lvl4pPr>
                      <a:lvl5pPr marL="1828573" algn="l" defTabSz="914286" rtl="0" eaLnBrk="1" latinLnBrk="0" hangingPunct="1">
                        <a:defRPr sz="1700" kern="1200">
                          <a:solidFill>
                            <a:schemeClr val="tx1"/>
                          </a:solidFill>
                          <a:latin typeface="微软雅黑"/>
                          <a:ea typeface="微软雅黑"/>
                        </a:defRPr>
                      </a:lvl5pPr>
                      <a:lvl6pPr marL="2285718" algn="l" defTabSz="914286" rtl="0" eaLnBrk="1" latinLnBrk="0" hangingPunct="1">
                        <a:defRPr sz="1700" kern="1200">
                          <a:solidFill>
                            <a:schemeClr val="tx1"/>
                          </a:solidFill>
                          <a:latin typeface="微软雅黑"/>
                          <a:ea typeface="微软雅黑"/>
                        </a:defRPr>
                      </a:lvl6pPr>
                      <a:lvl7pPr marL="2742861" algn="l" defTabSz="914286" rtl="0" eaLnBrk="1" latinLnBrk="0" hangingPunct="1">
                        <a:defRPr sz="1700" kern="1200">
                          <a:solidFill>
                            <a:schemeClr val="tx1"/>
                          </a:solidFill>
                          <a:latin typeface="微软雅黑"/>
                          <a:ea typeface="微软雅黑"/>
                        </a:defRPr>
                      </a:lvl7pPr>
                      <a:lvl8pPr marL="3200004" algn="l" defTabSz="914286" rtl="0" eaLnBrk="1" latinLnBrk="0" hangingPunct="1">
                        <a:defRPr sz="1700" kern="1200">
                          <a:solidFill>
                            <a:schemeClr val="tx1"/>
                          </a:solidFill>
                          <a:latin typeface="微软雅黑"/>
                          <a:ea typeface="微软雅黑"/>
                        </a:defRPr>
                      </a:lvl8pPr>
                      <a:lvl9pPr marL="3657149" algn="l" defTabSz="914286" rtl="0" eaLnBrk="1" latinLnBrk="0" hangingPunct="1">
                        <a:defRPr sz="1700" kern="1200">
                          <a:solidFill>
                            <a:schemeClr val="tx1"/>
                          </a:solidFill>
                          <a:latin typeface="微软雅黑"/>
                          <a:ea typeface="微软雅黑"/>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i="1" u="none" strike="noStrike" cap="none" normalizeH="0" baseline="0" dirty="0" err="1" smtClean="0">
                          <a:ln>
                            <a:noFill/>
                          </a:ln>
                          <a:effectLst/>
                          <a:latin typeface="Times New Roman" panose="02020603050405020304" pitchFamily="18" charset="0"/>
                          <a:ea typeface="微软雅黑" panose="020B0503020204020204" pitchFamily="34" charset="-122"/>
                          <a:cs typeface="Times New Roman" panose="02020603050405020304" pitchFamily="18" charset="0"/>
                        </a:rPr>
                        <a:t>i</a:t>
                      </a:r>
                      <a:endParaRPr kumimoji="0" lang="en-US" altLang="zh-CN" sz="2000" b="1" i="1" u="none" strike="noStrike" cap="none" normalizeH="0" baseline="0" dirty="0" smtClean="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anchor="ctr" horzOverflow="overflow">
                    <a:lnL w="6350" cap="flat" cmpd="sng" algn="ctr">
                      <a:noFill/>
                      <a:prstDash val="solid"/>
                      <a:round/>
                      <a:headEnd type="none" w="med" len="med"/>
                      <a:tailEnd type="none" w="med" len="med"/>
                    </a:lnL>
                    <a:lnR w="6350" cap="flat" cmpd="sng" algn="ctr">
                      <a:solidFill>
                        <a:srgbClr val="9AC343">
                          <a:lumMod val="75000"/>
                        </a:srgbClr>
                      </a:solidFill>
                      <a:prstDash val="solid"/>
                      <a:round/>
                      <a:headEnd type="none" w="med" len="med"/>
                      <a:tailEnd type="none" w="med" len="med"/>
                    </a:lnR>
                    <a:lnT w="28575" cap="flat" cmpd="sng" algn="ctr">
                      <a:solidFill>
                        <a:srgbClr val="9AC343">
                          <a:lumMod val="75000"/>
                        </a:srgbClr>
                      </a:solidFill>
                      <a:prstDash val="solid"/>
                      <a:round/>
                      <a:headEnd type="none" w="med" len="med"/>
                      <a:tailEnd type="none" w="med" len="med"/>
                    </a:lnT>
                    <a:lnB w="6350" cap="flat" cmpd="sng" algn="ctr">
                      <a:solidFill>
                        <a:srgbClr val="9AC343">
                          <a:lumMod val="75000"/>
                        </a:srgbClr>
                      </a:solidFill>
                      <a:prstDash val="solid"/>
                      <a:round/>
                      <a:headEnd type="none" w="med" len="med"/>
                      <a:tailEnd type="none" w="med" len="med"/>
                    </a:lnB>
                    <a:lnTlToBr w="12700" cmpd="sng">
                      <a:noFill/>
                      <a:prstDash val="solid"/>
                    </a:lnTlToBr>
                    <a:lnBlToTr w="12700" cmpd="sng">
                      <a:noFill/>
                      <a:prstDash val="solid"/>
                    </a:lnBlToTr>
                    <a:solidFill>
                      <a:srgbClr val="9AC343">
                        <a:lumMod val="60000"/>
                        <a:lumOff val="40000"/>
                      </a:srgbClr>
                    </a:solidFill>
                  </a:tcPr>
                </a:tc>
                <a:tc>
                  <a:txBody>
                    <a:bodyPr/>
                    <a:lstStyle>
                      <a:lvl1pPr marL="0" algn="l" defTabSz="914286" rtl="0" eaLnBrk="1" latinLnBrk="0" hangingPunct="1">
                        <a:defRPr sz="1700" kern="1200">
                          <a:solidFill>
                            <a:schemeClr val="tx1"/>
                          </a:solidFill>
                          <a:latin typeface="微软雅黑"/>
                          <a:ea typeface="微软雅黑"/>
                        </a:defRPr>
                      </a:lvl1pPr>
                      <a:lvl2pPr marL="457143" algn="l" defTabSz="914286" rtl="0" eaLnBrk="1" latinLnBrk="0" hangingPunct="1">
                        <a:defRPr sz="1700" kern="1200">
                          <a:solidFill>
                            <a:schemeClr val="tx1"/>
                          </a:solidFill>
                          <a:latin typeface="微软雅黑"/>
                          <a:ea typeface="微软雅黑"/>
                        </a:defRPr>
                      </a:lvl2pPr>
                      <a:lvl3pPr marL="914286" algn="l" defTabSz="914286" rtl="0" eaLnBrk="1" latinLnBrk="0" hangingPunct="1">
                        <a:defRPr sz="1700" kern="1200">
                          <a:solidFill>
                            <a:schemeClr val="tx1"/>
                          </a:solidFill>
                          <a:latin typeface="微软雅黑"/>
                          <a:ea typeface="微软雅黑"/>
                        </a:defRPr>
                      </a:lvl3pPr>
                      <a:lvl4pPr marL="1371430" algn="l" defTabSz="914286" rtl="0" eaLnBrk="1" latinLnBrk="0" hangingPunct="1">
                        <a:defRPr sz="1700" kern="1200">
                          <a:solidFill>
                            <a:schemeClr val="tx1"/>
                          </a:solidFill>
                          <a:latin typeface="微软雅黑"/>
                          <a:ea typeface="微软雅黑"/>
                        </a:defRPr>
                      </a:lvl4pPr>
                      <a:lvl5pPr marL="1828573" algn="l" defTabSz="914286" rtl="0" eaLnBrk="1" latinLnBrk="0" hangingPunct="1">
                        <a:defRPr sz="1700" kern="1200">
                          <a:solidFill>
                            <a:schemeClr val="tx1"/>
                          </a:solidFill>
                          <a:latin typeface="微软雅黑"/>
                          <a:ea typeface="微软雅黑"/>
                        </a:defRPr>
                      </a:lvl5pPr>
                      <a:lvl6pPr marL="2285718" algn="l" defTabSz="914286" rtl="0" eaLnBrk="1" latinLnBrk="0" hangingPunct="1">
                        <a:defRPr sz="1700" kern="1200">
                          <a:solidFill>
                            <a:schemeClr val="tx1"/>
                          </a:solidFill>
                          <a:latin typeface="微软雅黑"/>
                          <a:ea typeface="微软雅黑"/>
                        </a:defRPr>
                      </a:lvl6pPr>
                      <a:lvl7pPr marL="2742861" algn="l" defTabSz="914286" rtl="0" eaLnBrk="1" latinLnBrk="0" hangingPunct="1">
                        <a:defRPr sz="1700" kern="1200">
                          <a:solidFill>
                            <a:schemeClr val="tx1"/>
                          </a:solidFill>
                          <a:latin typeface="微软雅黑"/>
                          <a:ea typeface="微软雅黑"/>
                        </a:defRPr>
                      </a:lvl7pPr>
                      <a:lvl8pPr marL="3200004" algn="l" defTabSz="914286" rtl="0" eaLnBrk="1" latinLnBrk="0" hangingPunct="1">
                        <a:defRPr sz="1700" kern="1200">
                          <a:solidFill>
                            <a:schemeClr val="tx1"/>
                          </a:solidFill>
                          <a:latin typeface="微软雅黑"/>
                          <a:ea typeface="微软雅黑"/>
                        </a:defRPr>
                      </a:lvl8pPr>
                      <a:lvl9pPr marL="3657149" algn="l" defTabSz="914286" rtl="0" eaLnBrk="1" latinLnBrk="0" hangingPunct="1">
                        <a:defRPr sz="1700" kern="1200">
                          <a:solidFill>
                            <a:schemeClr val="tx1"/>
                          </a:solidFill>
                          <a:latin typeface="微软雅黑"/>
                          <a:ea typeface="微软雅黑"/>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i="0" u="none" strike="noStrike" cap="none" normalizeH="0" baseline="0" dirty="0" smtClean="0">
                          <a:ln>
                            <a:noFill/>
                          </a:ln>
                          <a:effectLst/>
                          <a:latin typeface="Times New Roman" panose="02020603050405020304" pitchFamily="18" charset="0"/>
                          <a:ea typeface="微软雅黑" panose="020B0503020204020204" pitchFamily="34" charset="-122"/>
                          <a:cs typeface="Times New Roman" panose="02020603050405020304" pitchFamily="18" charset="0"/>
                        </a:rPr>
                        <a:t>1</a:t>
                      </a:r>
                      <a:endParaRPr kumimoji="0" lang="en-US" altLang="zh-CN" sz="2000" b="1" i="0" u="none" strike="noStrike" cap="none" normalizeH="0" baseline="0" dirty="0" smtClean="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anchor="ctr" horzOverflow="overflow">
                    <a:lnL w="6350" cap="flat" cmpd="sng" algn="ctr">
                      <a:solidFill>
                        <a:srgbClr val="9AC343">
                          <a:lumMod val="75000"/>
                        </a:srgbClr>
                      </a:solidFill>
                      <a:prstDash val="solid"/>
                      <a:round/>
                      <a:headEnd type="none" w="med" len="med"/>
                      <a:tailEnd type="none" w="med" len="med"/>
                    </a:lnL>
                    <a:lnR w="6350" cap="flat" cmpd="sng" algn="ctr">
                      <a:solidFill>
                        <a:srgbClr val="9AC343">
                          <a:lumMod val="75000"/>
                        </a:srgbClr>
                      </a:solidFill>
                      <a:prstDash val="solid"/>
                      <a:round/>
                      <a:headEnd type="none" w="med" len="med"/>
                      <a:tailEnd type="none" w="med" len="med"/>
                    </a:lnR>
                    <a:lnT w="28575" cap="flat" cmpd="sng" algn="ctr">
                      <a:solidFill>
                        <a:srgbClr val="9AC343">
                          <a:lumMod val="75000"/>
                        </a:srgbClr>
                      </a:solidFill>
                      <a:prstDash val="solid"/>
                      <a:round/>
                      <a:headEnd type="none" w="med" len="med"/>
                      <a:tailEnd type="none" w="med" len="med"/>
                    </a:lnT>
                    <a:lnB w="6350" cap="flat" cmpd="sng" algn="ctr">
                      <a:solidFill>
                        <a:srgbClr val="9AC343">
                          <a:lumMod val="75000"/>
                        </a:srgbClr>
                      </a:solidFill>
                      <a:prstDash val="solid"/>
                      <a:round/>
                      <a:headEnd type="none" w="med" len="med"/>
                      <a:tailEnd type="none" w="med" len="med"/>
                    </a:lnB>
                    <a:lnTlToBr w="12700" cmpd="sng">
                      <a:noFill/>
                      <a:prstDash val="solid"/>
                    </a:lnTlToBr>
                    <a:lnBlToTr w="12700" cmpd="sng">
                      <a:noFill/>
                      <a:prstDash val="solid"/>
                    </a:lnBlToTr>
                    <a:solidFill>
                      <a:srgbClr val="9AC343">
                        <a:lumMod val="60000"/>
                        <a:lumOff val="40000"/>
                      </a:srgbClr>
                    </a:solidFill>
                  </a:tcPr>
                </a:tc>
                <a:tc>
                  <a:txBody>
                    <a:bodyPr/>
                    <a:lstStyle>
                      <a:lvl1pPr marL="0" algn="l" defTabSz="914286" rtl="0" eaLnBrk="1" latinLnBrk="0" hangingPunct="1">
                        <a:defRPr sz="1700" kern="1200">
                          <a:solidFill>
                            <a:schemeClr val="tx1"/>
                          </a:solidFill>
                          <a:latin typeface="微软雅黑"/>
                          <a:ea typeface="微软雅黑"/>
                        </a:defRPr>
                      </a:lvl1pPr>
                      <a:lvl2pPr marL="457143" algn="l" defTabSz="914286" rtl="0" eaLnBrk="1" latinLnBrk="0" hangingPunct="1">
                        <a:defRPr sz="1700" kern="1200">
                          <a:solidFill>
                            <a:schemeClr val="tx1"/>
                          </a:solidFill>
                          <a:latin typeface="微软雅黑"/>
                          <a:ea typeface="微软雅黑"/>
                        </a:defRPr>
                      </a:lvl2pPr>
                      <a:lvl3pPr marL="914286" algn="l" defTabSz="914286" rtl="0" eaLnBrk="1" latinLnBrk="0" hangingPunct="1">
                        <a:defRPr sz="1700" kern="1200">
                          <a:solidFill>
                            <a:schemeClr val="tx1"/>
                          </a:solidFill>
                          <a:latin typeface="微软雅黑"/>
                          <a:ea typeface="微软雅黑"/>
                        </a:defRPr>
                      </a:lvl3pPr>
                      <a:lvl4pPr marL="1371430" algn="l" defTabSz="914286" rtl="0" eaLnBrk="1" latinLnBrk="0" hangingPunct="1">
                        <a:defRPr sz="1700" kern="1200">
                          <a:solidFill>
                            <a:schemeClr val="tx1"/>
                          </a:solidFill>
                          <a:latin typeface="微软雅黑"/>
                          <a:ea typeface="微软雅黑"/>
                        </a:defRPr>
                      </a:lvl4pPr>
                      <a:lvl5pPr marL="1828573" algn="l" defTabSz="914286" rtl="0" eaLnBrk="1" latinLnBrk="0" hangingPunct="1">
                        <a:defRPr sz="1700" kern="1200">
                          <a:solidFill>
                            <a:schemeClr val="tx1"/>
                          </a:solidFill>
                          <a:latin typeface="微软雅黑"/>
                          <a:ea typeface="微软雅黑"/>
                        </a:defRPr>
                      </a:lvl5pPr>
                      <a:lvl6pPr marL="2285718" algn="l" defTabSz="914286" rtl="0" eaLnBrk="1" latinLnBrk="0" hangingPunct="1">
                        <a:defRPr sz="1700" kern="1200">
                          <a:solidFill>
                            <a:schemeClr val="tx1"/>
                          </a:solidFill>
                          <a:latin typeface="微软雅黑"/>
                          <a:ea typeface="微软雅黑"/>
                        </a:defRPr>
                      </a:lvl6pPr>
                      <a:lvl7pPr marL="2742861" algn="l" defTabSz="914286" rtl="0" eaLnBrk="1" latinLnBrk="0" hangingPunct="1">
                        <a:defRPr sz="1700" kern="1200">
                          <a:solidFill>
                            <a:schemeClr val="tx1"/>
                          </a:solidFill>
                          <a:latin typeface="微软雅黑"/>
                          <a:ea typeface="微软雅黑"/>
                        </a:defRPr>
                      </a:lvl7pPr>
                      <a:lvl8pPr marL="3200004" algn="l" defTabSz="914286" rtl="0" eaLnBrk="1" latinLnBrk="0" hangingPunct="1">
                        <a:defRPr sz="1700" kern="1200">
                          <a:solidFill>
                            <a:schemeClr val="tx1"/>
                          </a:solidFill>
                          <a:latin typeface="微软雅黑"/>
                          <a:ea typeface="微软雅黑"/>
                        </a:defRPr>
                      </a:lvl8pPr>
                      <a:lvl9pPr marL="3657149" algn="l" defTabSz="914286" rtl="0" eaLnBrk="1" latinLnBrk="0" hangingPunct="1">
                        <a:defRPr sz="1700" kern="1200">
                          <a:solidFill>
                            <a:schemeClr val="tx1"/>
                          </a:solidFill>
                          <a:latin typeface="微软雅黑"/>
                          <a:ea typeface="微软雅黑"/>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i="0" u="none" strike="noStrike" cap="none" normalizeH="0" baseline="0" dirty="0" smtClean="0">
                          <a:ln>
                            <a:noFill/>
                          </a:ln>
                          <a:effectLst/>
                          <a:latin typeface="Times New Roman" panose="02020603050405020304" pitchFamily="18" charset="0"/>
                          <a:ea typeface="微软雅黑" panose="020B0503020204020204" pitchFamily="34" charset="-122"/>
                          <a:cs typeface="Times New Roman" panose="02020603050405020304" pitchFamily="18" charset="0"/>
                        </a:rPr>
                        <a:t>2</a:t>
                      </a:r>
                      <a:endParaRPr kumimoji="0" lang="en-US" altLang="zh-CN" sz="2000" b="1" i="0" u="none" strike="noStrike" cap="none" normalizeH="0" baseline="0" dirty="0" smtClean="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anchor="ctr" horzOverflow="overflow">
                    <a:lnL w="6350" cap="flat" cmpd="sng" algn="ctr">
                      <a:solidFill>
                        <a:srgbClr val="9AC343">
                          <a:lumMod val="75000"/>
                        </a:srgbClr>
                      </a:solidFill>
                      <a:prstDash val="solid"/>
                      <a:round/>
                      <a:headEnd type="none" w="med" len="med"/>
                      <a:tailEnd type="none" w="med" len="med"/>
                    </a:lnL>
                    <a:lnR w="6350" cap="flat" cmpd="sng" algn="ctr">
                      <a:solidFill>
                        <a:srgbClr val="9AC343">
                          <a:lumMod val="75000"/>
                        </a:srgbClr>
                      </a:solidFill>
                      <a:prstDash val="solid"/>
                      <a:round/>
                      <a:headEnd type="none" w="med" len="med"/>
                      <a:tailEnd type="none" w="med" len="med"/>
                    </a:lnR>
                    <a:lnT w="28575" cap="flat" cmpd="sng" algn="ctr">
                      <a:solidFill>
                        <a:srgbClr val="9AC343">
                          <a:lumMod val="75000"/>
                        </a:srgbClr>
                      </a:solidFill>
                      <a:prstDash val="solid"/>
                      <a:round/>
                      <a:headEnd type="none" w="med" len="med"/>
                      <a:tailEnd type="none" w="med" len="med"/>
                    </a:lnT>
                    <a:lnB w="6350" cap="flat" cmpd="sng" algn="ctr">
                      <a:solidFill>
                        <a:srgbClr val="9AC343">
                          <a:lumMod val="75000"/>
                        </a:srgbClr>
                      </a:solidFill>
                      <a:prstDash val="solid"/>
                      <a:round/>
                      <a:headEnd type="none" w="med" len="med"/>
                      <a:tailEnd type="none" w="med" len="med"/>
                    </a:lnB>
                    <a:lnTlToBr w="12700" cmpd="sng">
                      <a:noFill/>
                      <a:prstDash val="solid"/>
                    </a:lnTlToBr>
                    <a:lnBlToTr w="12700" cmpd="sng">
                      <a:noFill/>
                      <a:prstDash val="solid"/>
                    </a:lnBlToTr>
                    <a:solidFill>
                      <a:srgbClr val="9AC343">
                        <a:lumMod val="60000"/>
                        <a:lumOff val="40000"/>
                      </a:srgbClr>
                    </a:solidFill>
                  </a:tcPr>
                </a:tc>
                <a:tc>
                  <a:txBody>
                    <a:bodyPr/>
                    <a:lstStyle>
                      <a:lvl1pPr marL="0" algn="l" defTabSz="914286" rtl="0" eaLnBrk="1" latinLnBrk="0" hangingPunct="1">
                        <a:defRPr sz="1700" kern="1200">
                          <a:solidFill>
                            <a:schemeClr val="tx1"/>
                          </a:solidFill>
                          <a:latin typeface="微软雅黑"/>
                          <a:ea typeface="微软雅黑"/>
                        </a:defRPr>
                      </a:lvl1pPr>
                      <a:lvl2pPr marL="457143" algn="l" defTabSz="914286" rtl="0" eaLnBrk="1" latinLnBrk="0" hangingPunct="1">
                        <a:defRPr sz="1700" kern="1200">
                          <a:solidFill>
                            <a:schemeClr val="tx1"/>
                          </a:solidFill>
                          <a:latin typeface="微软雅黑"/>
                          <a:ea typeface="微软雅黑"/>
                        </a:defRPr>
                      </a:lvl2pPr>
                      <a:lvl3pPr marL="914286" algn="l" defTabSz="914286" rtl="0" eaLnBrk="1" latinLnBrk="0" hangingPunct="1">
                        <a:defRPr sz="1700" kern="1200">
                          <a:solidFill>
                            <a:schemeClr val="tx1"/>
                          </a:solidFill>
                          <a:latin typeface="微软雅黑"/>
                          <a:ea typeface="微软雅黑"/>
                        </a:defRPr>
                      </a:lvl3pPr>
                      <a:lvl4pPr marL="1371430" algn="l" defTabSz="914286" rtl="0" eaLnBrk="1" latinLnBrk="0" hangingPunct="1">
                        <a:defRPr sz="1700" kern="1200">
                          <a:solidFill>
                            <a:schemeClr val="tx1"/>
                          </a:solidFill>
                          <a:latin typeface="微软雅黑"/>
                          <a:ea typeface="微软雅黑"/>
                        </a:defRPr>
                      </a:lvl4pPr>
                      <a:lvl5pPr marL="1828573" algn="l" defTabSz="914286" rtl="0" eaLnBrk="1" latinLnBrk="0" hangingPunct="1">
                        <a:defRPr sz="1700" kern="1200">
                          <a:solidFill>
                            <a:schemeClr val="tx1"/>
                          </a:solidFill>
                          <a:latin typeface="微软雅黑"/>
                          <a:ea typeface="微软雅黑"/>
                        </a:defRPr>
                      </a:lvl5pPr>
                      <a:lvl6pPr marL="2285718" algn="l" defTabSz="914286" rtl="0" eaLnBrk="1" latinLnBrk="0" hangingPunct="1">
                        <a:defRPr sz="1700" kern="1200">
                          <a:solidFill>
                            <a:schemeClr val="tx1"/>
                          </a:solidFill>
                          <a:latin typeface="微软雅黑"/>
                          <a:ea typeface="微软雅黑"/>
                        </a:defRPr>
                      </a:lvl6pPr>
                      <a:lvl7pPr marL="2742861" algn="l" defTabSz="914286" rtl="0" eaLnBrk="1" latinLnBrk="0" hangingPunct="1">
                        <a:defRPr sz="1700" kern="1200">
                          <a:solidFill>
                            <a:schemeClr val="tx1"/>
                          </a:solidFill>
                          <a:latin typeface="微软雅黑"/>
                          <a:ea typeface="微软雅黑"/>
                        </a:defRPr>
                      </a:lvl7pPr>
                      <a:lvl8pPr marL="3200004" algn="l" defTabSz="914286" rtl="0" eaLnBrk="1" latinLnBrk="0" hangingPunct="1">
                        <a:defRPr sz="1700" kern="1200">
                          <a:solidFill>
                            <a:schemeClr val="tx1"/>
                          </a:solidFill>
                          <a:latin typeface="微软雅黑"/>
                          <a:ea typeface="微软雅黑"/>
                        </a:defRPr>
                      </a:lvl8pPr>
                      <a:lvl9pPr marL="3657149" algn="l" defTabSz="914286" rtl="0" eaLnBrk="1" latinLnBrk="0" hangingPunct="1">
                        <a:defRPr sz="1700" kern="1200">
                          <a:solidFill>
                            <a:schemeClr val="tx1"/>
                          </a:solidFill>
                          <a:latin typeface="微软雅黑"/>
                          <a:ea typeface="微软雅黑"/>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i="0" u="none" strike="noStrike" cap="none" normalizeH="0" baseline="0" smtClean="0">
                          <a:ln>
                            <a:noFill/>
                          </a:ln>
                          <a:effectLst/>
                          <a:latin typeface="Times New Roman" panose="02020603050405020304" pitchFamily="18" charset="0"/>
                          <a:ea typeface="微软雅黑" panose="020B0503020204020204" pitchFamily="34" charset="-122"/>
                          <a:cs typeface="Times New Roman" panose="02020603050405020304" pitchFamily="18" charset="0"/>
                        </a:rPr>
                        <a:t>3</a:t>
                      </a:r>
                      <a:endParaRPr kumimoji="0" lang="en-US" altLang="zh-CN" sz="2000" b="1" i="0" u="none" strike="noStrike" cap="none" normalizeH="0" baseline="0" smtClean="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anchor="ctr" horzOverflow="overflow">
                    <a:lnL w="6350" cap="flat" cmpd="sng" algn="ctr">
                      <a:solidFill>
                        <a:srgbClr val="9AC343">
                          <a:lumMod val="75000"/>
                        </a:srgbClr>
                      </a:solidFill>
                      <a:prstDash val="solid"/>
                      <a:round/>
                      <a:headEnd type="none" w="med" len="med"/>
                      <a:tailEnd type="none" w="med" len="med"/>
                    </a:lnL>
                    <a:lnR w="6350" cap="flat" cmpd="sng" algn="ctr">
                      <a:solidFill>
                        <a:srgbClr val="9AC343">
                          <a:lumMod val="75000"/>
                        </a:srgbClr>
                      </a:solidFill>
                      <a:prstDash val="solid"/>
                      <a:round/>
                      <a:headEnd type="none" w="med" len="med"/>
                      <a:tailEnd type="none" w="med" len="med"/>
                    </a:lnR>
                    <a:lnT w="28575" cap="flat" cmpd="sng" algn="ctr">
                      <a:solidFill>
                        <a:srgbClr val="9AC343">
                          <a:lumMod val="75000"/>
                        </a:srgbClr>
                      </a:solidFill>
                      <a:prstDash val="solid"/>
                      <a:round/>
                      <a:headEnd type="none" w="med" len="med"/>
                      <a:tailEnd type="none" w="med" len="med"/>
                    </a:lnT>
                    <a:lnB w="6350" cap="flat" cmpd="sng" algn="ctr">
                      <a:solidFill>
                        <a:srgbClr val="9AC343">
                          <a:lumMod val="75000"/>
                        </a:srgbClr>
                      </a:solidFill>
                      <a:prstDash val="solid"/>
                      <a:round/>
                      <a:headEnd type="none" w="med" len="med"/>
                      <a:tailEnd type="none" w="med" len="med"/>
                    </a:lnB>
                    <a:lnTlToBr w="12700" cmpd="sng">
                      <a:noFill/>
                      <a:prstDash val="solid"/>
                    </a:lnTlToBr>
                    <a:lnBlToTr w="12700" cmpd="sng">
                      <a:noFill/>
                      <a:prstDash val="solid"/>
                    </a:lnBlToTr>
                    <a:solidFill>
                      <a:srgbClr val="9AC343">
                        <a:lumMod val="60000"/>
                        <a:lumOff val="40000"/>
                      </a:srgbClr>
                    </a:solidFill>
                  </a:tcPr>
                </a:tc>
                <a:tc>
                  <a:txBody>
                    <a:bodyPr/>
                    <a:lstStyle>
                      <a:lvl1pPr marL="0" algn="l" defTabSz="914286" rtl="0" eaLnBrk="1" latinLnBrk="0" hangingPunct="1">
                        <a:defRPr sz="1700" kern="1200">
                          <a:solidFill>
                            <a:schemeClr val="tx1"/>
                          </a:solidFill>
                          <a:latin typeface="微软雅黑"/>
                          <a:ea typeface="微软雅黑"/>
                        </a:defRPr>
                      </a:lvl1pPr>
                      <a:lvl2pPr marL="457143" algn="l" defTabSz="914286" rtl="0" eaLnBrk="1" latinLnBrk="0" hangingPunct="1">
                        <a:defRPr sz="1700" kern="1200">
                          <a:solidFill>
                            <a:schemeClr val="tx1"/>
                          </a:solidFill>
                          <a:latin typeface="微软雅黑"/>
                          <a:ea typeface="微软雅黑"/>
                        </a:defRPr>
                      </a:lvl2pPr>
                      <a:lvl3pPr marL="914286" algn="l" defTabSz="914286" rtl="0" eaLnBrk="1" latinLnBrk="0" hangingPunct="1">
                        <a:defRPr sz="1700" kern="1200">
                          <a:solidFill>
                            <a:schemeClr val="tx1"/>
                          </a:solidFill>
                          <a:latin typeface="微软雅黑"/>
                          <a:ea typeface="微软雅黑"/>
                        </a:defRPr>
                      </a:lvl3pPr>
                      <a:lvl4pPr marL="1371430" algn="l" defTabSz="914286" rtl="0" eaLnBrk="1" latinLnBrk="0" hangingPunct="1">
                        <a:defRPr sz="1700" kern="1200">
                          <a:solidFill>
                            <a:schemeClr val="tx1"/>
                          </a:solidFill>
                          <a:latin typeface="微软雅黑"/>
                          <a:ea typeface="微软雅黑"/>
                        </a:defRPr>
                      </a:lvl4pPr>
                      <a:lvl5pPr marL="1828573" algn="l" defTabSz="914286" rtl="0" eaLnBrk="1" latinLnBrk="0" hangingPunct="1">
                        <a:defRPr sz="1700" kern="1200">
                          <a:solidFill>
                            <a:schemeClr val="tx1"/>
                          </a:solidFill>
                          <a:latin typeface="微软雅黑"/>
                          <a:ea typeface="微软雅黑"/>
                        </a:defRPr>
                      </a:lvl5pPr>
                      <a:lvl6pPr marL="2285718" algn="l" defTabSz="914286" rtl="0" eaLnBrk="1" latinLnBrk="0" hangingPunct="1">
                        <a:defRPr sz="1700" kern="1200">
                          <a:solidFill>
                            <a:schemeClr val="tx1"/>
                          </a:solidFill>
                          <a:latin typeface="微软雅黑"/>
                          <a:ea typeface="微软雅黑"/>
                        </a:defRPr>
                      </a:lvl6pPr>
                      <a:lvl7pPr marL="2742861" algn="l" defTabSz="914286" rtl="0" eaLnBrk="1" latinLnBrk="0" hangingPunct="1">
                        <a:defRPr sz="1700" kern="1200">
                          <a:solidFill>
                            <a:schemeClr val="tx1"/>
                          </a:solidFill>
                          <a:latin typeface="微软雅黑"/>
                          <a:ea typeface="微软雅黑"/>
                        </a:defRPr>
                      </a:lvl7pPr>
                      <a:lvl8pPr marL="3200004" algn="l" defTabSz="914286" rtl="0" eaLnBrk="1" latinLnBrk="0" hangingPunct="1">
                        <a:defRPr sz="1700" kern="1200">
                          <a:solidFill>
                            <a:schemeClr val="tx1"/>
                          </a:solidFill>
                          <a:latin typeface="微软雅黑"/>
                          <a:ea typeface="微软雅黑"/>
                        </a:defRPr>
                      </a:lvl8pPr>
                      <a:lvl9pPr marL="3657149" algn="l" defTabSz="914286" rtl="0" eaLnBrk="1" latinLnBrk="0" hangingPunct="1">
                        <a:defRPr sz="1700" kern="1200">
                          <a:solidFill>
                            <a:schemeClr val="tx1"/>
                          </a:solidFill>
                          <a:latin typeface="微软雅黑"/>
                          <a:ea typeface="微软雅黑"/>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i="0" u="none" strike="noStrike" cap="none" normalizeH="0" baseline="0" smtClean="0">
                          <a:ln>
                            <a:noFill/>
                          </a:ln>
                          <a:effectLst/>
                          <a:latin typeface="Times New Roman" panose="02020603050405020304" pitchFamily="18" charset="0"/>
                          <a:ea typeface="微软雅黑" panose="020B0503020204020204" pitchFamily="34" charset="-122"/>
                          <a:cs typeface="Times New Roman" panose="02020603050405020304" pitchFamily="18" charset="0"/>
                        </a:rPr>
                        <a:t>4</a:t>
                      </a:r>
                      <a:endParaRPr kumimoji="0" lang="en-US" altLang="zh-CN" sz="2000" b="1" i="0" u="none" strike="noStrike" cap="none" normalizeH="0" baseline="0" smtClean="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anchor="ctr" horzOverflow="overflow">
                    <a:lnL w="6350" cap="flat" cmpd="sng" algn="ctr">
                      <a:solidFill>
                        <a:srgbClr val="9AC343">
                          <a:lumMod val="75000"/>
                        </a:srgbClr>
                      </a:solidFill>
                      <a:prstDash val="solid"/>
                      <a:round/>
                      <a:headEnd type="none" w="med" len="med"/>
                      <a:tailEnd type="none" w="med" len="med"/>
                    </a:lnL>
                    <a:lnR w="6350" cap="flat" cmpd="sng" algn="ctr">
                      <a:solidFill>
                        <a:srgbClr val="9AC343">
                          <a:lumMod val="75000"/>
                        </a:srgbClr>
                      </a:solidFill>
                      <a:prstDash val="solid"/>
                      <a:round/>
                      <a:headEnd type="none" w="med" len="med"/>
                      <a:tailEnd type="none" w="med" len="med"/>
                    </a:lnR>
                    <a:lnT w="28575" cap="flat" cmpd="sng" algn="ctr">
                      <a:solidFill>
                        <a:srgbClr val="9AC343">
                          <a:lumMod val="75000"/>
                        </a:srgbClr>
                      </a:solidFill>
                      <a:prstDash val="solid"/>
                      <a:round/>
                      <a:headEnd type="none" w="med" len="med"/>
                      <a:tailEnd type="none" w="med" len="med"/>
                    </a:lnT>
                    <a:lnB w="6350" cap="flat" cmpd="sng" algn="ctr">
                      <a:solidFill>
                        <a:srgbClr val="9AC343">
                          <a:lumMod val="75000"/>
                        </a:srgbClr>
                      </a:solidFill>
                      <a:prstDash val="solid"/>
                      <a:round/>
                      <a:headEnd type="none" w="med" len="med"/>
                      <a:tailEnd type="none" w="med" len="med"/>
                    </a:lnB>
                    <a:lnTlToBr w="12700" cmpd="sng">
                      <a:noFill/>
                      <a:prstDash val="solid"/>
                    </a:lnTlToBr>
                    <a:lnBlToTr w="12700" cmpd="sng">
                      <a:noFill/>
                      <a:prstDash val="solid"/>
                    </a:lnBlToTr>
                    <a:solidFill>
                      <a:srgbClr val="9AC343">
                        <a:lumMod val="60000"/>
                        <a:lumOff val="40000"/>
                      </a:srgbClr>
                    </a:solidFill>
                  </a:tcPr>
                </a:tc>
                <a:tc>
                  <a:txBody>
                    <a:bodyPr/>
                    <a:lstStyle>
                      <a:lvl1pPr marL="0" algn="l" defTabSz="914286" rtl="0" eaLnBrk="1" latinLnBrk="0" hangingPunct="1">
                        <a:defRPr sz="1700" kern="1200">
                          <a:solidFill>
                            <a:schemeClr val="tx1"/>
                          </a:solidFill>
                          <a:latin typeface="微软雅黑"/>
                          <a:ea typeface="微软雅黑"/>
                        </a:defRPr>
                      </a:lvl1pPr>
                      <a:lvl2pPr marL="457143" algn="l" defTabSz="914286" rtl="0" eaLnBrk="1" latinLnBrk="0" hangingPunct="1">
                        <a:defRPr sz="1700" kern="1200">
                          <a:solidFill>
                            <a:schemeClr val="tx1"/>
                          </a:solidFill>
                          <a:latin typeface="微软雅黑"/>
                          <a:ea typeface="微软雅黑"/>
                        </a:defRPr>
                      </a:lvl2pPr>
                      <a:lvl3pPr marL="914286" algn="l" defTabSz="914286" rtl="0" eaLnBrk="1" latinLnBrk="0" hangingPunct="1">
                        <a:defRPr sz="1700" kern="1200">
                          <a:solidFill>
                            <a:schemeClr val="tx1"/>
                          </a:solidFill>
                          <a:latin typeface="微软雅黑"/>
                          <a:ea typeface="微软雅黑"/>
                        </a:defRPr>
                      </a:lvl3pPr>
                      <a:lvl4pPr marL="1371430" algn="l" defTabSz="914286" rtl="0" eaLnBrk="1" latinLnBrk="0" hangingPunct="1">
                        <a:defRPr sz="1700" kern="1200">
                          <a:solidFill>
                            <a:schemeClr val="tx1"/>
                          </a:solidFill>
                          <a:latin typeface="微软雅黑"/>
                          <a:ea typeface="微软雅黑"/>
                        </a:defRPr>
                      </a:lvl4pPr>
                      <a:lvl5pPr marL="1828573" algn="l" defTabSz="914286" rtl="0" eaLnBrk="1" latinLnBrk="0" hangingPunct="1">
                        <a:defRPr sz="1700" kern="1200">
                          <a:solidFill>
                            <a:schemeClr val="tx1"/>
                          </a:solidFill>
                          <a:latin typeface="微软雅黑"/>
                          <a:ea typeface="微软雅黑"/>
                        </a:defRPr>
                      </a:lvl5pPr>
                      <a:lvl6pPr marL="2285718" algn="l" defTabSz="914286" rtl="0" eaLnBrk="1" latinLnBrk="0" hangingPunct="1">
                        <a:defRPr sz="1700" kern="1200">
                          <a:solidFill>
                            <a:schemeClr val="tx1"/>
                          </a:solidFill>
                          <a:latin typeface="微软雅黑"/>
                          <a:ea typeface="微软雅黑"/>
                        </a:defRPr>
                      </a:lvl6pPr>
                      <a:lvl7pPr marL="2742861" algn="l" defTabSz="914286" rtl="0" eaLnBrk="1" latinLnBrk="0" hangingPunct="1">
                        <a:defRPr sz="1700" kern="1200">
                          <a:solidFill>
                            <a:schemeClr val="tx1"/>
                          </a:solidFill>
                          <a:latin typeface="微软雅黑"/>
                          <a:ea typeface="微软雅黑"/>
                        </a:defRPr>
                      </a:lvl7pPr>
                      <a:lvl8pPr marL="3200004" algn="l" defTabSz="914286" rtl="0" eaLnBrk="1" latinLnBrk="0" hangingPunct="1">
                        <a:defRPr sz="1700" kern="1200">
                          <a:solidFill>
                            <a:schemeClr val="tx1"/>
                          </a:solidFill>
                          <a:latin typeface="微软雅黑"/>
                          <a:ea typeface="微软雅黑"/>
                        </a:defRPr>
                      </a:lvl8pPr>
                      <a:lvl9pPr marL="3657149" algn="l" defTabSz="914286" rtl="0" eaLnBrk="1" latinLnBrk="0" hangingPunct="1">
                        <a:defRPr sz="1700" kern="1200">
                          <a:solidFill>
                            <a:schemeClr val="tx1"/>
                          </a:solidFill>
                          <a:latin typeface="微软雅黑"/>
                          <a:ea typeface="微软雅黑"/>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i="0" u="none" strike="noStrike" cap="none" normalizeH="0" baseline="0" dirty="0" smtClean="0">
                          <a:ln>
                            <a:noFill/>
                          </a:ln>
                          <a:effectLst/>
                          <a:latin typeface="Times New Roman" panose="02020603050405020304" pitchFamily="18" charset="0"/>
                          <a:ea typeface="微软雅黑" panose="020B0503020204020204" pitchFamily="34" charset="-122"/>
                          <a:cs typeface="Times New Roman" panose="02020603050405020304" pitchFamily="18" charset="0"/>
                        </a:rPr>
                        <a:t>5</a:t>
                      </a:r>
                      <a:endParaRPr kumimoji="0" lang="en-US" altLang="zh-CN" sz="2000" b="1" i="0" u="none" strike="noStrike" cap="none" normalizeH="0" baseline="0" dirty="0" smtClean="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anchor="ctr" horzOverflow="overflow">
                    <a:lnL w="6350" cap="flat" cmpd="sng" algn="ctr">
                      <a:solidFill>
                        <a:srgbClr val="9AC343">
                          <a:lumMod val="75000"/>
                        </a:srgbClr>
                      </a:solidFill>
                      <a:prstDash val="solid"/>
                      <a:round/>
                      <a:headEnd type="none" w="med" len="med"/>
                      <a:tailEnd type="none" w="med" len="med"/>
                    </a:lnL>
                    <a:lnR w="6350" cap="flat" cmpd="sng" algn="ctr">
                      <a:noFill/>
                      <a:prstDash val="solid"/>
                      <a:round/>
                      <a:headEnd type="none" w="med" len="med"/>
                      <a:tailEnd type="none" w="med" len="med"/>
                    </a:lnR>
                    <a:lnT w="28575" cap="flat" cmpd="sng" algn="ctr">
                      <a:solidFill>
                        <a:srgbClr val="9AC343">
                          <a:lumMod val="75000"/>
                        </a:srgbClr>
                      </a:solidFill>
                      <a:prstDash val="solid"/>
                      <a:round/>
                      <a:headEnd type="none" w="med" len="med"/>
                      <a:tailEnd type="none" w="med" len="med"/>
                    </a:lnT>
                    <a:lnB w="6350" cap="flat" cmpd="sng" algn="ctr">
                      <a:solidFill>
                        <a:srgbClr val="9AC343">
                          <a:lumMod val="75000"/>
                        </a:srgbClr>
                      </a:solidFill>
                      <a:prstDash val="solid"/>
                      <a:round/>
                      <a:headEnd type="none" w="med" len="med"/>
                      <a:tailEnd type="none" w="med" len="med"/>
                    </a:lnB>
                    <a:lnTlToBr w="12700" cmpd="sng">
                      <a:noFill/>
                      <a:prstDash val="solid"/>
                    </a:lnTlToBr>
                    <a:lnBlToTr w="12700" cmpd="sng">
                      <a:noFill/>
                      <a:prstDash val="solid"/>
                    </a:lnBlToTr>
                    <a:solidFill>
                      <a:srgbClr val="9AC343">
                        <a:lumMod val="60000"/>
                        <a:lumOff val="40000"/>
                      </a:srgbClr>
                    </a:solidFill>
                  </a:tcPr>
                </a:tc>
              </a:tr>
              <a:tr h="540000">
                <a:tc>
                  <a:txBody>
                    <a:bodyPr/>
                    <a:lstStyle>
                      <a:lvl1pPr marL="0" algn="l" defTabSz="914286" rtl="0" eaLnBrk="1" latinLnBrk="0" hangingPunct="1">
                        <a:defRPr sz="1700" kern="1200">
                          <a:solidFill>
                            <a:schemeClr val="tx1"/>
                          </a:solidFill>
                          <a:latin typeface="微软雅黑"/>
                          <a:ea typeface="微软雅黑"/>
                        </a:defRPr>
                      </a:lvl1pPr>
                      <a:lvl2pPr marL="457143" algn="l" defTabSz="914286" rtl="0" eaLnBrk="1" latinLnBrk="0" hangingPunct="1">
                        <a:defRPr sz="1700" kern="1200">
                          <a:solidFill>
                            <a:schemeClr val="tx1"/>
                          </a:solidFill>
                          <a:latin typeface="微软雅黑"/>
                          <a:ea typeface="微软雅黑"/>
                        </a:defRPr>
                      </a:lvl2pPr>
                      <a:lvl3pPr marL="914286" algn="l" defTabSz="914286" rtl="0" eaLnBrk="1" latinLnBrk="0" hangingPunct="1">
                        <a:defRPr sz="1700" kern="1200">
                          <a:solidFill>
                            <a:schemeClr val="tx1"/>
                          </a:solidFill>
                          <a:latin typeface="微软雅黑"/>
                          <a:ea typeface="微软雅黑"/>
                        </a:defRPr>
                      </a:lvl3pPr>
                      <a:lvl4pPr marL="1371430" algn="l" defTabSz="914286" rtl="0" eaLnBrk="1" latinLnBrk="0" hangingPunct="1">
                        <a:defRPr sz="1700" kern="1200">
                          <a:solidFill>
                            <a:schemeClr val="tx1"/>
                          </a:solidFill>
                          <a:latin typeface="微软雅黑"/>
                          <a:ea typeface="微软雅黑"/>
                        </a:defRPr>
                      </a:lvl4pPr>
                      <a:lvl5pPr marL="1828573" algn="l" defTabSz="914286" rtl="0" eaLnBrk="1" latinLnBrk="0" hangingPunct="1">
                        <a:defRPr sz="1700" kern="1200">
                          <a:solidFill>
                            <a:schemeClr val="tx1"/>
                          </a:solidFill>
                          <a:latin typeface="微软雅黑"/>
                          <a:ea typeface="微软雅黑"/>
                        </a:defRPr>
                      </a:lvl5pPr>
                      <a:lvl6pPr marL="2285718" algn="l" defTabSz="914286" rtl="0" eaLnBrk="1" latinLnBrk="0" hangingPunct="1">
                        <a:defRPr sz="1700" kern="1200">
                          <a:solidFill>
                            <a:schemeClr val="tx1"/>
                          </a:solidFill>
                          <a:latin typeface="微软雅黑"/>
                          <a:ea typeface="微软雅黑"/>
                        </a:defRPr>
                      </a:lvl6pPr>
                      <a:lvl7pPr marL="2742861" algn="l" defTabSz="914286" rtl="0" eaLnBrk="1" latinLnBrk="0" hangingPunct="1">
                        <a:defRPr sz="1700" kern="1200">
                          <a:solidFill>
                            <a:schemeClr val="tx1"/>
                          </a:solidFill>
                          <a:latin typeface="微软雅黑"/>
                          <a:ea typeface="微软雅黑"/>
                        </a:defRPr>
                      </a:lvl7pPr>
                      <a:lvl8pPr marL="3200004" algn="l" defTabSz="914286" rtl="0" eaLnBrk="1" latinLnBrk="0" hangingPunct="1">
                        <a:defRPr sz="1700" kern="1200">
                          <a:solidFill>
                            <a:schemeClr val="tx1"/>
                          </a:solidFill>
                          <a:latin typeface="微软雅黑"/>
                          <a:ea typeface="微软雅黑"/>
                        </a:defRPr>
                      </a:lvl8pPr>
                      <a:lvl9pPr marL="3657149" algn="l" defTabSz="914286" rtl="0" eaLnBrk="1" latinLnBrk="0" hangingPunct="1">
                        <a:defRPr sz="1700" kern="1200">
                          <a:solidFill>
                            <a:schemeClr val="tx1"/>
                          </a:solidFill>
                          <a:latin typeface="微软雅黑"/>
                          <a:ea typeface="微软雅黑"/>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i="1" u="none" strike="noStrike" cap="none" normalizeH="0" baseline="0" dirty="0" smtClean="0">
                          <a:ln>
                            <a:noFill/>
                          </a:ln>
                          <a:effectLst/>
                          <a:latin typeface="Times New Roman" panose="02020603050405020304" pitchFamily="18" charset="0"/>
                          <a:ea typeface="微软雅黑" panose="020B0503020204020204" pitchFamily="34" charset="-122"/>
                          <a:cs typeface="Times New Roman" panose="02020603050405020304" pitchFamily="18" charset="0"/>
                        </a:rPr>
                        <a:t>x</a:t>
                      </a:r>
                      <a:r>
                        <a:rPr kumimoji="0" lang="en-US" altLang="zh-CN" sz="2000" i="1" u="none" strike="noStrike" cap="none" normalizeH="0" baseline="-30000" dirty="0" smtClean="0">
                          <a:ln>
                            <a:noFill/>
                          </a:ln>
                          <a:effectLst/>
                          <a:latin typeface="Times New Roman" panose="02020603050405020304" pitchFamily="18" charset="0"/>
                          <a:ea typeface="微软雅黑" panose="020B0503020204020204" pitchFamily="34" charset="-122"/>
                          <a:cs typeface="Times New Roman" panose="02020603050405020304" pitchFamily="18" charset="0"/>
                        </a:rPr>
                        <a:t>i</a:t>
                      </a:r>
                      <a:endParaRPr kumimoji="0" lang="en-US" altLang="zh-CN" sz="2000" b="1" i="1" u="none" strike="noStrike" cap="none" normalizeH="0" baseline="0" dirty="0" smtClean="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anchor="ctr" horzOverflow="overflow">
                    <a:lnL w="6350" cap="flat" cmpd="sng" algn="ctr">
                      <a:noFill/>
                      <a:prstDash val="solid"/>
                      <a:round/>
                      <a:headEnd type="none" w="med" len="med"/>
                      <a:tailEnd type="none" w="med" len="med"/>
                    </a:lnL>
                    <a:lnR w="6350" cap="flat" cmpd="sng" algn="ctr">
                      <a:solidFill>
                        <a:srgbClr val="9AC343">
                          <a:lumMod val="75000"/>
                        </a:srgbClr>
                      </a:solidFill>
                      <a:prstDash val="solid"/>
                      <a:round/>
                      <a:headEnd type="none" w="med" len="med"/>
                      <a:tailEnd type="none" w="med" len="med"/>
                    </a:lnR>
                    <a:lnT w="6350" cap="flat" cmpd="sng" algn="ctr">
                      <a:solidFill>
                        <a:srgbClr val="9AC343">
                          <a:lumMod val="75000"/>
                        </a:srgbClr>
                      </a:solidFill>
                      <a:prstDash val="solid"/>
                      <a:round/>
                      <a:headEnd type="none" w="med" len="med"/>
                      <a:tailEnd type="none" w="med" len="med"/>
                    </a:lnT>
                    <a:lnB w="6350" cap="flat" cmpd="sng" algn="ctr">
                      <a:solidFill>
                        <a:srgbClr val="9AC343">
                          <a:lumMod val="75000"/>
                        </a:srgbClr>
                      </a:solidFill>
                      <a:prstDash val="solid"/>
                      <a:round/>
                      <a:headEnd type="none" w="med" len="med"/>
                      <a:tailEnd type="none" w="med" len="med"/>
                    </a:lnB>
                    <a:lnTlToBr w="12700" cmpd="sng">
                      <a:noFill/>
                      <a:prstDash val="solid"/>
                    </a:lnTlToBr>
                    <a:lnBlToTr w="12700" cmpd="sng">
                      <a:noFill/>
                      <a:prstDash val="solid"/>
                    </a:lnBlToTr>
                    <a:solidFill>
                      <a:srgbClr val="9AC343">
                        <a:lumMod val="20000"/>
                        <a:lumOff val="80000"/>
                      </a:srgbClr>
                    </a:solidFill>
                  </a:tcPr>
                </a:tc>
                <a:tc>
                  <a:txBody>
                    <a:bodyPr/>
                    <a:lstStyle>
                      <a:lvl1pPr marL="0" algn="l" defTabSz="914286" rtl="0" eaLnBrk="1" latinLnBrk="0" hangingPunct="1">
                        <a:defRPr sz="1700" kern="1200">
                          <a:solidFill>
                            <a:schemeClr val="tx1"/>
                          </a:solidFill>
                          <a:latin typeface="微软雅黑"/>
                          <a:ea typeface="微软雅黑"/>
                        </a:defRPr>
                      </a:lvl1pPr>
                      <a:lvl2pPr marL="457143" algn="l" defTabSz="914286" rtl="0" eaLnBrk="1" latinLnBrk="0" hangingPunct="1">
                        <a:defRPr sz="1700" kern="1200">
                          <a:solidFill>
                            <a:schemeClr val="tx1"/>
                          </a:solidFill>
                          <a:latin typeface="微软雅黑"/>
                          <a:ea typeface="微软雅黑"/>
                        </a:defRPr>
                      </a:lvl2pPr>
                      <a:lvl3pPr marL="914286" algn="l" defTabSz="914286" rtl="0" eaLnBrk="1" latinLnBrk="0" hangingPunct="1">
                        <a:defRPr sz="1700" kern="1200">
                          <a:solidFill>
                            <a:schemeClr val="tx1"/>
                          </a:solidFill>
                          <a:latin typeface="微软雅黑"/>
                          <a:ea typeface="微软雅黑"/>
                        </a:defRPr>
                      </a:lvl3pPr>
                      <a:lvl4pPr marL="1371430" algn="l" defTabSz="914286" rtl="0" eaLnBrk="1" latinLnBrk="0" hangingPunct="1">
                        <a:defRPr sz="1700" kern="1200">
                          <a:solidFill>
                            <a:schemeClr val="tx1"/>
                          </a:solidFill>
                          <a:latin typeface="微软雅黑"/>
                          <a:ea typeface="微软雅黑"/>
                        </a:defRPr>
                      </a:lvl4pPr>
                      <a:lvl5pPr marL="1828573" algn="l" defTabSz="914286" rtl="0" eaLnBrk="1" latinLnBrk="0" hangingPunct="1">
                        <a:defRPr sz="1700" kern="1200">
                          <a:solidFill>
                            <a:schemeClr val="tx1"/>
                          </a:solidFill>
                          <a:latin typeface="微软雅黑"/>
                          <a:ea typeface="微软雅黑"/>
                        </a:defRPr>
                      </a:lvl5pPr>
                      <a:lvl6pPr marL="2285718" algn="l" defTabSz="914286" rtl="0" eaLnBrk="1" latinLnBrk="0" hangingPunct="1">
                        <a:defRPr sz="1700" kern="1200">
                          <a:solidFill>
                            <a:schemeClr val="tx1"/>
                          </a:solidFill>
                          <a:latin typeface="微软雅黑"/>
                          <a:ea typeface="微软雅黑"/>
                        </a:defRPr>
                      </a:lvl6pPr>
                      <a:lvl7pPr marL="2742861" algn="l" defTabSz="914286" rtl="0" eaLnBrk="1" latinLnBrk="0" hangingPunct="1">
                        <a:defRPr sz="1700" kern="1200">
                          <a:solidFill>
                            <a:schemeClr val="tx1"/>
                          </a:solidFill>
                          <a:latin typeface="微软雅黑"/>
                          <a:ea typeface="微软雅黑"/>
                        </a:defRPr>
                      </a:lvl7pPr>
                      <a:lvl8pPr marL="3200004" algn="l" defTabSz="914286" rtl="0" eaLnBrk="1" latinLnBrk="0" hangingPunct="1">
                        <a:defRPr sz="1700" kern="1200">
                          <a:solidFill>
                            <a:schemeClr val="tx1"/>
                          </a:solidFill>
                          <a:latin typeface="微软雅黑"/>
                          <a:ea typeface="微软雅黑"/>
                        </a:defRPr>
                      </a:lvl8pPr>
                      <a:lvl9pPr marL="3657149" algn="l" defTabSz="914286" rtl="0" eaLnBrk="1" latinLnBrk="0" hangingPunct="1">
                        <a:defRPr sz="1700" kern="1200">
                          <a:solidFill>
                            <a:schemeClr val="tx1"/>
                          </a:solidFill>
                          <a:latin typeface="微软雅黑"/>
                          <a:ea typeface="微软雅黑"/>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i="0" u="none" strike="noStrike" cap="none" normalizeH="0" baseline="0" dirty="0" smtClean="0">
                          <a:ln>
                            <a:noFill/>
                          </a:ln>
                          <a:effectLst/>
                          <a:latin typeface="Times New Roman" panose="02020603050405020304" pitchFamily="18" charset="0"/>
                          <a:ea typeface="微软雅黑" panose="020B0503020204020204" pitchFamily="34" charset="-122"/>
                          <a:cs typeface="Times New Roman" panose="02020603050405020304" pitchFamily="18" charset="0"/>
                        </a:rPr>
                        <a:t>5.764</a:t>
                      </a:r>
                      <a:endParaRPr kumimoji="0" lang="en-US" altLang="zh-CN" sz="2000" b="1" i="0" u="none" strike="noStrike" cap="none" normalizeH="0" baseline="0" dirty="0" smtClean="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anchor="ctr" horzOverflow="overflow">
                    <a:lnL w="6350" cap="flat" cmpd="sng" algn="ctr">
                      <a:solidFill>
                        <a:srgbClr val="9AC343">
                          <a:lumMod val="75000"/>
                        </a:srgbClr>
                      </a:solidFill>
                      <a:prstDash val="solid"/>
                      <a:round/>
                      <a:headEnd type="none" w="med" len="med"/>
                      <a:tailEnd type="none" w="med" len="med"/>
                    </a:lnL>
                    <a:lnR w="6350" cap="flat" cmpd="sng" algn="ctr">
                      <a:solidFill>
                        <a:srgbClr val="9AC343">
                          <a:lumMod val="75000"/>
                        </a:srgbClr>
                      </a:solidFill>
                      <a:prstDash val="solid"/>
                      <a:round/>
                      <a:headEnd type="none" w="med" len="med"/>
                      <a:tailEnd type="none" w="med" len="med"/>
                    </a:lnR>
                    <a:lnT w="6350" cap="flat" cmpd="sng" algn="ctr">
                      <a:solidFill>
                        <a:srgbClr val="9AC343">
                          <a:lumMod val="75000"/>
                        </a:srgbClr>
                      </a:solidFill>
                      <a:prstDash val="solid"/>
                      <a:round/>
                      <a:headEnd type="none" w="med" len="med"/>
                      <a:tailEnd type="none" w="med" len="med"/>
                    </a:lnT>
                    <a:lnB w="6350" cap="flat" cmpd="sng" algn="ctr">
                      <a:solidFill>
                        <a:srgbClr val="9AC343">
                          <a:lumMod val="75000"/>
                        </a:srgbClr>
                      </a:solidFill>
                      <a:prstDash val="solid"/>
                      <a:round/>
                      <a:headEnd type="none" w="med" len="med"/>
                      <a:tailEnd type="none" w="med" len="med"/>
                    </a:lnB>
                    <a:lnTlToBr w="12700" cmpd="sng">
                      <a:noFill/>
                      <a:prstDash val="solid"/>
                    </a:lnTlToBr>
                    <a:lnBlToTr w="12700" cmpd="sng">
                      <a:noFill/>
                      <a:prstDash val="solid"/>
                    </a:lnBlToTr>
                    <a:solidFill>
                      <a:srgbClr val="9AC343">
                        <a:lumMod val="20000"/>
                        <a:lumOff val="80000"/>
                      </a:srgbClr>
                    </a:solidFill>
                  </a:tcPr>
                </a:tc>
                <a:tc>
                  <a:txBody>
                    <a:bodyPr/>
                    <a:lstStyle>
                      <a:lvl1pPr marL="0" algn="l" defTabSz="914286" rtl="0" eaLnBrk="1" latinLnBrk="0" hangingPunct="1">
                        <a:defRPr sz="1700" kern="1200">
                          <a:solidFill>
                            <a:schemeClr val="tx1"/>
                          </a:solidFill>
                          <a:latin typeface="微软雅黑"/>
                          <a:ea typeface="微软雅黑"/>
                        </a:defRPr>
                      </a:lvl1pPr>
                      <a:lvl2pPr marL="457143" algn="l" defTabSz="914286" rtl="0" eaLnBrk="1" latinLnBrk="0" hangingPunct="1">
                        <a:defRPr sz="1700" kern="1200">
                          <a:solidFill>
                            <a:schemeClr val="tx1"/>
                          </a:solidFill>
                          <a:latin typeface="微软雅黑"/>
                          <a:ea typeface="微软雅黑"/>
                        </a:defRPr>
                      </a:lvl2pPr>
                      <a:lvl3pPr marL="914286" algn="l" defTabSz="914286" rtl="0" eaLnBrk="1" latinLnBrk="0" hangingPunct="1">
                        <a:defRPr sz="1700" kern="1200">
                          <a:solidFill>
                            <a:schemeClr val="tx1"/>
                          </a:solidFill>
                          <a:latin typeface="微软雅黑"/>
                          <a:ea typeface="微软雅黑"/>
                        </a:defRPr>
                      </a:lvl3pPr>
                      <a:lvl4pPr marL="1371430" algn="l" defTabSz="914286" rtl="0" eaLnBrk="1" latinLnBrk="0" hangingPunct="1">
                        <a:defRPr sz="1700" kern="1200">
                          <a:solidFill>
                            <a:schemeClr val="tx1"/>
                          </a:solidFill>
                          <a:latin typeface="微软雅黑"/>
                          <a:ea typeface="微软雅黑"/>
                        </a:defRPr>
                      </a:lvl4pPr>
                      <a:lvl5pPr marL="1828573" algn="l" defTabSz="914286" rtl="0" eaLnBrk="1" latinLnBrk="0" hangingPunct="1">
                        <a:defRPr sz="1700" kern="1200">
                          <a:solidFill>
                            <a:schemeClr val="tx1"/>
                          </a:solidFill>
                          <a:latin typeface="微软雅黑"/>
                          <a:ea typeface="微软雅黑"/>
                        </a:defRPr>
                      </a:lvl5pPr>
                      <a:lvl6pPr marL="2285718" algn="l" defTabSz="914286" rtl="0" eaLnBrk="1" latinLnBrk="0" hangingPunct="1">
                        <a:defRPr sz="1700" kern="1200">
                          <a:solidFill>
                            <a:schemeClr val="tx1"/>
                          </a:solidFill>
                          <a:latin typeface="微软雅黑"/>
                          <a:ea typeface="微软雅黑"/>
                        </a:defRPr>
                      </a:lvl6pPr>
                      <a:lvl7pPr marL="2742861" algn="l" defTabSz="914286" rtl="0" eaLnBrk="1" latinLnBrk="0" hangingPunct="1">
                        <a:defRPr sz="1700" kern="1200">
                          <a:solidFill>
                            <a:schemeClr val="tx1"/>
                          </a:solidFill>
                          <a:latin typeface="微软雅黑"/>
                          <a:ea typeface="微软雅黑"/>
                        </a:defRPr>
                      </a:lvl7pPr>
                      <a:lvl8pPr marL="3200004" algn="l" defTabSz="914286" rtl="0" eaLnBrk="1" latinLnBrk="0" hangingPunct="1">
                        <a:defRPr sz="1700" kern="1200">
                          <a:solidFill>
                            <a:schemeClr val="tx1"/>
                          </a:solidFill>
                          <a:latin typeface="微软雅黑"/>
                          <a:ea typeface="微软雅黑"/>
                        </a:defRPr>
                      </a:lvl8pPr>
                      <a:lvl9pPr marL="3657149" algn="l" defTabSz="914286" rtl="0" eaLnBrk="1" latinLnBrk="0" hangingPunct="1">
                        <a:defRPr sz="1700" kern="1200">
                          <a:solidFill>
                            <a:schemeClr val="tx1"/>
                          </a:solidFill>
                          <a:latin typeface="微软雅黑"/>
                          <a:ea typeface="微软雅黑"/>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i="0" u="none" strike="noStrike" cap="none" normalizeH="0" baseline="0" dirty="0" smtClean="0">
                          <a:ln>
                            <a:noFill/>
                          </a:ln>
                          <a:effectLst/>
                          <a:latin typeface="Times New Roman" panose="02020603050405020304" pitchFamily="18" charset="0"/>
                          <a:ea typeface="微软雅黑" panose="020B0503020204020204" pitchFamily="34" charset="-122"/>
                          <a:cs typeface="Times New Roman" panose="02020603050405020304" pitchFamily="18" charset="0"/>
                        </a:rPr>
                        <a:t>6.286</a:t>
                      </a:r>
                      <a:endParaRPr kumimoji="0" lang="en-US" altLang="zh-CN" sz="2000" b="1" i="0" u="none" strike="noStrike" cap="none" normalizeH="0" baseline="0" dirty="0" smtClean="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anchor="ctr" horzOverflow="overflow">
                    <a:lnL w="6350" cap="flat" cmpd="sng" algn="ctr">
                      <a:solidFill>
                        <a:srgbClr val="9AC343">
                          <a:lumMod val="75000"/>
                        </a:srgbClr>
                      </a:solidFill>
                      <a:prstDash val="solid"/>
                      <a:round/>
                      <a:headEnd type="none" w="med" len="med"/>
                      <a:tailEnd type="none" w="med" len="med"/>
                    </a:lnL>
                    <a:lnR w="6350" cap="flat" cmpd="sng" algn="ctr">
                      <a:solidFill>
                        <a:srgbClr val="9AC343">
                          <a:lumMod val="75000"/>
                        </a:srgbClr>
                      </a:solidFill>
                      <a:prstDash val="solid"/>
                      <a:round/>
                      <a:headEnd type="none" w="med" len="med"/>
                      <a:tailEnd type="none" w="med" len="med"/>
                    </a:lnR>
                    <a:lnT w="6350" cap="flat" cmpd="sng" algn="ctr">
                      <a:solidFill>
                        <a:srgbClr val="9AC343">
                          <a:lumMod val="75000"/>
                        </a:srgbClr>
                      </a:solidFill>
                      <a:prstDash val="solid"/>
                      <a:round/>
                      <a:headEnd type="none" w="med" len="med"/>
                      <a:tailEnd type="none" w="med" len="med"/>
                    </a:lnT>
                    <a:lnB w="6350" cap="flat" cmpd="sng" algn="ctr">
                      <a:solidFill>
                        <a:srgbClr val="9AC343">
                          <a:lumMod val="75000"/>
                        </a:srgbClr>
                      </a:solidFill>
                      <a:prstDash val="solid"/>
                      <a:round/>
                      <a:headEnd type="none" w="med" len="med"/>
                      <a:tailEnd type="none" w="med" len="med"/>
                    </a:lnB>
                    <a:lnTlToBr w="12700" cmpd="sng">
                      <a:noFill/>
                      <a:prstDash val="solid"/>
                    </a:lnTlToBr>
                    <a:lnBlToTr w="12700" cmpd="sng">
                      <a:noFill/>
                      <a:prstDash val="solid"/>
                    </a:lnBlToTr>
                    <a:solidFill>
                      <a:srgbClr val="9AC343">
                        <a:lumMod val="20000"/>
                        <a:lumOff val="80000"/>
                      </a:srgbClr>
                    </a:solidFill>
                  </a:tcPr>
                </a:tc>
                <a:tc>
                  <a:txBody>
                    <a:bodyPr/>
                    <a:lstStyle>
                      <a:lvl1pPr marL="0" algn="l" defTabSz="914286" rtl="0" eaLnBrk="1" latinLnBrk="0" hangingPunct="1">
                        <a:defRPr sz="1700" kern="1200">
                          <a:solidFill>
                            <a:schemeClr val="tx1"/>
                          </a:solidFill>
                          <a:latin typeface="微软雅黑"/>
                          <a:ea typeface="微软雅黑"/>
                        </a:defRPr>
                      </a:lvl1pPr>
                      <a:lvl2pPr marL="457143" algn="l" defTabSz="914286" rtl="0" eaLnBrk="1" latinLnBrk="0" hangingPunct="1">
                        <a:defRPr sz="1700" kern="1200">
                          <a:solidFill>
                            <a:schemeClr val="tx1"/>
                          </a:solidFill>
                          <a:latin typeface="微软雅黑"/>
                          <a:ea typeface="微软雅黑"/>
                        </a:defRPr>
                      </a:lvl2pPr>
                      <a:lvl3pPr marL="914286" algn="l" defTabSz="914286" rtl="0" eaLnBrk="1" latinLnBrk="0" hangingPunct="1">
                        <a:defRPr sz="1700" kern="1200">
                          <a:solidFill>
                            <a:schemeClr val="tx1"/>
                          </a:solidFill>
                          <a:latin typeface="微软雅黑"/>
                          <a:ea typeface="微软雅黑"/>
                        </a:defRPr>
                      </a:lvl3pPr>
                      <a:lvl4pPr marL="1371430" algn="l" defTabSz="914286" rtl="0" eaLnBrk="1" latinLnBrk="0" hangingPunct="1">
                        <a:defRPr sz="1700" kern="1200">
                          <a:solidFill>
                            <a:schemeClr val="tx1"/>
                          </a:solidFill>
                          <a:latin typeface="微软雅黑"/>
                          <a:ea typeface="微软雅黑"/>
                        </a:defRPr>
                      </a:lvl4pPr>
                      <a:lvl5pPr marL="1828573" algn="l" defTabSz="914286" rtl="0" eaLnBrk="1" latinLnBrk="0" hangingPunct="1">
                        <a:defRPr sz="1700" kern="1200">
                          <a:solidFill>
                            <a:schemeClr val="tx1"/>
                          </a:solidFill>
                          <a:latin typeface="微软雅黑"/>
                          <a:ea typeface="微软雅黑"/>
                        </a:defRPr>
                      </a:lvl5pPr>
                      <a:lvl6pPr marL="2285718" algn="l" defTabSz="914286" rtl="0" eaLnBrk="1" latinLnBrk="0" hangingPunct="1">
                        <a:defRPr sz="1700" kern="1200">
                          <a:solidFill>
                            <a:schemeClr val="tx1"/>
                          </a:solidFill>
                          <a:latin typeface="微软雅黑"/>
                          <a:ea typeface="微软雅黑"/>
                        </a:defRPr>
                      </a:lvl6pPr>
                      <a:lvl7pPr marL="2742861" algn="l" defTabSz="914286" rtl="0" eaLnBrk="1" latinLnBrk="0" hangingPunct="1">
                        <a:defRPr sz="1700" kern="1200">
                          <a:solidFill>
                            <a:schemeClr val="tx1"/>
                          </a:solidFill>
                          <a:latin typeface="微软雅黑"/>
                          <a:ea typeface="微软雅黑"/>
                        </a:defRPr>
                      </a:lvl7pPr>
                      <a:lvl8pPr marL="3200004" algn="l" defTabSz="914286" rtl="0" eaLnBrk="1" latinLnBrk="0" hangingPunct="1">
                        <a:defRPr sz="1700" kern="1200">
                          <a:solidFill>
                            <a:schemeClr val="tx1"/>
                          </a:solidFill>
                          <a:latin typeface="微软雅黑"/>
                          <a:ea typeface="微软雅黑"/>
                        </a:defRPr>
                      </a:lvl8pPr>
                      <a:lvl9pPr marL="3657149" algn="l" defTabSz="914286" rtl="0" eaLnBrk="1" latinLnBrk="0" hangingPunct="1">
                        <a:defRPr sz="1700" kern="1200">
                          <a:solidFill>
                            <a:schemeClr val="tx1"/>
                          </a:solidFill>
                          <a:latin typeface="微软雅黑"/>
                          <a:ea typeface="微软雅黑"/>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i="0" u="none" strike="noStrike" cap="none" normalizeH="0" baseline="0" dirty="0" smtClean="0">
                          <a:ln>
                            <a:noFill/>
                          </a:ln>
                          <a:effectLst/>
                          <a:latin typeface="Times New Roman" panose="02020603050405020304" pitchFamily="18" charset="0"/>
                          <a:ea typeface="微软雅黑" panose="020B0503020204020204" pitchFamily="34" charset="-122"/>
                          <a:cs typeface="Times New Roman" panose="02020603050405020304" pitchFamily="18" charset="0"/>
                        </a:rPr>
                        <a:t>6.759</a:t>
                      </a:r>
                      <a:endParaRPr kumimoji="0" lang="en-US" altLang="zh-CN" sz="2000" b="1" i="0" u="none" strike="noStrike" cap="none" normalizeH="0" baseline="0" dirty="0" smtClean="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anchor="ctr" horzOverflow="overflow">
                    <a:lnL w="6350" cap="flat" cmpd="sng" algn="ctr">
                      <a:solidFill>
                        <a:srgbClr val="9AC343">
                          <a:lumMod val="75000"/>
                        </a:srgbClr>
                      </a:solidFill>
                      <a:prstDash val="solid"/>
                      <a:round/>
                      <a:headEnd type="none" w="med" len="med"/>
                      <a:tailEnd type="none" w="med" len="med"/>
                    </a:lnL>
                    <a:lnR w="6350" cap="flat" cmpd="sng" algn="ctr">
                      <a:solidFill>
                        <a:srgbClr val="9AC343">
                          <a:lumMod val="75000"/>
                        </a:srgbClr>
                      </a:solidFill>
                      <a:prstDash val="solid"/>
                      <a:round/>
                      <a:headEnd type="none" w="med" len="med"/>
                      <a:tailEnd type="none" w="med" len="med"/>
                    </a:lnR>
                    <a:lnT w="6350" cap="flat" cmpd="sng" algn="ctr">
                      <a:solidFill>
                        <a:srgbClr val="9AC343">
                          <a:lumMod val="75000"/>
                        </a:srgbClr>
                      </a:solidFill>
                      <a:prstDash val="solid"/>
                      <a:round/>
                      <a:headEnd type="none" w="med" len="med"/>
                      <a:tailEnd type="none" w="med" len="med"/>
                    </a:lnT>
                    <a:lnB w="6350" cap="flat" cmpd="sng" algn="ctr">
                      <a:solidFill>
                        <a:srgbClr val="9AC343">
                          <a:lumMod val="75000"/>
                        </a:srgbClr>
                      </a:solidFill>
                      <a:prstDash val="solid"/>
                      <a:round/>
                      <a:headEnd type="none" w="med" len="med"/>
                      <a:tailEnd type="none" w="med" len="med"/>
                    </a:lnB>
                    <a:lnTlToBr w="12700" cmpd="sng">
                      <a:noFill/>
                      <a:prstDash val="solid"/>
                    </a:lnTlToBr>
                    <a:lnBlToTr w="12700" cmpd="sng">
                      <a:noFill/>
                      <a:prstDash val="solid"/>
                    </a:lnBlToTr>
                    <a:solidFill>
                      <a:srgbClr val="9AC343">
                        <a:lumMod val="20000"/>
                        <a:lumOff val="80000"/>
                      </a:srgbClr>
                    </a:solidFill>
                  </a:tcPr>
                </a:tc>
                <a:tc>
                  <a:txBody>
                    <a:bodyPr/>
                    <a:lstStyle>
                      <a:lvl1pPr marL="0" algn="l" defTabSz="914286" rtl="0" eaLnBrk="1" latinLnBrk="0" hangingPunct="1">
                        <a:defRPr sz="1700" kern="1200">
                          <a:solidFill>
                            <a:schemeClr val="tx1"/>
                          </a:solidFill>
                          <a:latin typeface="微软雅黑"/>
                          <a:ea typeface="微软雅黑"/>
                        </a:defRPr>
                      </a:lvl1pPr>
                      <a:lvl2pPr marL="457143" algn="l" defTabSz="914286" rtl="0" eaLnBrk="1" latinLnBrk="0" hangingPunct="1">
                        <a:defRPr sz="1700" kern="1200">
                          <a:solidFill>
                            <a:schemeClr val="tx1"/>
                          </a:solidFill>
                          <a:latin typeface="微软雅黑"/>
                          <a:ea typeface="微软雅黑"/>
                        </a:defRPr>
                      </a:lvl2pPr>
                      <a:lvl3pPr marL="914286" algn="l" defTabSz="914286" rtl="0" eaLnBrk="1" latinLnBrk="0" hangingPunct="1">
                        <a:defRPr sz="1700" kern="1200">
                          <a:solidFill>
                            <a:schemeClr val="tx1"/>
                          </a:solidFill>
                          <a:latin typeface="微软雅黑"/>
                          <a:ea typeface="微软雅黑"/>
                        </a:defRPr>
                      </a:lvl3pPr>
                      <a:lvl4pPr marL="1371430" algn="l" defTabSz="914286" rtl="0" eaLnBrk="1" latinLnBrk="0" hangingPunct="1">
                        <a:defRPr sz="1700" kern="1200">
                          <a:solidFill>
                            <a:schemeClr val="tx1"/>
                          </a:solidFill>
                          <a:latin typeface="微软雅黑"/>
                          <a:ea typeface="微软雅黑"/>
                        </a:defRPr>
                      </a:lvl4pPr>
                      <a:lvl5pPr marL="1828573" algn="l" defTabSz="914286" rtl="0" eaLnBrk="1" latinLnBrk="0" hangingPunct="1">
                        <a:defRPr sz="1700" kern="1200">
                          <a:solidFill>
                            <a:schemeClr val="tx1"/>
                          </a:solidFill>
                          <a:latin typeface="微软雅黑"/>
                          <a:ea typeface="微软雅黑"/>
                        </a:defRPr>
                      </a:lvl5pPr>
                      <a:lvl6pPr marL="2285718" algn="l" defTabSz="914286" rtl="0" eaLnBrk="1" latinLnBrk="0" hangingPunct="1">
                        <a:defRPr sz="1700" kern="1200">
                          <a:solidFill>
                            <a:schemeClr val="tx1"/>
                          </a:solidFill>
                          <a:latin typeface="微软雅黑"/>
                          <a:ea typeface="微软雅黑"/>
                        </a:defRPr>
                      </a:lvl6pPr>
                      <a:lvl7pPr marL="2742861" algn="l" defTabSz="914286" rtl="0" eaLnBrk="1" latinLnBrk="0" hangingPunct="1">
                        <a:defRPr sz="1700" kern="1200">
                          <a:solidFill>
                            <a:schemeClr val="tx1"/>
                          </a:solidFill>
                          <a:latin typeface="微软雅黑"/>
                          <a:ea typeface="微软雅黑"/>
                        </a:defRPr>
                      </a:lvl7pPr>
                      <a:lvl8pPr marL="3200004" algn="l" defTabSz="914286" rtl="0" eaLnBrk="1" latinLnBrk="0" hangingPunct="1">
                        <a:defRPr sz="1700" kern="1200">
                          <a:solidFill>
                            <a:schemeClr val="tx1"/>
                          </a:solidFill>
                          <a:latin typeface="微软雅黑"/>
                          <a:ea typeface="微软雅黑"/>
                        </a:defRPr>
                      </a:lvl8pPr>
                      <a:lvl9pPr marL="3657149" algn="l" defTabSz="914286" rtl="0" eaLnBrk="1" latinLnBrk="0" hangingPunct="1">
                        <a:defRPr sz="1700" kern="1200">
                          <a:solidFill>
                            <a:schemeClr val="tx1"/>
                          </a:solidFill>
                          <a:latin typeface="微软雅黑"/>
                          <a:ea typeface="微软雅黑"/>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i="0" u="none" strike="noStrike" cap="none" normalizeH="0" baseline="0" dirty="0" smtClean="0">
                          <a:ln>
                            <a:noFill/>
                          </a:ln>
                          <a:effectLst/>
                          <a:latin typeface="Times New Roman" panose="02020603050405020304" pitchFamily="18" charset="0"/>
                          <a:ea typeface="微软雅黑" panose="020B0503020204020204" pitchFamily="34" charset="-122"/>
                          <a:cs typeface="Times New Roman" panose="02020603050405020304" pitchFamily="18" charset="0"/>
                        </a:rPr>
                        <a:t>7.168</a:t>
                      </a:r>
                      <a:endParaRPr kumimoji="0" lang="en-US" altLang="zh-CN" sz="2000" b="1" i="0" u="none" strike="noStrike" cap="none" normalizeH="0" baseline="0" dirty="0" smtClean="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anchor="ctr" horzOverflow="overflow">
                    <a:lnL w="6350" cap="flat" cmpd="sng" algn="ctr">
                      <a:solidFill>
                        <a:srgbClr val="9AC343">
                          <a:lumMod val="75000"/>
                        </a:srgbClr>
                      </a:solidFill>
                      <a:prstDash val="solid"/>
                      <a:round/>
                      <a:headEnd type="none" w="med" len="med"/>
                      <a:tailEnd type="none" w="med" len="med"/>
                    </a:lnL>
                    <a:lnR w="6350" cap="flat" cmpd="sng" algn="ctr">
                      <a:solidFill>
                        <a:srgbClr val="9AC343">
                          <a:lumMod val="75000"/>
                        </a:srgbClr>
                      </a:solidFill>
                      <a:prstDash val="solid"/>
                      <a:round/>
                      <a:headEnd type="none" w="med" len="med"/>
                      <a:tailEnd type="none" w="med" len="med"/>
                    </a:lnR>
                    <a:lnT w="6350" cap="flat" cmpd="sng" algn="ctr">
                      <a:solidFill>
                        <a:srgbClr val="9AC343">
                          <a:lumMod val="75000"/>
                        </a:srgbClr>
                      </a:solidFill>
                      <a:prstDash val="solid"/>
                      <a:round/>
                      <a:headEnd type="none" w="med" len="med"/>
                      <a:tailEnd type="none" w="med" len="med"/>
                    </a:lnT>
                    <a:lnB w="6350" cap="flat" cmpd="sng" algn="ctr">
                      <a:solidFill>
                        <a:srgbClr val="9AC343">
                          <a:lumMod val="75000"/>
                        </a:srgbClr>
                      </a:solidFill>
                      <a:prstDash val="solid"/>
                      <a:round/>
                      <a:headEnd type="none" w="med" len="med"/>
                      <a:tailEnd type="none" w="med" len="med"/>
                    </a:lnB>
                    <a:lnTlToBr w="12700" cmpd="sng">
                      <a:noFill/>
                      <a:prstDash val="solid"/>
                    </a:lnTlToBr>
                    <a:lnBlToTr w="12700" cmpd="sng">
                      <a:noFill/>
                      <a:prstDash val="solid"/>
                    </a:lnBlToTr>
                    <a:solidFill>
                      <a:srgbClr val="9AC343">
                        <a:lumMod val="20000"/>
                        <a:lumOff val="80000"/>
                      </a:srgbClr>
                    </a:solidFill>
                  </a:tcPr>
                </a:tc>
                <a:tc>
                  <a:txBody>
                    <a:bodyPr/>
                    <a:lstStyle>
                      <a:lvl1pPr marL="0" algn="l" defTabSz="914286" rtl="0" eaLnBrk="1" latinLnBrk="0" hangingPunct="1">
                        <a:defRPr sz="1700" kern="1200">
                          <a:solidFill>
                            <a:schemeClr val="tx1"/>
                          </a:solidFill>
                          <a:latin typeface="微软雅黑"/>
                          <a:ea typeface="微软雅黑"/>
                        </a:defRPr>
                      </a:lvl1pPr>
                      <a:lvl2pPr marL="457143" algn="l" defTabSz="914286" rtl="0" eaLnBrk="1" latinLnBrk="0" hangingPunct="1">
                        <a:defRPr sz="1700" kern="1200">
                          <a:solidFill>
                            <a:schemeClr val="tx1"/>
                          </a:solidFill>
                          <a:latin typeface="微软雅黑"/>
                          <a:ea typeface="微软雅黑"/>
                        </a:defRPr>
                      </a:lvl2pPr>
                      <a:lvl3pPr marL="914286" algn="l" defTabSz="914286" rtl="0" eaLnBrk="1" latinLnBrk="0" hangingPunct="1">
                        <a:defRPr sz="1700" kern="1200">
                          <a:solidFill>
                            <a:schemeClr val="tx1"/>
                          </a:solidFill>
                          <a:latin typeface="微软雅黑"/>
                          <a:ea typeface="微软雅黑"/>
                        </a:defRPr>
                      </a:lvl3pPr>
                      <a:lvl4pPr marL="1371430" algn="l" defTabSz="914286" rtl="0" eaLnBrk="1" latinLnBrk="0" hangingPunct="1">
                        <a:defRPr sz="1700" kern="1200">
                          <a:solidFill>
                            <a:schemeClr val="tx1"/>
                          </a:solidFill>
                          <a:latin typeface="微软雅黑"/>
                          <a:ea typeface="微软雅黑"/>
                        </a:defRPr>
                      </a:lvl4pPr>
                      <a:lvl5pPr marL="1828573" algn="l" defTabSz="914286" rtl="0" eaLnBrk="1" latinLnBrk="0" hangingPunct="1">
                        <a:defRPr sz="1700" kern="1200">
                          <a:solidFill>
                            <a:schemeClr val="tx1"/>
                          </a:solidFill>
                          <a:latin typeface="微软雅黑"/>
                          <a:ea typeface="微软雅黑"/>
                        </a:defRPr>
                      </a:lvl5pPr>
                      <a:lvl6pPr marL="2285718" algn="l" defTabSz="914286" rtl="0" eaLnBrk="1" latinLnBrk="0" hangingPunct="1">
                        <a:defRPr sz="1700" kern="1200">
                          <a:solidFill>
                            <a:schemeClr val="tx1"/>
                          </a:solidFill>
                          <a:latin typeface="微软雅黑"/>
                          <a:ea typeface="微软雅黑"/>
                        </a:defRPr>
                      </a:lvl6pPr>
                      <a:lvl7pPr marL="2742861" algn="l" defTabSz="914286" rtl="0" eaLnBrk="1" latinLnBrk="0" hangingPunct="1">
                        <a:defRPr sz="1700" kern="1200">
                          <a:solidFill>
                            <a:schemeClr val="tx1"/>
                          </a:solidFill>
                          <a:latin typeface="微软雅黑"/>
                          <a:ea typeface="微软雅黑"/>
                        </a:defRPr>
                      </a:lvl7pPr>
                      <a:lvl8pPr marL="3200004" algn="l" defTabSz="914286" rtl="0" eaLnBrk="1" latinLnBrk="0" hangingPunct="1">
                        <a:defRPr sz="1700" kern="1200">
                          <a:solidFill>
                            <a:schemeClr val="tx1"/>
                          </a:solidFill>
                          <a:latin typeface="微软雅黑"/>
                          <a:ea typeface="微软雅黑"/>
                        </a:defRPr>
                      </a:lvl8pPr>
                      <a:lvl9pPr marL="3657149" algn="l" defTabSz="914286" rtl="0" eaLnBrk="1" latinLnBrk="0" hangingPunct="1">
                        <a:defRPr sz="1700" kern="1200">
                          <a:solidFill>
                            <a:schemeClr val="tx1"/>
                          </a:solidFill>
                          <a:latin typeface="微软雅黑"/>
                          <a:ea typeface="微软雅黑"/>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i="0" u="none" strike="noStrike" cap="none" normalizeH="0" baseline="0" dirty="0" smtClean="0">
                          <a:ln>
                            <a:noFill/>
                          </a:ln>
                          <a:effectLst/>
                          <a:latin typeface="Times New Roman" panose="02020603050405020304" pitchFamily="18" charset="0"/>
                          <a:ea typeface="微软雅黑" panose="020B0503020204020204" pitchFamily="34" charset="-122"/>
                          <a:cs typeface="Times New Roman" panose="02020603050405020304" pitchFamily="18" charset="0"/>
                        </a:rPr>
                        <a:t>7.408</a:t>
                      </a:r>
                      <a:endParaRPr kumimoji="0" lang="en-US" altLang="zh-CN" sz="2000" b="1" i="0" u="none" strike="noStrike" cap="none" normalizeH="0" baseline="0" dirty="0" smtClean="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anchor="ctr" horzOverflow="overflow">
                    <a:lnL w="6350" cap="flat" cmpd="sng" algn="ctr">
                      <a:solidFill>
                        <a:srgbClr val="9AC343">
                          <a:lumMod val="75000"/>
                        </a:srgb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rgbClr val="9AC343">
                          <a:lumMod val="75000"/>
                        </a:srgbClr>
                      </a:solidFill>
                      <a:prstDash val="solid"/>
                      <a:round/>
                      <a:headEnd type="none" w="med" len="med"/>
                      <a:tailEnd type="none" w="med" len="med"/>
                    </a:lnT>
                    <a:lnB w="6350" cap="flat" cmpd="sng" algn="ctr">
                      <a:solidFill>
                        <a:srgbClr val="9AC343">
                          <a:lumMod val="75000"/>
                        </a:srgbClr>
                      </a:solidFill>
                      <a:prstDash val="solid"/>
                      <a:round/>
                      <a:headEnd type="none" w="med" len="med"/>
                      <a:tailEnd type="none" w="med" len="med"/>
                    </a:lnB>
                    <a:lnTlToBr w="12700" cmpd="sng">
                      <a:noFill/>
                      <a:prstDash val="solid"/>
                    </a:lnTlToBr>
                    <a:lnBlToTr w="12700" cmpd="sng">
                      <a:noFill/>
                      <a:prstDash val="solid"/>
                    </a:lnBlToTr>
                    <a:solidFill>
                      <a:srgbClr val="9AC343">
                        <a:lumMod val="20000"/>
                        <a:lumOff val="80000"/>
                      </a:srgbClr>
                    </a:solidFill>
                  </a:tcPr>
                </a:tc>
              </a:tr>
              <a:tr h="540000">
                <a:tc>
                  <a:txBody>
                    <a:bodyPr/>
                    <a:lstStyle>
                      <a:lvl1pPr marL="0" algn="l" defTabSz="914286" rtl="0" eaLnBrk="1" latinLnBrk="0" hangingPunct="1">
                        <a:defRPr sz="1700" kern="1200">
                          <a:solidFill>
                            <a:schemeClr val="tx1"/>
                          </a:solidFill>
                          <a:latin typeface="微软雅黑"/>
                          <a:ea typeface="微软雅黑"/>
                        </a:defRPr>
                      </a:lvl1pPr>
                      <a:lvl2pPr marL="457143" algn="l" defTabSz="914286" rtl="0" eaLnBrk="1" latinLnBrk="0" hangingPunct="1">
                        <a:defRPr sz="1700" kern="1200">
                          <a:solidFill>
                            <a:schemeClr val="tx1"/>
                          </a:solidFill>
                          <a:latin typeface="微软雅黑"/>
                          <a:ea typeface="微软雅黑"/>
                        </a:defRPr>
                      </a:lvl2pPr>
                      <a:lvl3pPr marL="914286" algn="l" defTabSz="914286" rtl="0" eaLnBrk="1" latinLnBrk="0" hangingPunct="1">
                        <a:defRPr sz="1700" kern="1200">
                          <a:solidFill>
                            <a:schemeClr val="tx1"/>
                          </a:solidFill>
                          <a:latin typeface="微软雅黑"/>
                          <a:ea typeface="微软雅黑"/>
                        </a:defRPr>
                      </a:lvl3pPr>
                      <a:lvl4pPr marL="1371430" algn="l" defTabSz="914286" rtl="0" eaLnBrk="1" latinLnBrk="0" hangingPunct="1">
                        <a:defRPr sz="1700" kern="1200">
                          <a:solidFill>
                            <a:schemeClr val="tx1"/>
                          </a:solidFill>
                          <a:latin typeface="微软雅黑"/>
                          <a:ea typeface="微软雅黑"/>
                        </a:defRPr>
                      </a:lvl4pPr>
                      <a:lvl5pPr marL="1828573" algn="l" defTabSz="914286" rtl="0" eaLnBrk="1" latinLnBrk="0" hangingPunct="1">
                        <a:defRPr sz="1700" kern="1200">
                          <a:solidFill>
                            <a:schemeClr val="tx1"/>
                          </a:solidFill>
                          <a:latin typeface="微软雅黑"/>
                          <a:ea typeface="微软雅黑"/>
                        </a:defRPr>
                      </a:lvl5pPr>
                      <a:lvl6pPr marL="2285718" algn="l" defTabSz="914286" rtl="0" eaLnBrk="1" latinLnBrk="0" hangingPunct="1">
                        <a:defRPr sz="1700" kern="1200">
                          <a:solidFill>
                            <a:schemeClr val="tx1"/>
                          </a:solidFill>
                          <a:latin typeface="微软雅黑"/>
                          <a:ea typeface="微软雅黑"/>
                        </a:defRPr>
                      </a:lvl6pPr>
                      <a:lvl7pPr marL="2742861" algn="l" defTabSz="914286" rtl="0" eaLnBrk="1" latinLnBrk="0" hangingPunct="1">
                        <a:defRPr sz="1700" kern="1200">
                          <a:solidFill>
                            <a:schemeClr val="tx1"/>
                          </a:solidFill>
                          <a:latin typeface="微软雅黑"/>
                          <a:ea typeface="微软雅黑"/>
                        </a:defRPr>
                      </a:lvl7pPr>
                      <a:lvl8pPr marL="3200004" algn="l" defTabSz="914286" rtl="0" eaLnBrk="1" latinLnBrk="0" hangingPunct="1">
                        <a:defRPr sz="1700" kern="1200">
                          <a:solidFill>
                            <a:schemeClr val="tx1"/>
                          </a:solidFill>
                          <a:latin typeface="微软雅黑"/>
                          <a:ea typeface="微软雅黑"/>
                        </a:defRPr>
                      </a:lvl8pPr>
                      <a:lvl9pPr marL="3657149" algn="l" defTabSz="914286" rtl="0" eaLnBrk="1" latinLnBrk="0" hangingPunct="1">
                        <a:defRPr sz="1700" kern="1200">
                          <a:solidFill>
                            <a:schemeClr val="tx1"/>
                          </a:solidFill>
                          <a:latin typeface="微软雅黑"/>
                          <a:ea typeface="微软雅黑"/>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i="1" u="none" strike="noStrike" cap="none" normalizeH="0" baseline="0" dirty="0" err="1" smtClean="0">
                          <a:ln>
                            <a:noFill/>
                          </a:ln>
                          <a:effectLst/>
                          <a:latin typeface="Times New Roman" panose="02020603050405020304" pitchFamily="18" charset="0"/>
                          <a:ea typeface="微软雅黑" panose="020B0503020204020204" pitchFamily="34" charset="-122"/>
                          <a:cs typeface="Times New Roman" panose="02020603050405020304" pitchFamily="18" charset="0"/>
                        </a:rPr>
                        <a:t>y</a:t>
                      </a:r>
                      <a:r>
                        <a:rPr kumimoji="0" lang="en-US" altLang="zh-CN" sz="2000" i="1" u="none" strike="noStrike" cap="none" normalizeH="0" baseline="-30000" dirty="0" err="1" smtClean="0">
                          <a:ln>
                            <a:noFill/>
                          </a:ln>
                          <a:effectLst/>
                          <a:latin typeface="Times New Roman" panose="02020603050405020304" pitchFamily="18" charset="0"/>
                          <a:ea typeface="微软雅黑" panose="020B0503020204020204" pitchFamily="34" charset="-122"/>
                          <a:cs typeface="Times New Roman" panose="02020603050405020304" pitchFamily="18" charset="0"/>
                        </a:rPr>
                        <a:t>i</a:t>
                      </a:r>
                      <a:endParaRPr kumimoji="0" lang="en-US" altLang="zh-CN" sz="2000" b="1" i="1" u="none" strike="noStrike" cap="none" normalizeH="0" baseline="0" dirty="0" smtClean="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anchor="ctr" horzOverflow="overflow">
                    <a:lnL w="6350" cap="flat" cmpd="sng" algn="ctr">
                      <a:noFill/>
                      <a:prstDash val="solid"/>
                      <a:round/>
                      <a:headEnd type="none" w="med" len="med"/>
                      <a:tailEnd type="none" w="med" len="med"/>
                    </a:lnL>
                    <a:lnR w="6350" cap="flat" cmpd="sng" algn="ctr">
                      <a:solidFill>
                        <a:srgbClr val="9AC343">
                          <a:lumMod val="75000"/>
                        </a:srgbClr>
                      </a:solidFill>
                      <a:prstDash val="solid"/>
                      <a:round/>
                      <a:headEnd type="none" w="med" len="med"/>
                      <a:tailEnd type="none" w="med" len="med"/>
                    </a:lnR>
                    <a:lnT w="6350" cap="flat" cmpd="sng" algn="ctr">
                      <a:solidFill>
                        <a:srgbClr val="9AC343">
                          <a:lumMod val="75000"/>
                        </a:srgbClr>
                      </a:solidFill>
                      <a:prstDash val="solid"/>
                      <a:round/>
                      <a:headEnd type="none" w="med" len="med"/>
                      <a:tailEnd type="none" w="med" len="med"/>
                    </a:lnT>
                    <a:lnB w="28575" cap="flat" cmpd="sng" algn="ctr">
                      <a:solidFill>
                        <a:srgbClr val="9AC343">
                          <a:lumMod val="75000"/>
                        </a:srgbClr>
                      </a:solidFill>
                      <a:prstDash val="solid"/>
                      <a:round/>
                      <a:headEnd type="none" w="med" len="med"/>
                      <a:tailEnd type="none" w="med" len="med"/>
                    </a:lnB>
                    <a:lnTlToBr w="12700" cmpd="sng">
                      <a:noFill/>
                      <a:prstDash val="solid"/>
                    </a:lnTlToBr>
                    <a:lnBlToTr w="12700" cmpd="sng">
                      <a:noFill/>
                      <a:prstDash val="solid"/>
                    </a:lnBlToTr>
                    <a:solidFill>
                      <a:srgbClr val="9AC343">
                        <a:lumMod val="20000"/>
                        <a:lumOff val="80000"/>
                      </a:srgbClr>
                    </a:solidFill>
                  </a:tcPr>
                </a:tc>
                <a:tc>
                  <a:txBody>
                    <a:bodyPr/>
                    <a:lstStyle>
                      <a:lvl1pPr marL="0" algn="l" defTabSz="914286" rtl="0" eaLnBrk="1" latinLnBrk="0" hangingPunct="1">
                        <a:defRPr sz="1700" kern="1200">
                          <a:solidFill>
                            <a:schemeClr val="tx1"/>
                          </a:solidFill>
                          <a:latin typeface="微软雅黑"/>
                          <a:ea typeface="微软雅黑"/>
                        </a:defRPr>
                      </a:lvl1pPr>
                      <a:lvl2pPr marL="457143" algn="l" defTabSz="914286" rtl="0" eaLnBrk="1" latinLnBrk="0" hangingPunct="1">
                        <a:defRPr sz="1700" kern="1200">
                          <a:solidFill>
                            <a:schemeClr val="tx1"/>
                          </a:solidFill>
                          <a:latin typeface="微软雅黑"/>
                          <a:ea typeface="微软雅黑"/>
                        </a:defRPr>
                      </a:lvl2pPr>
                      <a:lvl3pPr marL="914286" algn="l" defTabSz="914286" rtl="0" eaLnBrk="1" latinLnBrk="0" hangingPunct="1">
                        <a:defRPr sz="1700" kern="1200">
                          <a:solidFill>
                            <a:schemeClr val="tx1"/>
                          </a:solidFill>
                          <a:latin typeface="微软雅黑"/>
                          <a:ea typeface="微软雅黑"/>
                        </a:defRPr>
                      </a:lvl3pPr>
                      <a:lvl4pPr marL="1371430" algn="l" defTabSz="914286" rtl="0" eaLnBrk="1" latinLnBrk="0" hangingPunct="1">
                        <a:defRPr sz="1700" kern="1200">
                          <a:solidFill>
                            <a:schemeClr val="tx1"/>
                          </a:solidFill>
                          <a:latin typeface="微软雅黑"/>
                          <a:ea typeface="微软雅黑"/>
                        </a:defRPr>
                      </a:lvl4pPr>
                      <a:lvl5pPr marL="1828573" algn="l" defTabSz="914286" rtl="0" eaLnBrk="1" latinLnBrk="0" hangingPunct="1">
                        <a:defRPr sz="1700" kern="1200">
                          <a:solidFill>
                            <a:schemeClr val="tx1"/>
                          </a:solidFill>
                          <a:latin typeface="微软雅黑"/>
                          <a:ea typeface="微软雅黑"/>
                        </a:defRPr>
                      </a:lvl5pPr>
                      <a:lvl6pPr marL="2285718" algn="l" defTabSz="914286" rtl="0" eaLnBrk="1" latinLnBrk="0" hangingPunct="1">
                        <a:defRPr sz="1700" kern="1200">
                          <a:solidFill>
                            <a:schemeClr val="tx1"/>
                          </a:solidFill>
                          <a:latin typeface="微软雅黑"/>
                          <a:ea typeface="微软雅黑"/>
                        </a:defRPr>
                      </a:lvl6pPr>
                      <a:lvl7pPr marL="2742861" algn="l" defTabSz="914286" rtl="0" eaLnBrk="1" latinLnBrk="0" hangingPunct="1">
                        <a:defRPr sz="1700" kern="1200">
                          <a:solidFill>
                            <a:schemeClr val="tx1"/>
                          </a:solidFill>
                          <a:latin typeface="微软雅黑"/>
                          <a:ea typeface="微软雅黑"/>
                        </a:defRPr>
                      </a:lvl7pPr>
                      <a:lvl8pPr marL="3200004" algn="l" defTabSz="914286" rtl="0" eaLnBrk="1" latinLnBrk="0" hangingPunct="1">
                        <a:defRPr sz="1700" kern="1200">
                          <a:solidFill>
                            <a:schemeClr val="tx1"/>
                          </a:solidFill>
                          <a:latin typeface="微软雅黑"/>
                          <a:ea typeface="微软雅黑"/>
                        </a:defRPr>
                      </a:lvl8pPr>
                      <a:lvl9pPr marL="3657149" algn="l" defTabSz="914286" rtl="0" eaLnBrk="1" latinLnBrk="0" hangingPunct="1">
                        <a:defRPr sz="1700" kern="1200">
                          <a:solidFill>
                            <a:schemeClr val="tx1"/>
                          </a:solidFill>
                          <a:latin typeface="微软雅黑"/>
                          <a:ea typeface="微软雅黑"/>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i="0" u="none" strike="noStrike" cap="none" normalizeH="0" baseline="0" dirty="0" smtClean="0">
                          <a:ln>
                            <a:noFill/>
                          </a:ln>
                          <a:effectLst/>
                          <a:latin typeface="Times New Roman" panose="02020603050405020304" pitchFamily="18" charset="0"/>
                          <a:ea typeface="微软雅黑" panose="020B0503020204020204" pitchFamily="34" charset="-122"/>
                          <a:cs typeface="Times New Roman" panose="02020603050405020304" pitchFamily="18" charset="0"/>
                        </a:rPr>
                        <a:t>0.648</a:t>
                      </a:r>
                      <a:endParaRPr kumimoji="0" lang="en-US" altLang="zh-CN" sz="2000" b="1" i="0" u="none" strike="noStrike" cap="none" normalizeH="0" baseline="0" dirty="0" smtClean="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anchor="ctr" horzOverflow="overflow">
                    <a:lnL w="6350" cap="flat" cmpd="sng" algn="ctr">
                      <a:solidFill>
                        <a:srgbClr val="9AC343">
                          <a:lumMod val="75000"/>
                        </a:srgbClr>
                      </a:solidFill>
                      <a:prstDash val="solid"/>
                      <a:round/>
                      <a:headEnd type="none" w="med" len="med"/>
                      <a:tailEnd type="none" w="med" len="med"/>
                    </a:lnL>
                    <a:lnR w="6350" cap="flat" cmpd="sng" algn="ctr">
                      <a:solidFill>
                        <a:srgbClr val="9AC343">
                          <a:lumMod val="75000"/>
                        </a:srgbClr>
                      </a:solidFill>
                      <a:prstDash val="solid"/>
                      <a:round/>
                      <a:headEnd type="none" w="med" len="med"/>
                      <a:tailEnd type="none" w="med" len="med"/>
                    </a:lnR>
                    <a:lnT w="6350" cap="flat" cmpd="sng" algn="ctr">
                      <a:solidFill>
                        <a:srgbClr val="9AC343">
                          <a:lumMod val="75000"/>
                        </a:srgbClr>
                      </a:solidFill>
                      <a:prstDash val="solid"/>
                      <a:round/>
                      <a:headEnd type="none" w="med" len="med"/>
                      <a:tailEnd type="none" w="med" len="med"/>
                    </a:lnT>
                    <a:lnB w="28575" cap="flat" cmpd="sng" algn="ctr">
                      <a:solidFill>
                        <a:srgbClr val="9AC343">
                          <a:lumMod val="75000"/>
                        </a:srgbClr>
                      </a:solidFill>
                      <a:prstDash val="solid"/>
                      <a:round/>
                      <a:headEnd type="none" w="med" len="med"/>
                      <a:tailEnd type="none" w="med" len="med"/>
                    </a:lnB>
                    <a:lnTlToBr w="12700" cmpd="sng">
                      <a:noFill/>
                      <a:prstDash val="solid"/>
                    </a:lnTlToBr>
                    <a:lnBlToTr w="12700" cmpd="sng">
                      <a:noFill/>
                      <a:prstDash val="solid"/>
                    </a:lnBlToTr>
                    <a:solidFill>
                      <a:srgbClr val="9AC343">
                        <a:lumMod val="20000"/>
                        <a:lumOff val="80000"/>
                      </a:srgbClr>
                    </a:solidFill>
                  </a:tcPr>
                </a:tc>
                <a:tc>
                  <a:txBody>
                    <a:bodyPr/>
                    <a:lstStyle>
                      <a:lvl1pPr marL="0" algn="l" defTabSz="914286" rtl="0" eaLnBrk="1" latinLnBrk="0" hangingPunct="1">
                        <a:defRPr sz="1700" kern="1200">
                          <a:solidFill>
                            <a:schemeClr val="tx1"/>
                          </a:solidFill>
                          <a:latin typeface="微软雅黑"/>
                          <a:ea typeface="微软雅黑"/>
                        </a:defRPr>
                      </a:lvl1pPr>
                      <a:lvl2pPr marL="457143" algn="l" defTabSz="914286" rtl="0" eaLnBrk="1" latinLnBrk="0" hangingPunct="1">
                        <a:defRPr sz="1700" kern="1200">
                          <a:solidFill>
                            <a:schemeClr val="tx1"/>
                          </a:solidFill>
                          <a:latin typeface="微软雅黑"/>
                          <a:ea typeface="微软雅黑"/>
                        </a:defRPr>
                      </a:lvl2pPr>
                      <a:lvl3pPr marL="914286" algn="l" defTabSz="914286" rtl="0" eaLnBrk="1" latinLnBrk="0" hangingPunct="1">
                        <a:defRPr sz="1700" kern="1200">
                          <a:solidFill>
                            <a:schemeClr val="tx1"/>
                          </a:solidFill>
                          <a:latin typeface="微软雅黑"/>
                          <a:ea typeface="微软雅黑"/>
                        </a:defRPr>
                      </a:lvl3pPr>
                      <a:lvl4pPr marL="1371430" algn="l" defTabSz="914286" rtl="0" eaLnBrk="1" latinLnBrk="0" hangingPunct="1">
                        <a:defRPr sz="1700" kern="1200">
                          <a:solidFill>
                            <a:schemeClr val="tx1"/>
                          </a:solidFill>
                          <a:latin typeface="微软雅黑"/>
                          <a:ea typeface="微软雅黑"/>
                        </a:defRPr>
                      </a:lvl4pPr>
                      <a:lvl5pPr marL="1828573" algn="l" defTabSz="914286" rtl="0" eaLnBrk="1" latinLnBrk="0" hangingPunct="1">
                        <a:defRPr sz="1700" kern="1200">
                          <a:solidFill>
                            <a:schemeClr val="tx1"/>
                          </a:solidFill>
                          <a:latin typeface="微软雅黑"/>
                          <a:ea typeface="微软雅黑"/>
                        </a:defRPr>
                      </a:lvl5pPr>
                      <a:lvl6pPr marL="2285718" algn="l" defTabSz="914286" rtl="0" eaLnBrk="1" latinLnBrk="0" hangingPunct="1">
                        <a:defRPr sz="1700" kern="1200">
                          <a:solidFill>
                            <a:schemeClr val="tx1"/>
                          </a:solidFill>
                          <a:latin typeface="微软雅黑"/>
                          <a:ea typeface="微软雅黑"/>
                        </a:defRPr>
                      </a:lvl6pPr>
                      <a:lvl7pPr marL="2742861" algn="l" defTabSz="914286" rtl="0" eaLnBrk="1" latinLnBrk="0" hangingPunct="1">
                        <a:defRPr sz="1700" kern="1200">
                          <a:solidFill>
                            <a:schemeClr val="tx1"/>
                          </a:solidFill>
                          <a:latin typeface="微软雅黑"/>
                          <a:ea typeface="微软雅黑"/>
                        </a:defRPr>
                      </a:lvl7pPr>
                      <a:lvl8pPr marL="3200004" algn="l" defTabSz="914286" rtl="0" eaLnBrk="1" latinLnBrk="0" hangingPunct="1">
                        <a:defRPr sz="1700" kern="1200">
                          <a:solidFill>
                            <a:schemeClr val="tx1"/>
                          </a:solidFill>
                          <a:latin typeface="微软雅黑"/>
                          <a:ea typeface="微软雅黑"/>
                        </a:defRPr>
                      </a:lvl8pPr>
                      <a:lvl9pPr marL="3657149" algn="l" defTabSz="914286" rtl="0" eaLnBrk="1" latinLnBrk="0" hangingPunct="1">
                        <a:defRPr sz="1700" kern="1200">
                          <a:solidFill>
                            <a:schemeClr val="tx1"/>
                          </a:solidFill>
                          <a:latin typeface="微软雅黑"/>
                          <a:ea typeface="微软雅黑"/>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i="0" u="none" strike="noStrike" cap="none" normalizeH="0" baseline="0" dirty="0" smtClean="0">
                          <a:ln>
                            <a:noFill/>
                          </a:ln>
                          <a:effectLst/>
                          <a:latin typeface="Times New Roman" panose="02020603050405020304" pitchFamily="18" charset="0"/>
                          <a:ea typeface="微软雅黑" panose="020B0503020204020204" pitchFamily="34" charset="-122"/>
                          <a:cs typeface="Times New Roman" panose="02020603050405020304" pitchFamily="18" charset="0"/>
                        </a:rPr>
                        <a:t>1.202</a:t>
                      </a:r>
                      <a:endParaRPr kumimoji="0" lang="en-US" altLang="zh-CN" sz="2000" b="1" i="0" u="none" strike="noStrike" cap="none" normalizeH="0" baseline="0" dirty="0" smtClean="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anchor="ctr" horzOverflow="overflow">
                    <a:lnL w="6350" cap="flat" cmpd="sng" algn="ctr">
                      <a:solidFill>
                        <a:srgbClr val="9AC343">
                          <a:lumMod val="75000"/>
                        </a:srgbClr>
                      </a:solidFill>
                      <a:prstDash val="solid"/>
                      <a:round/>
                      <a:headEnd type="none" w="med" len="med"/>
                      <a:tailEnd type="none" w="med" len="med"/>
                    </a:lnL>
                    <a:lnR w="6350" cap="flat" cmpd="sng" algn="ctr">
                      <a:solidFill>
                        <a:srgbClr val="9AC343">
                          <a:lumMod val="75000"/>
                        </a:srgbClr>
                      </a:solidFill>
                      <a:prstDash val="solid"/>
                      <a:round/>
                      <a:headEnd type="none" w="med" len="med"/>
                      <a:tailEnd type="none" w="med" len="med"/>
                    </a:lnR>
                    <a:lnT w="6350" cap="flat" cmpd="sng" algn="ctr">
                      <a:solidFill>
                        <a:srgbClr val="9AC343">
                          <a:lumMod val="75000"/>
                        </a:srgbClr>
                      </a:solidFill>
                      <a:prstDash val="solid"/>
                      <a:round/>
                      <a:headEnd type="none" w="med" len="med"/>
                      <a:tailEnd type="none" w="med" len="med"/>
                    </a:lnT>
                    <a:lnB w="28575" cap="flat" cmpd="sng" algn="ctr">
                      <a:solidFill>
                        <a:srgbClr val="9AC343">
                          <a:lumMod val="75000"/>
                        </a:srgbClr>
                      </a:solidFill>
                      <a:prstDash val="solid"/>
                      <a:round/>
                      <a:headEnd type="none" w="med" len="med"/>
                      <a:tailEnd type="none" w="med" len="med"/>
                    </a:lnB>
                    <a:lnTlToBr w="12700" cmpd="sng">
                      <a:noFill/>
                      <a:prstDash val="solid"/>
                    </a:lnTlToBr>
                    <a:lnBlToTr w="12700" cmpd="sng">
                      <a:noFill/>
                      <a:prstDash val="solid"/>
                    </a:lnBlToTr>
                    <a:solidFill>
                      <a:srgbClr val="9AC343">
                        <a:lumMod val="20000"/>
                        <a:lumOff val="80000"/>
                      </a:srgbClr>
                    </a:solidFill>
                  </a:tcPr>
                </a:tc>
                <a:tc>
                  <a:txBody>
                    <a:bodyPr/>
                    <a:lstStyle>
                      <a:lvl1pPr marL="0" algn="l" defTabSz="914286" rtl="0" eaLnBrk="1" latinLnBrk="0" hangingPunct="1">
                        <a:defRPr sz="1700" kern="1200">
                          <a:solidFill>
                            <a:schemeClr val="tx1"/>
                          </a:solidFill>
                          <a:latin typeface="微软雅黑"/>
                          <a:ea typeface="微软雅黑"/>
                        </a:defRPr>
                      </a:lvl1pPr>
                      <a:lvl2pPr marL="457143" algn="l" defTabSz="914286" rtl="0" eaLnBrk="1" latinLnBrk="0" hangingPunct="1">
                        <a:defRPr sz="1700" kern="1200">
                          <a:solidFill>
                            <a:schemeClr val="tx1"/>
                          </a:solidFill>
                          <a:latin typeface="微软雅黑"/>
                          <a:ea typeface="微软雅黑"/>
                        </a:defRPr>
                      </a:lvl2pPr>
                      <a:lvl3pPr marL="914286" algn="l" defTabSz="914286" rtl="0" eaLnBrk="1" latinLnBrk="0" hangingPunct="1">
                        <a:defRPr sz="1700" kern="1200">
                          <a:solidFill>
                            <a:schemeClr val="tx1"/>
                          </a:solidFill>
                          <a:latin typeface="微软雅黑"/>
                          <a:ea typeface="微软雅黑"/>
                        </a:defRPr>
                      </a:lvl3pPr>
                      <a:lvl4pPr marL="1371430" algn="l" defTabSz="914286" rtl="0" eaLnBrk="1" latinLnBrk="0" hangingPunct="1">
                        <a:defRPr sz="1700" kern="1200">
                          <a:solidFill>
                            <a:schemeClr val="tx1"/>
                          </a:solidFill>
                          <a:latin typeface="微软雅黑"/>
                          <a:ea typeface="微软雅黑"/>
                        </a:defRPr>
                      </a:lvl4pPr>
                      <a:lvl5pPr marL="1828573" algn="l" defTabSz="914286" rtl="0" eaLnBrk="1" latinLnBrk="0" hangingPunct="1">
                        <a:defRPr sz="1700" kern="1200">
                          <a:solidFill>
                            <a:schemeClr val="tx1"/>
                          </a:solidFill>
                          <a:latin typeface="微软雅黑"/>
                          <a:ea typeface="微软雅黑"/>
                        </a:defRPr>
                      </a:lvl5pPr>
                      <a:lvl6pPr marL="2285718" algn="l" defTabSz="914286" rtl="0" eaLnBrk="1" latinLnBrk="0" hangingPunct="1">
                        <a:defRPr sz="1700" kern="1200">
                          <a:solidFill>
                            <a:schemeClr val="tx1"/>
                          </a:solidFill>
                          <a:latin typeface="微软雅黑"/>
                          <a:ea typeface="微软雅黑"/>
                        </a:defRPr>
                      </a:lvl6pPr>
                      <a:lvl7pPr marL="2742861" algn="l" defTabSz="914286" rtl="0" eaLnBrk="1" latinLnBrk="0" hangingPunct="1">
                        <a:defRPr sz="1700" kern="1200">
                          <a:solidFill>
                            <a:schemeClr val="tx1"/>
                          </a:solidFill>
                          <a:latin typeface="微软雅黑"/>
                          <a:ea typeface="微软雅黑"/>
                        </a:defRPr>
                      </a:lvl7pPr>
                      <a:lvl8pPr marL="3200004" algn="l" defTabSz="914286" rtl="0" eaLnBrk="1" latinLnBrk="0" hangingPunct="1">
                        <a:defRPr sz="1700" kern="1200">
                          <a:solidFill>
                            <a:schemeClr val="tx1"/>
                          </a:solidFill>
                          <a:latin typeface="微软雅黑"/>
                          <a:ea typeface="微软雅黑"/>
                        </a:defRPr>
                      </a:lvl8pPr>
                      <a:lvl9pPr marL="3657149" algn="l" defTabSz="914286" rtl="0" eaLnBrk="1" latinLnBrk="0" hangingPunct="1">
                        <a:defRPr sz="1700" kern="1200">
                          <a:solidFill>
                            <a:schemeClr val="tx1"/>
                          </a:solidFill>
                          <a:latin typeface="微软雅黑"/>
                          <a:ea typeface="微软雅黑"/>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i="0" u="none" strike="noStrike" cap="none" normalizeH="0" baseline="0" dirty="0" smtClean="0">
                          <a:ln>
                            <a:noFill/>
                          </a:ln>
                          <a:effectLst/>
                          <a:latin typeface="Times New Roman" panose="02020603050405020304" pitchFamily="18" charset="0"/>
                          <a:ea typeface="微软雅黑" panose="020B0503020204020204" pitchFamily="34" charset="-122"/>
                          <a:cs typeface="Times New Roman" panose="02020603050405020304" pitchFamily="18" charset="0"/>
                        </a:rPr>
                        <a:t>1.823</a:t>
                      </a:r>
                      <a:endParaRPr kumimoji="0" lang="en-US" altLang="zh-CN" sz="2000" b="1" i="0" u="none" strike="noStrike" cap="none" normalizeH="0" baseline="0" dirty="0" smtClean="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anchor="ctr" horzOverflow="overflow">
                    <a:lnL w="6350" cap="flat" cmpd="sng" algn="ctr">
                      <a:solidFill>
                        <a:srgbClr val="9AC343">
                          <a:lumMod val="75000"/>
                        </a:srgbClr>
                      </a:solidFill>
                      <a:prstDash val="solid"/>
                      <a:round/>
                      <a:headEnd type="none" w="med" len="med"/>
                      <a:tailEnd type="none" w="med" len="med"/>
                    </a:lnL>
                    <a:lnR w="6350" cap="flat" cmpd="sng" algn="ctr">
                      <a:solidFill>
                        <a:srgbClr val="9AC343">
                          <a:lumMod val="75000"/>
                        </a:srgbClr>
                      </a:solidFill>
                      <a:prstDash val="solid"/>
                      <a:round/>
                      <a:headEnd type="none" w="med" len="med"/>
                      <a:tailEnd type="none" w="med" len="med"/>
                    </a:lnR>
                    <a:lnT w="6350" cap="flat" cmpd="sng" algn="ctr">
                      <a:solidFill>
                        <a:srgbClr val="9AC343">
                          <a:lumMod val="75000"/>
                        </a:srgbClr>
                      </a:solidFill>
                      <a:prstDash val="solid"/>
                      <a:round/>
                      <a:headEnd type="none" w="med" len="med"/>
                      <a:tailEnd type="none" w="med" len="med"/>
                    </a:lnT>
                    <a:lnB w="28575" cap="flat" cmpd="sng" algn="ctr">
                      <a:solidFill>
                        <a:srgbClr val="9AC343">
                          <a:lumMod val="75000"/>
                        </a:srgbClr>
                      </a:solidFill>
                      <a:prstDash val="solid"/>
                      <a:round/>
                      <a:headEnd type="none" w="med" len="med"/>
                      <a:tailEnd type="none" w="med" len="med"/>
                    </a:lnB>
                    <a:lnTlToBr w="12700" cmpd="sng">
                      <a:noFill/>
                      <a:prstDash val="solid"/>
                    </a:lnTlToBr>
                    <a:lnBlToTr w="12700" cmpd="sng">
                      <a:noFill/>
                      <a:prstDash val="solid"/>
                    </a:lnBlToTr>
                    <a:solidFill>
                      <a:srgbClr val="9AC343">
                        <a:lumMod val="20000"/>
                        <a:lumOff val="80000"/>
                      </a:srgbClr>
                    </a:solidFill>
                  </a:tcPr>
                </a:tc>
                <a:tc>
                  <a:txBody>
                    <a:bodyPr/>
                    <a:lstStyle>
                      <a:lvl1pPr marL="0" algn="l" defTabSz="914286" rtl="0" eaLnBrk="1" latinLnBrk="0" hangingPunct="1">
                        <a:defRPr sz="1700" kern="1200">
                          <a:solidFill>
                            <a:schemeClr val="tx1"/>
                          </a:solidFill>
                          <a:latin typeface="微软雅黑"/>
                          <a:ea typeface="微软雅黑"/>
                        </a:defRPr>
                      </a:lvl1pPr>
                      <a:lvl2pPr marL="457143" algn="l" defTabSz="914286" rtl="0" eaLnBrk="1" latinLnBrk="0" hangingPunct="1">
                        <a:defRPr sz="1700" kern="1200">
                          <a:solidFill>
                            <a:schemeClr val="tx1"/>
                          </a:solidFill>
                          <a:latin typeface="微软雅黑"/>
                          <a:ea typeface="微软雅黑"/>
                        </a:defRPr>
                      </a:lvl2pPr>
                      <a:lvl3pPr marL="914286" algn="l" defTabSz="914286" rtl="0" eaLnBrk="1" latinLnBrk="0" hangingPunct="1">
                        <a:defRPr sz="1700" kern="1200">
                          <a:solidFill>
                            <a:schemeClr val="tx1"/>
                          </a:solidFill>
                          <a:latin typeface="微软雅黑"/>
                          <a:ea typeface="微软雅黑"/>
                        </a:defRPr>
                      </a:lvl3pPr>
                      <a:lvl4pPr marL="1371430" algn="l" defTabSz="914286" rtl="0" eaLnBrk="1" latinLnBrk="0" hangingPunct="1">
                        <a:defRPr sz="1700" kern="1200">
                          <a:solidFill>
                            <a:schemeClr val="tx1"/>
                          </a:solidFill>
                          <a:latin typeface="微软雅黑"/>
                          <a:ea typeface="微软雅黑"/>
                        </a:defRPr>
                      </a:lvl4pPr>
                      <a:lvl5pPr marL="1828573" algn="l" defTabSz="914286" rtl="0" eaLnBrk="1" latinLnBrk="0" hangingPunct="1">
                        <a:defRPr sz="1700" kern="1200">
                          <a:solidFill>
                            <a:schemeClr val="tx1"/>
                          </a:solidFill>
                          <a:latin typeface="微软雅黑"/>
                          <a:ea typeface="微软雅黑"/>
                        </a:defRPr>
                      </a:lvl5pPr>
                      <a:lvl6pPr marL="2285718" algn="l" defTabSz="914286" rtl="0" eaLnBrk="1" latinLnBrk="0" hangingPunct="1">
                        <a:defRPr sz="1700" kern="1200">
                          <a:solidFill>
                            <a:schemeClr val="tx1"/>
                          </a:solidFill>
                          <a:latin typeface="微软雅黑"/>
                          <a:ea typeface="微软雅黑"/>
                        </a:defRPr>
                      </a:lvl6pPr>
                      <a:lvl7pPr marL="2742861" algn="l" defTabSz="914286" rtl="0" eaLnBrk="1" latinLnBrk="0" hangingPunct="1">
                        <a:defRPr sz="1700" kern="1200">
                          <a:solidFill>
                            <a:schemeClr val="tx1"/>
                          </a:solidFill>
                          <a:latin typeface="微软雅黑"/>
                          <a:ea typeface="微软雅黑"/>
                        </a:defRPr>
                      </a:lvl7pPr>
                      <a:lvl8pPr marL="3200004" algn="l" defTabSz="914286" rtl="0" eaLnBrk="1" latinLnBrk="0" hangingPunct="1">
                        <a:defRPr sz="1700" kern="1200">
                          <a:solidFill>
                            <a:schemeClr val="tx1"/>
                          </a:solidFill>
                          <a:latin typeface="微软雅黑"/>
                          <a:ea typeface="微软雅黑"/>
                        </a:defRPr>
                      </a:lvl8pPr>
                      <a:lvl9pPr marL="3657149" algn="l" defTabSz="914286" rtl="0" eaLnBrk="1" latinLnBrk="0" hangingPunct="1">
                        <a:defRPr sz="1700" kern="1200">
                          <a:solidFill>
                            <a:schemeClr val="tx1"/>
                          </a:solidFill>
                          <a:latin typeface="微软雅黑"/>
                          <a:ea typeface="微软雅黑"/>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i="0" u="none" strike="noStrike" cap="none" normalizeH="0" baseline="0" dirty="0" smtClean="0">
                          <a:ln>
                            <a:noFill/>
                          </a:ln>
                          <a:effectLst/>
                          <a:latin typeface="Times New Roman" panose="02020603050405020304" pitchFamily="18" charset="0"/>
                          <a:ea typeface="微软雅黑" panose="020B0503020204020204" pitchFamily="34" charset="-122"/>
                          <a:cs typeface="Times New Roman" panose="02020603050405020304" pitchFamily="18" charset="0"/>
                        </a:rPr>
                        <a:t>2.526</a:t>
                      </a:r>
                      <a:endParaRPr kumimoji="0" lang="en-US" altLang="zh-CN" sz="2000" b="1" i="0" u="none" strike="noStrike" cap="none" normalizeH="0" baseline="0" dirty="0" smtClean="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anchor="ctr" horzOverflow="overflow">
                    <a:lnL w="6350" cap="flat" cmpd="sng" algn="ctr">
                      <a:solidFill>
                        <a:srgbClr val="9AC343">
                          <a:lumMod val="75000"/>
                        </a:srgbClr>
                      </a:solidFill>
                      <a:prstDash val="solid"/>
                      <a:round/>
                      <a:headEnd type="none" w="med" len="med"/>
                      <a:tailEnd type="none" w="med" len="med"/>
                    </a:lnL>
                    <a:lnR w="6350" cap="flat" cmpd="sng" algn="ctr">
                      <a:solidFill>
                        <a:srgbClr val="9AC343">
                          <a:lumMod val="75000"/>
                        </a:srgbClr>
                      </a:solidFill>
                      <a:prstDash val="solid"/>
                      <a:round/>
                      <a:headEnd type="none" w="med" len="med"/>
                      <a:tailEnd type="none" w="med" len="med"/>
                    </a:lnR>
                    <a:lnT w="6350" cap="flat" cmpd="sng" algn="ctr">
                      <a:solidFill>
                        <a:srgbClr val="9AC343">
                          <a:lumMod val="75000"/>
                        </a:srgbClr>
                      </a:solidFill>
                      <a:prstDash val="solid"/>
                      <a:round/>
                      <a:headEnd type="none" w="med" len="med"/>
                      <a:tailEnd type="none" w="med" len="med"/>
                    </a:lnT>
                    <a:lnB w="28575" cap="flat" cmpd="sng" algn="ctr">
                      <a:solidFill>
                        <a:srgbClr val="9AC343">
                          <a:lumMod val="75000"/>
                        </a:srgbClr>
                      </a:solidFill>
                      <a:prstDash val="solid"/>
                      <a:round/>
                      <a:headEnd type="none" w="med" len="med"/>
                      <a:tailEnd type="none" w="med" len="med"/>
                    </a:lnB>
                    <a:lnTlToBr w="12700" cmpd="sng">
                      <a:noFill/>
                      <a:prstDash val="solid"/>
                    </a:lnTlToBr>
                    <a:lnBlToTr w="12700" cmpd="sng">
                      <a:noFill/>
                      <a:prstDash val="solid"/>
                    </a:lnBlToTr>
                    <a:solidFill>
                      <a:srgbClr val="9AC343">
                        <a:lumMod val="20000"/>
                        <a:lumOff val="80000"/>
                      </a:srgbClr>
                    </a:solidFill>
                  </a:tcPr>
                </a:tc>
                <a:tc>
                  <a:txBody>
                    <a:bodyPr/>
                    <a:lstStyle>
                      <a:lvl1pPr marL="0" algn="l" defTabSz="914286" rtl="0" eaLnBrk="1" latinLnBrk="0" hangingPunct="1">
                        <a:defRPr sz="1700" kern="1200">
                          <a:solidFill>
                            <a:schemeClr val="tx1"/>
                          </a:solidFill>
                          <a:latin typeface="微软雅黑"/>
                          <a:ea typeface="微软雅黑"/>
                        </a:defRPr>
                      </a:lvl1pPr>
                      <a:lvl2pPr marL="457143" algn="l" defTabSz="914286" rtl="0" eaLnBrk="1" latinLnBrk="0" hangingPunct="1">
                        <a:defRPr sz="1700" kern="1200">
                          <a:solidFill>
                            <a:schemeClr val="tx1"/>
                          </a:solidFill>
                          <a:latin typeface="微软雅黑"/>
                          <a:ea typeface="微软雅黑"/>
                        </a:defRPr>
                      </a:lvl2pPr>
                      <a:lvl3pPr marL="914286" algn="l" defTabSz="914286" rtl="0" eaLnBrk="1" latinLnBrk="0" hangingPunct="1">
                        <a:defRPr sz="1700" kern="1200">
                          <a:solidFill>
                            <a:schemeClr val="tx1"/>
                          </a:solidFill>
                          <a:latin typeface="微软雅黑"/>
                          <a:ea typeface="微软雅黑"/>
                        </a:defRPr>
                      </a:lvl3pPr>
                      <a:lvl4pPr marL="1371430" algn="l" defTabSz="914286" rtl="0" eaLnBrk="1" latinLnBrk="0" hangingPunct="1">
                        <a:defRPr sz="1700" kern="1200">
                          <a:solidFill>
                            <a:schemeClr val="tx1"/>
                          </a:solidFill>
                          <a:latin typeface="微软雅黑"/>
                          <a:ea typeface="微软雅黑"/>
                        </a:defRPr>
                      </a:lvl4pPr>
                      <a:lvl5pPr marL="1828573" algn="l" defTabSz="914286" rtl="0" eaLnBrk="1" latinLnBrk="0" hangingPunct="1">
                        <a:defRPr sz="1700" kern="1200">
                          <a:solidFill>
                            <a:schemeClr val="tx1"/>
                          </a:solidFill>
                          <a:latin typeface="微软雅黑"/>
                          <a:ea typeface="微软雅黑"/>
                        </a:defRPr>
                      </a:lvl5pPr>
                      <a:lvl6pPr marL="2285718" algn="l" defTabSz="914286" rtl="0" eaLnBrk="1" latinLnBrk="0" hangingPunct="1">
                        <a:defRPr sz="1700" kern="1200">
                          <a:solidFill>
                            <a:schemeClr val="tx1"/>
                          </a:solidFill>
                          <a:latin typeface="微软雅黑"/>
                          <a:ea typeface="微软雅黑"/>
                        </a:defRPr>
                      </a:lvl6pPr>
                      <a:lvl7pPr marL="2742861" algn="l" defTabSz="914286" rtl="0" eaLnBrk="1" latinLnBrk="0" hangingPunct="1">
                        <a:defRPr sz="1700" kern="1200">
                          <a:solidFill>
                            <a:schemeClr val="tx1"/>
                          </a:solidFill>
                          <a:latin typeface="微软雅黑"/>
                          <a:ea typeface="微软雅黑"/>
                        </a:defRPr>
                      </a:lvl7pPr>
                      <a:lvl8pPr marL="3200004" algn="l" defTabSz="914286" rtl="0" eaLnBrk="1" latinLnBrk="0" hangingPunct="1">
                        <a:defRPr sz="1700" kern="1200">
                          <a:solidFill>
                            <a:schemeClr val="tx1"/>
                          </a:solidFill>
                          <a:latin typeface="微软雅黑"/>
                          <a:ea typeface="微软雅黑"/>
                        </a:defRPr>
                      </a:lvl8pPr>
                      <a:lvl9pPr marL="3657149" algn="l" defTabSz="914286" rtl="0" eaLnBrk="1" latinLnBrk="0" hangingPunct="1">
                        <a:defRPr sz="1700" kern="1200">
                          <a:solidFill>
                            <a:schemeClr val="tx1"/>
                          </a:solidFill>
                          <a:latin typeface="微软雅黑"/>
                          <a:ea typeface="微软雅黑"/>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i="0" u="none" strike="noStrike" cap="none" normalizeH="0" baseline="0" dirty="0" smtClean="0">
                          <a:ln>
                            <a:noFill/>
                          </a:ln>
                          <a:effectLst/>
                          <a:latin typeface="Times New Roman" panose="02020603050405020304" pitchFamily="18" charset="0"/>
                          <a:ea typeface="微软雅黑" panose="020B0503020204020204" pitchFamily="34" charset="-122"/>
                          <a:cs typeface="Times New Roman" panose="02020603050405020304" pitchFamily="18" charset="0"/>
                        </a:rPr>
                        <a:t>3.360</a:t>
                      </a:r>
                      <a:endParaRPr kumimoji="0" lang="en-US" altLang="zh-CN" sz="2000" b="1" i="0" u="none" strike="noStrike" cap="none" normalizeH="0" baseline="0" dirty="0" smtClean="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anchor="ctr" horzOverflow="overflow">
                    <a:lnL w="6350" cap="flat" cmpd="sng" algn="ctr">
                      <a:solidFill>
                        <a:srgbClr val="9AC343">
                          <a:lumMod val="75000"/>
                        </a:srgb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rgbClr val="9AC343">
                          <a:lumMod val="75000"/>
                        </a:srgbClr>
                      </a:solidFill>
                      <a:prstDash val="solid"/>
                      <a:round/>
                      <a:headEnd type="none" w="med" len="med"/>
                      <a:tailEnd type="none" w="med" len="med"/>
                    </a:lnT>
                    <a:lnB w="28575" cap="flat" cmpd="sng" algn="ctr">
                      <a:solidFill>
                        <a:srgbClr val="9AC343">
                          <a:lumMod val="75000"/>
                        </a:srgbClr>
                      </a:solidFill>
                      <a:prstDash val="solid"/>
                      <a:round/>
                      <a:headEnd type="none" w="med" len="med"/>
                      <a:tailEnd type="none" w="med" len="med"/>
                    </a:lnB>
                    <a:lnTlToBr w="12700" cmpd="sng">
                      <a:noFill/>
                      <a:prstDash val="solid"/>
                    </a:lnTlToBr>
                    <a:lnBlToTr w="12700" cmpd="sng">
                      <a:noFill/>
                      <a:prstDash val="solid"/>
                    </a:lnBlToTr>
                    <a:solidFill>
                      <a:srgbClr val="9AC343">
                        <a:lumMod val="20000"/>
                        <a:lumOff val="80000"/>
                      </a:srgbClr>
                    </a:solidFill>
                  </a:tcPr>
                </a:tc>
              </a:tr>
            </a:tbl>
          </a:graphicData>
        </a:graphic>
      </p:graphicFrame>
      <p:sp>
        <p:nvSpPr>
          <p:cNvPr id="28" name="Text Box 10"/>
          <p:cNvSpPr txBox="1">
            <a:spLocks noChangeArrowheads="1"/>
          </p:cNvSpPr>
          <p:nvPr/>
        </p:nvSpPr>
        <p:spPr bwMode="auto">
          <a:xfrm>
            <a:off x="838622" y="1389270"/>
            <a:ext cx="10369152"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algn="just" eaLnBrk="1" fontAlgn="base" hangingPunct="1">
              <a:lnSpc>
                <a:spcPct val="150000"/>
              </a:lnSpc>
              <a:spcAft>
                <a:spcPct val="0"/>
              </a:spcAft>
            </a:pPr>
            <a:r>
              <a:rPr lang="zh-CN" altLang="en-US" sz="2400" b="0" dirty="0" smtClean="0">
                <a:solidFill>
                  <a:srgbClr val="FF0000"/>
                </a:solidFill>
                <a:ea typeface="微软雅黑" panose="020B0503020204020204" pitchFamily="34" charset="-122"/>
                <a:cs typeface="Times New Roman" panose="02020603050405020304" pitchFamily="18" charset="0"/>
              </a:rPr>
              <a:t>        </a:t>
            </a:r>
            <a:r>
              <a:rPr lang="zh-CN" altLang="en-US" sz="2400" dirty="0" smtClean="0">
                <a:solidFill>
                  <a:srgbClr val="009999"/>
                </a:solidFill>
                <a:ea typeface="微软雅黑" panose="020B0503020204020204" pitchFamily="34" charset="-122"/>
                <a:cs typeface="Times New Roman" panose="02020603050405020304" pitchFamily="18" charset="0"/>
              </a:rPr>
              <a:t>问题</a:t>
            </a:r>
            <a:r>
              <a:rPr lang="zh-CN" altLang="en-US" sz="2400" b="0" dirty="0">
                <a:solidFill>
                  <a:srgbClr val="000000"/>
                </a:solidFill>
                <a:ea typeface="微软雅黑" panose="020B0503020204020204" pitchFamily="34" charset="-122"/>
                <a:cs typeface="Times New Roman" panose="02020603050405020304" pitchFamily="18" charset="0"/>
              </a:rPr>
              <a:t> </a:t>
            </a:r>
            <a:r>
              <a:rPr lang="zh-CN" altLang="en-US" sz="2400" b="0" dirty="0" smtClean="0">
                <a:solidFill>
                  <a:srgbClr val="000000"/>
                </a:solidFill>
                <a:ea typeface="微软雅黑" panose="020B0503020204020204" pitchFamily="34" charset="-122"/>
                <a:cs typeface="Times New Roman" panose="02020603050405020304" pitchFamily="18" charset="0"/>
              </a:rPr>
              <a:t> 一天文学家要确定一颗小行星绕太阳运行的轨道，他在轨道平面内建立以太阳为原点的直角坐标系，在两坐标轴上取天文测量单位</a:t>
            </a:r>
            <a:r>
              <a:rPr lang="zh-CN" altLang="en-US" sz="2400" b="0" dirty="0">
                <a:solidFill>
                  <a:srgbClr val="000000"/>
                </a:solidFill>
                <a:ea typeface="微软雅黑" panose="020B0503020204020204" pitchFamily="34" charset="-122"/>
                <a:cs typeface="Times New Roman" panose="02020603050405020304" pitchFamily="18" charset="0"/>
              </a:rPr>
              <a:t>，（一天文单位为地球到太阳的平均</a:t>
            </a:r>
            <a:r>
              <a:rPr lang="zh-CN" altLang="en-US" sz="2400" b="0" dirty="0" smtClean="0">
                <a:solidFill>
                  <a:srgbClr val="000000"/>
                </a:solidFill>
                <a:ea typeface="微软雅黑" panose="020B0503020204020204" pitchFamily="34" charset="-122"/>
                <a:cs typeface="Times New Roman" panose="02020603050405020304" pitchFamily="18" charset="0"/>
              </a:rPr>
              <a:t>距离：</a:t>
            </a:r>
            <a:r>
              <a:rPr lang="en-US" altLang="zh-CN" sz="2400" b="0" dirty="0" smtClean="0">
                <a:solidFill>
                  <a:srgbClr val="000000"/>
                </a:solidFill>
                <a:ea typeface="微软雅黑" panose="020B0503020204020204" pitchFamily="34" charset="-122"/>
                <a:cs typeface="Times New Roman" panose="02020603050405020304" pitchFamily="18" charset="0"/>
              </a:rPr>
              <a:t>1.495 </a:t>
            </a:r>
            <a:r>
              <a:rPr lang="en-US" altLang="zh-CN" sz="2400" b="0" dirty="0">
                <a:solidFill>
                  <a:srgbClr val="000000"/>
                </a:solidFill>
                <a:ea typeface="微软雅黑" panose="020B0503020204020204" pitchFamily="34" charset="-122"/>
                <a:cs typeface="Times New Roman" panose="02020603050405020304" pitchFamily="18" charset="0"/>
              </a:rPr>
              <a:t>978 </a:t>
            </a:r>
            <a:r>
              <a:rPr lang="en-US" altLang="zh-CN" sz="2400" b="0" dirty="0" smtClean="0">
                <a:solidFill>
                  <a:srgbClr val="000000"/>
                </a:solidFill>
                <a:ea typeface="微软雅黑" panose="020B0503020204020204" pitchFamily="34" charset="-122"/>
                <a:cs typeface="Times New Roman" panose="02020603050405020304" pitchFamily="18" charset="0"/>
              </a:rPr>
              <a:t>7×10</a:t>
            </a:r>
            <a:r>
              <a:rPr lang="en-US" altLang="zh-CN" sz="2400" b="0" baseline="30000" dirty="0" smtClean="0">
                <a:solidFill>
                  <a:srgbClr val="000000"/>
                </a:solidFill>
                <a:ea typeface="微软雅黑" panose="020B0503020204020204" pitchFamily="34" charset="-122"/>
                <a:cs typeface="Times New Roman" panose="02020603050405020304" pitchFamily="18" charset="0"/>
              </a:rPr>
              <a:t>11</a:t>
            </a:r>
            <a:r>
              <a:rPr lang="en-US" altLang="zh-CN" sz="2400" b="0" dirty="0" smtClean="0">
                <a:solidFill>
                  <a:srgbClr val="000000"/>
                </a:solidFill>
                <a:ea typeface="微软雅黑" panose="020B0503020204020204" pitchFamily="34" charset="-122"/>
                <a:cs typeface="Times New Roman" panose="02020603050405020304" pitchFamily="18" charset="0"/>
              </a:rPr>
              <a:t>m</a:t>
            </a:r>
            <a:r>
              <a:rPr lang="zh-CN" altLang="en-US" sz="2400" b="0" dirty="0" smtClean="0">
                <a:solidFill>
                  <a:srgbClr val="000000"/>
                </a:solidFill>
                <a:ea typeface="微软雅黑" panose="020B0503020204020204" pitchFamily="34" charset="-122"/>
                <a:cs typeface="Times New Roman" panose="02020603050405020304" pitchFamily="18" charset="0"/>
              </a:rPr>
              <a:t>）在</a:t>
            </a:r>
            <a:r>
              <a:rPr lang="en-US" altLang="zh-CN" sz="2400" b="0" dirty="0" smtClean="0">
                <a:solidFill>
                  <a:srgbClr val="000000"/>
                </a:solidFill>
                <a:ea typeface="微软雅黑" panose="020B0503020204020204" pitchFamily="34" charset="-122"/>
                <a:cs typeface="Times New Roman" panose="02020603050405020304" pitchFamily="18" charset="0"/>
              </a:rPr>
              <a:t>5</a:t>
            </a:r>
            <a:r>
              <a:rPr lang="zh-CN" altLang="en-US" sz="2400" b="0" dirty="0" smtClean="0">
                <a:solidFill>
                  <a:srgbClr val="000000"/>
                </a:solidFill>
                <a:ea typeface="微软雅黑" panose="020B0503020204020204" pitchFamily="34" charset="-122"/>
                <a:cs typeface="Times New Roman" panose="02020603050405020304" pitchFamily="18" charset="0"/>
              </a:rPr>
              <a:t>个不同的时间对小行星作了</a:t>
            </a:r>
            <a:r>
              <a:rPr lang="en-US" altLang="zh-CN" sz="2400" b="0" dirty="0" smtClean="0">
                <a:solidFill>
                  <a:srgbClr val="000000"/>
                </a:solidFill>
                <a:ea typeface="微软雅黑" panose="020B0503020204020204" pitchFamily="34" charset="-122"/>
                <a:cs typeface="Times New Roman" panose="02020603050405020304" pitchFamily="18" charset="0"/>
              </a:rPr>
              <a:t>5</a:t>
            </a:r>
            <a:r>
              <a:rPr lang="zh-CN" altLang="en-US" sz="2400" b="0" dirty="0" smtClean="0">
                <a:solidFill>
                  <a:srgbClr val="000000"/>
                </a:solidFill>
                <a:ea typeface="微软雅黑" panose="020B0503020204020204" pitchFamily="34" charset="-122"/>
                <a:cs typeface="Times New Roman" panose="02020603050405020304" pitchFamily="18" charset="0"/>
              </a:rPr>
              <a:t>次观测，测得轨道上</a:t>
            </a:r>
            <a:r>
              <a:rPr lang="en-US" altLang="zh-CN" sz="2400" b="0" dirty="0" smtClean="0">
                <a:solidFill>
                  <a:srgbClr val="000000"/>
                </a:solidFill>
                <a:ea typeface="微软雅黑" panose="020B0503020204020204" pitchFamily="34" charset="-122"/>
                <a:cs typeface="Times New Roman" panose="02020603050405020304" pitchFamily="18" charset="0"/>
              </a:rPr>
              <a:t>5</a:t>
            </a:r>
            <a:r>
              <a:rPr lang="zh-CN" altLang="en-US" sz="2400" b="0" dirty="0" smtClean="0">
                <a:solidFill>
                  <a:srgbClr val="000000"/>
                </a:solidFill>
                <a:ea typeface="微软雅黑" panose="020B0503020204020204" pitchFamily="34" charset="-122"/>
                <a:cs typeface="Times New Roman" panose="02020603050405020304" pitchFamily="18" charset="0"/>
              </a:rPr>
              <a:t>个点的坐标数据如</a:t>
            </a:r>
            <a:r>
              <a:rPr lang="zh-CN" altLang="en-US" sz="2400" b="0" dirty="0">
                <a:solidFill>
                  <a:srgbClr val="000000"/>
                </a:solidFill>
                <a:ea typeface="微软雅黑" panose="020B0503020204020204" pitchFamily="34" charset="-122"/>
                <a:cs typeface="Times New Roman" panose="02020603050405020304" pitchFamily="18" charset="0"/>
              </a:rPr>
              <a:t>下</a:t>
            </a:r>
            <a:r>
              <a:rPr lang="zh-CN" altLang="en-US" sz="2400" b="0" dirty="0" smtClean="0">
                <a:solidFill>
                  <a:srgbClr val="000000"/>
                </a:solidFill>
                <a:ea typeface="微软雅黑" panose="020B0503020204020204" pitchFamily="34" charset="-122"/>
                <a:cs typeface="Times New Roman" panose="02020603050405020304" pitchFamily="18" charset="0"/>
              </a:rPr>
              <a:t>表所示。</a:t>
            </a:r>
            <a:endParaRPr lang="en-US" altLang="zh-CN" sz="2400" b="0" dirty="0" smtClean="0">
              <a:solidFill>
                <a:srgbClr val="000000"/>
              </a:solidFill>
              <a:ea typeface="微软雅黑" panose="020B0503020204020204" pitchFamily="34" charset="-122"/>
              <a:cs typeface="Times New Roman" panose="02020603050405020304" pitchFamily="18" charset="0"/>
            </a:endParaRPr>
          </a:p>
        </p:txBody>
      </p:sp>
      <p:pic>
        <p:nvPicPr>
          <p:cNvPr id="29" name="Picture 49" descr="3D人问号"/>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24000" y="1231238"/>
            <a:ext cx="418678" cy="744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Text Box 3"/>
          <p:cNvSpPr txBox="1">
            <a:spLocks noChangeArrowheads="1"/>
          </p:cNvSpPr>
          <p:nvPr/>
        </p:nvSpPr>
        <p:spPr bwMode="auto">
          <a:xfrm>
            <a:off x="758088" y="3803006"/>
            <a:ext cx="10521692" cy="499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algn="ctr" eaLnBrk="1" hangingPunct="1">
              <a:lnSpc>
                <a:spcPct val="150000"/>
              </a:lnSpc>
              <a:defRPr/>
            </a:pPr>
            <a:r>
              <a:rPr lang="zh-CN" altLang="en-US" sz="2000" kern="0" dirty="0" smtClean="0">
                <a:solidFill>
                  <a:srgbClr val="009999"/>
                </a:solidFill>
                <a:ea typeface="微软雅黑" panose="020B0503020204020204" pitchFamily="34" charset="-122"/>
                <a:cs typeface="Times New Roman" panose="02020603050405020304" pitchFamily="18" charset="0"/>
              </a:rPr>
              <a:t>坐标</a:t>
            </a:r>
            <a:r>
              <a:rPr lang="zh-CN" altLang="en-US" sz="2000" kern="0" dirty="0">
                <a:solidFill>
                  <a:srgbClr val="009999"/>
                </a:solidFill>
                <a:ea typeface="微软雅黑" panose="020B0503020204020204" pitchFamily="34" charset="-122"/>
                <a:cs typeface="Times New Roman" panose="02020603050405020304" pitchFamily="18" charset="0"/>
              </a:rPr>
              <a:t>数据</a:t>
            </a:r>
          </a:p>
        </p:txBody>
      </p:sp>
    </p:spTree>
    <p:custDataLst>
      <p:tags r:id="rId1"/>
    </p:custDataLst>
    <p:extLst>
      <p:ext uri="{BB962C8B-B14F-4D97-AF65-F5344CB8AC3E}">
        <p14:creationId xmlns:p14="http://schemas.microsoft.com/office/powerpoint/2010/main" val="34368710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left)">
                                      <p:cBhvr>
                                        <p:cTn id="7" dur="500"/>
                                        <p:tgtEl>
                                          <p:spTgt spid="2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wipe(left)">
                                      <p:cBhvr>
                                        <p:cTn id="12" dur="500"/>
                                        <p:tgtEl>
                                          <p:spTgt spid="30"/>
                                        </p:tgtEl>
                                      </p:cBhvr>
                                    </p:animEffect>
                                  </p:childTnLst>
                                </p:cTn>
                              </p:par>
                            </p:childTnLst>
                          </p:cTn>
                        </p:par>
                        <p:par>
                          <p:cTn id="13" fill="hold">
                            <p:stCondLst>
                              <p:cond delay="500"/>
                            </p:stCondLst>
                            <p:childTnLst>
                              <p:par>
                                <p:cTn id="14" presetID="4" presetClass="entr" presetSubtype="32" fill="hold" nodeType="afterEffect">
                                  <p:stCondLst>
                                    <p:cond delay="0"/>
                                  </p:stCondLst>
                                  <p:childTnLst>
                                    <p:set>
                                      <p:cBhvr>
                                        <p:cTn id="15" dur="1" fill="hold">
                                          <p:stCondLst>
                                            <p:cond delay="0"/>
                                          </p:stCondLst>
                                        </p:cTn>
                                        <p:tgtEl>
                                          <p:spTgt spid="27"/>
                                        </p:tgtEl>
                                        <p:attrNameLst>
                                          <p:attrName>style.visibility</p:attrName>
                                        </p:attrNameLst>
                                      </p:cBhvr>
                                      <p:to>
                                        <p:strVal val="visible"/>
                                      </p:to>
                                    </p:set>
                                    <p:animEffect transition="in" filter="box(out)">
                                      <p:cBhvr>
                                        <p:cTn id="16"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30"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a:extLst>
              <a:ext uri="{FF2B5EF4-FFF2-40B4-BE49-F238E27FC236}">
                <a16:creationId xmlns:a16="http://schemas.microsoft.com/office/drawing/2014/main" xmlns="" id="{1C79A3DF-D1DD-4DCD-BBCA-3F9A1B85B033}"/>
              </a:ext>
            </a:extLst>
          </p:cNvPr>
          <p:cNvGrpSpPr/>
          <p:nvPr/>
        </p:nvGrpSpPr>
        <p:grpSpPr>
          <a:xfrm>
            <a:off x="486158" y="312361"/>
            <a:ext cx="5321016" cy="556191"/>
            <a:chOff x="486158" y="414665"/>
            <a:chExt cx="5321016" cy="556191"/>
          </a:xfrm>
        </p:grpSpPr>
        <p:sp>
          <p:nvSpPr>
            <p:cNvPr id="23" name="矩形 22">
              <a:extLst>
                <a:ext uri="{FF2B5EF4-FFF2-40B4-BE49-F238E27FC236}">
                  <a16:creationId xmlns:a16="http://schemas.microsoft.com/office/drawing/2014/main" xmlns="" id="{D694509D-4481-4D7D-B3BE-D6D36C1F91F3}"/>
                </a:ext>
              </a:extLst>
            </p:cNvPr>
            <p:cNvSpPr/>
            <p:nvPr/>
          </p:nvSpPr>
          <p:spPr>
            <a:xfrm>
              <a:off x="1172351" y="414665"/>
              <a:ext cx="4634823" cy="523220"/>
            </a:xfrm>
            <a:prstGeom prst="rect">
              <a:avLst/>
            </a:prstGeom>
          </p:spPr>
          <p:txBody>
            <a:bodyPr wrap="square">
              <a:spAutoFit/>
            </a:bodyPr>
            <a:lstStyle/>
            <a:p>
              <a:pPr lvl="0">
                <a:defRPr/>
              </a:pPr>
              <a:r>
                <a:rPr lang="zh-CN" altLang="en-US" sz="2800" b="1" spc="300" dirty="0">
                  <a:solidFill>
                    <a:prstClr val="black">
                      <a:lumMod val="95000"/>
                      <a:lumOff val="5000"/>
                    </a:prstClr>
                  </a:solidFill>
                  <a:latin typeface="微软雅黑" panose="020B0503020204020204" pitchFamily="34" charset="-122"/>
                  <a:ea typeface="微软雅黑" panose="020B0503020204020204" pitchFamily="34" charset="-122"/>
                  <a:cs typeface="+mn-ea"/>
                  <a:sym typeface="+mn-lt"/>
                </a:rPr>
                <a:t>小行星的轨道模型</a:t>
              </a:r>
            </a:p>
          </p:txBody>
        </p:sp>
        <p:sp>
          <p:nvSpPr>
            <p:cNvPr id="24" name="矩形 23">
              <a:extLst>
                <a:ext uri="{FF2B5EF4-FFF2-40B4-BE49-F238E27FC236}">
                  <a16:creationId xmlns:a16="http://schemas.microsoft.com/office/drawing/2014/main" xmlns="" id="{585731C8-2130-4A42-BDC6-479492FADCAA}"/>
                </a:ext>
              </a:extLst>
            </p:cNvPr>
            <p:cNvSpPr/>
            <p:nvPr/>
          </p:nvSpPr>
          <p:spPr>
            <a:xfrm>
              <a:off x="486158" y="509191"/>
              <a:ext cx="577495" cy="461665"/>
            </a:xfrm>
            <a:prstGeom prst="rect">
              <a:avLst/>
            </a:prstGeom>
          </p:spPr>
          <p:txBody>
            <a:bodyPr wrap="square">
              <a:spAutoFit/>
            </a:bodyPr>
            <a:lstStyle/>
            <a:p>
              <a:pPr lvl="0" algn="ctr">
                <a:defRPr/>
              </a:pPr>
              <a:r>
                <a:rPr lang="en-US" altLang="zh-CN" sz="2400" b="1" dirty="0" smtClean="0">
                  <a:solidFill>
                    <a:prstClr val="white"/>
                  </a:solidFill>
                  <a:latin typeface="Times New Roman" pitchFamily="18" charset="0"/>
                  <a:ea typeface="微软雅黑" panose="020B0503020204020204" pitchFamily="34" charset="-122"/>
                  <a:cs typeface="Times New Roman" pitchFamily="18" charset="0"/>
                  <a:sym typeface="+mn-lt"/>
                </a:rPr>
                <a:t>§4</a:t>
              </a:r>
              <a:endParaRPr lang="en-US" altLang="zh-CN" sz="2400" b="1" dirty="0">
                <a:solidFill>
                  <a:prstClr val="white"/>
                </a:solidFill>
                <a:latin typeface="Times New Roman" pitchFamily="18" charset="0"/>
                <a:ea typeface="微软雅黑" panose="020B0503020204020204" pitchFamily="34" charset="-122"/>
                <a:cs typeface="Times New Roman" pitchFamily="18" charset="0"/>
                <a:sym typeface="+mn-lt"/>
              </a:endParaRPr>
            </a:p>
          </p:txBody>
        </p:sp>
      </p:grpSp>
      <p:sp>
        <p:nvSpPr>
          <p:cNvPr id="5" name="Text Box 4"/>
          <p:cNvSpPr txBox="1">
            <a:spLocks noChangeArrowheads="1"/>
          </p:cNvSpPr>
          <p:nvPr/>
        </p:nvSpPr>
        <p:spPr bwMode="auto">
          <a:xfrm>
            <a:off x="927745" y="1125538"/>
            <a:ext cx="9880463"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algn="just" eaLnBrk="1" fontAlgn="base" hangingPunct="1">
              <a:lnSpc>
                <a:spcPct val="150000"/>
              </a:lnSpc>
              <a:spcAft>
                <a:spcPct val="0"/>
              </a:spcAft>
            </a:pPr>
            <a:r>
              <a:rPr lang="zh-CN" altLang="en-US" sz="2400" b="0" dirty="0" smtClean="0">
                <a:solidFill>
                  <a:srgbClr val="FF0000"/>
                </a:solidFill>
                <a:ea typeface="微软雅黑" panose="020B0503020204020204" pitchFamily="34" charset="-122"/>
                <a:cs typeface="Times New Roman" panose="02020603050405020304" pitchFamily="18" charset="0"/>
              </a:rPr>
              <a:t>        </a:t>
            </a:r>
            <a:r>
              <a:rPr lang="zh-CN" altLang="en-US" sz="2400" dirty="0" smtClean="0">
                <a:solidFill>
                  <a:srgbClr val="009999"/>
                </a:solidFill>
                <a:ea typeface="微软雅黑" panose="020B0503020204020204" pitchFamily="34" charset="-122"/>
                <a:cs typeface="Times New Roman" panose="02020603050405020304" pitchFamily="18" charset="0"/>
              </a:rPr>
              <a:t>分析与建模</a:t>
            </a:r>
            <a:r>
              <a:rPr lang="zh-CN" altLang="en-US" sz="2400" b="0" dirty="0" smtClean="0">
                <a:solidFill>
                  <a:srgbClr val="009999"/>
                </a:solidFill>
                <a:ea typeface="微软雅黑" panose="020B0503020204020204" pitchFamily="34" charset="-122"/>
                <a:cs typeface="Times New Roman" panose="02020603050405020304" pitchFamily="18" charset="0"/>
              </a:rPr>
              <a:t>   </a:t>
            </a:r>
            <a:r>
              <a:rPr lang="zh-CN" altLang="en-US" sz="2400" b="0" dirty="0">
                <a:solidFill>
                  <a:srgbClr val="009999"/>
                </a:solidFill>
                <a:ea typeface="微软雅黑" panose="020B0503020204020204" pitchFamily="34" charset="-122"/>
                <a:cs typeface="Times New Roman" panose="02020603050405020304" pitchFamily="18" charset="0"/>
              </a:rPr>
              <a:t> </a:t>
            </a:r>
            <a:r>
              <a:rPr lang="zh-CN" altLang="en-US" sz="2400" b="0" dirty="0" smtClean="0">
                <a:solidFill>
                  <a:srgbClr val="000000"/>
                </a:solidFill>
                <a:ea typeface="微软雅黑" panose="020B0503020204020204" pitchFamily="34" charset="-122"/>
                <a:cs typeface="Times New Roman" panose="02020603050405020304" pitchFamily="18" charset="0"/>
              </a:rPr>
              <a:t>天文学家</a:t>
            </a:r>
            <a:r>
              <a:rPr lang="zh-CN" altLang="en-US" sz="2400" b="0" dirty="0">
                <a:solidFill>
                  <a:srgbClr val="000000"/>
                </a:solidFill>
                <a:ea typeface="微软雅黑" panose="020B0503020204020204" pitchFamily="34" charset="-122"/>
                <a:cs typeface="Times New Roman" panose="02020603050405020304" pitchFamily="18" charset="0"/>
              </a:rPr>
              <a:t>确定小行星运动的轨道</a:t>
            </a:r>
            <a:r>
              <a:rPr lang="zh-CN" altLang="en-US" sz="2400" b="0" dirty="0" smtClean="0">
                <a:solidFill>
                  <a:srgbClr val="000000"/>
                </a:solidFill>
                <a:ea typeface="微软雅黑" panose="020B0503020204020204" pitchFamily="34" charset="-122"/>
                <a:cs typeface="Times New Roman" panose="02020603050405020304" pitchFamily="18" charset="0"/>
              </a:rPr>
              <a:t>时，他</a:t>
            </a:r>
            <a:r>
              <a:rPr lang="zh-CN" altLang="en-US" sz="2400" b="0" dirty="0">
                <a:solidFill>
                  <a:srgbClr val="000000"/>
                </a:solidFill>
                <a:ea typeface="微软雅黑" panose="020B0503020204020204" pitchFamily="34" charset="-122"/>
                <a:cs typeface="Times New Roman" panose="02020603050405020304" pitchFamily="18" charset="0"/>
              </a:rPr>
              <a:t>的依据是轨道上</a:t>
            </a:r>
            <a:r>
              <a:rPr lang="en-US" altLang="zh-CN" sz="2400" b="0" dirty="0">
                <a:solidFill>
                  <a:srgbClr val="000000"/>
                </a:solidFill>
                <a:ea typeface="微软雅黑" panose="020B0503020204020204" pitchFamily="34" charset="-122"/>
                <a:cs typeface="Times New Roman" panose="02020603050405020304" pitchFamily="18" charset="0"/>
              </a:rPr>
              <a:t>5</a:t>
            </a:r>
            <a:r>
              <a:rPr lang="zh-CN" altLang="en-US" sz="2400" b="0" dirty="0">
                <a:solidFill>
                  <a:srgbClr val="000000"/>
                </a:solidFill>
                <a:ea typeface="微软雅黑" panose="020B0503020204020204" pitchFamily="34" charset="-122"/>
                <a:cs typeface="Times New Roman" panose="02020603050405020304" pitchFamily="18" charset="0"/>
              </a:rPr>
              <a:t>个点的坐标</a:t>
            </a:r>
            <a:r>
              <a:rPr lang="zh-CN" altLang="en-US" sz="2400" b="0" dirty="0" smtClean="0">
                <a:solidFill>
                  <a:srgbClr val="000000"/>
                </a:solidFill>
                <a:ea typeface="微软雅黑" panose="020B0503020204020204" pitchFamily="34" charset="-122"/>
                <a:cs typeface="Times New Roman" panose="02020603050405020304" pitchFamily="18" charset="0"/>
              </a:rPr>
              <a:t>数据：</a:t>
            </a:r>
            <a:endParaRPr lang="zh-CN" altLang="en-US" sz="2400" b="0" dirty="0" smtClean="0">
              <a:solidFill>
                <a:srgbClr val="FF0000"/>
              </a:solidFill>
              <a:ea typeface="微软雅黑" panose="020B0503020204020204" pitchFamily="34" charset="-122"/>
              <a:cs typeface="Times New Roman" panose="02020603050405020304" pitchFamily="18" charset="0"/>
            </a:endParaRPr>
          </a:p>
        </p:txBody>
      </p:sp>
      <p:sp>
        <p:nvSpPr>
          <p:cNvPr id="6" name="Text Box 8"/>
          <p:cNvSpPr txBox="1">
            <a:spLocks noChangeArrowheads="1"/>
          </p:cNvSpPr>
          <p:nvPr/>
        </p:nvSpPr>
        <p:spPr bwMode="auto">
          <a:xfrm>
            <a:off x="927744" y="4461681"/>
            <a:ext cx="1035203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algn="ctr" eaLnBrk="1" fontAlgn="base" hangingPunct="1">
              <a:spcBef>
                <a:spcPct val="50000"/>
              </a:spcBef>
              <a:spcAft>
                <a:spcPct val="0"/>
              </a:spcAft>
            </a:pPr>
            <a:r>
              <a:rPr lang="en-US" altLang="zh-CN" sz="2400" b="0" i="1" dirty="0" smtClean="0">
                <a:solidFill>
                  <a:srgbClr val="000000"/>
                </a:solidFill>
                <a:ea typeface="微软雅黑" panose="020B0503020204020204" pitchFamily="34" charset="-122"/>
                <a:cs typeface="Times New Roman" panose="02020603050405020304" pitchFamily="18" charset="0"/>
              </a:rPr>
              <a:t>a</a:t>
            </a:r>
            <a:r>
              <a:rPr lang="en-US" altLang="zh-CN" sz="2400" b="0" baseline="-30000" dirty="0" smtClean="0">
                <a:solidFill>
                  <a:srgbClr val="000000"/>
                </a:solidFill>
                <a:ea typeface="微软雅黑" panose="020B0503020204020204" pitchFamily="34" charset="-122"/>
                <a:cs typeface="Times New Roman" panose="02020603050405020304" pitchFamily="18" charset="0"/>
              </a:rPr>
              <a:t>1</a:t>
            </a:r>
            <a:r>
              <a:rPr lang="en-US" altLang="zh-CN" sz="2400" b="0" i="1" dirty="0" smtClean="0">
                <a:solidFill>
                  <a:srgbClr val="000000"/>
                </a:solidFill>
                <a:ea typeface="微软雅黑" panose="020B0503020204020204" pitchFamily="34" charset="-122"/>
                <a:cs typeface="Times New Roman" panose="02020603050405020304" pitchFamily="18" charset="0"/>
              </a:rPr>
              <a:t>x</a:t>
            </a:r>
            <a:r>
              <a:rPr lang="en-US" altLang="zh-CN" sz="2400" b="0" baseline="30000" dirty="0" smtClean="0">
                <a:solidFill>
                  <a:srgbClr val="000000"/>
                </a:solidFill>
                <a:ea typeface="微软雅黑" panose="020B0503020204020204" pitchFamily="34" charset="-122"/>
                <a:cs typeface="Times New Roman" panose="02020603050405020304" pitchFamily="18" charset="0"/>
              </a:rPr>
              <a:t>2</a:t>
            </a:r>
            <a:r>
              <a:rPr lang="zh-CN" altLang="en-US" sz="2400" b="0" dirty="0" smtClean="0">
                <a:solidFill>
                  <a:srgbClr val="000000"/>
                </a:solidFill>
                <a:ea typeface="微软雅黑" panose="020B0503020204020204" pitchFamily="34" charset="-122"/>
                <a:cs typeface="Times New Roman" panose="02020603050405020304" pitchFamily="18" charset="0"/>
              </a:rPr>
              <a:t>＋</a:t>
            </a:r>
            <a:r>
              <a:rPr lang="en-US" altLang="zh-CN" sz="2400" b="0" dirty="0" smtClean="0">
                <a:solidFill>
                  <a:srgbClr val="000000"/>
                </a:solidFill>
                <a:ea typeface="微软雅黑" panose="020B0503020204020204" pitchFamily="34" charset="-122"/>
                <a:cs typeface="Times New Roman" panose="02020603050405020304" pitchFamily="18" charset="0"/>
              </a:rPr>
              <a:t>2</a:t>
            </a:r>
            <a:r>
              <a:rPr lang="en-US" altLang="zh-CN" sz="2400" b="0" i="1" dirty="0" smtClean="0">
                <a:solidFill>
                  <a:srgbClr val="000000"/>
                </a:solidFill>
                <a:ea typeface="微软雅黑" panose="020B0503020204020204" pitchFamily="34" charset="-122"/>
                <a:cs typeface="Times New Roman" panose="02020603050405020304" pitchFamily="18" charset="0"/>
              </a:rPr>
              <a:t>a</a:t>
            </a:r>
            <a:r>
              <a:rPr lang="en-US" altLang="zh-CN" sz="2400" b="0" baseline="-30000" dirty="0" smtClean="0">
                <a:solidFill>
                  <a:srgbClr val="000000"/>
                </a:solidFill>
                <a:ea typeface="微软雅黑" panose="020B0503020204020204" pitchFamily="34" charset="-122"/>
                <a:cs typeface="Times New Roman" panose="02020603050405020304" pitchFamily="18" charset="0"/>
              </a:rPr>
              <a:t>2</a:t>
            </a:r>
            <a:r>
              <a:rPr lang="en-US" altLang="zh-CN" sz="2400" b="0" i="1" dirty="0" smtClean="0">
                <a:solidFill>
                  <a:srgbClr val="000000"/>
                </a:solidFill>
                <a:ea typeface="微软雅黑" panose="020B0503020204020204" pitchFamily="34" charset="-122"/>
                <a:cs typeface="Times New Roman" panose="02020603050405020304" pitchFamily="18" charset="0"/>
              </a:rPr>
              <a:t>xy</a:t>
            </a:r>
            <a:r>
              <a:rPr lang="zh-CN" altLang="en-US" sz="2400" b="0" dirty="0" smtClean="0">
                <a:solidFill>
                  <a:srgbClr val="000000"/>
                </a:solidFill>
                <a:ea typeface="微软雅黑" panose="020B0503020204020204" pitchFamily="34" charset="-122"/>
                <a:cs typeface="Times New Roman" panose="02020603050405020304" pitchFamily="18" charset="0"/>
              </a:rPr>
              <a:t>＋</a:t>
            </a:r>
            <a:r>
              <a:rPr lang="en-US" altLang="zh-CN" sz="2400" b="0" i="1" dirty="0" smtClean="0">
                <a:solidFill>
                  <a:srgbClr val="000000"/>
                </a:solidFill>
                <a:ea typeface="微软雅黑" panose="020B0503020204020204" pitchFamily="34" charset="-122"/>
                <a:cs typeface="Times New Roman" panose="02020603050405020304" pitchFamily="18" charset="0"/>
              </a:rPr>
              <a:t>a</a:t>
            </a:r>
            <a:r>
              <a:rPr lang="en-US" altLang="zh-CN" sz="2400" b="0" baseline="-30000" dirty="0" smtClean="0">
                <a:solidFill>
                  <a:srgbClr val="000000"/>
                </a:solidFill>
                <a:ea typeface="微软雅黑" panose="020B0503020204020204" pitchFamily="34" charset="-122"/>
                <a:cs typeface="Times New Roman" panose="02020603050405020304" pitchFamily="18" charset="0"/>
              </a:rPr>
              <a:t>3</a:t>
            </a:r>
            <a:r>
              <a:rPr lang="en-US" altLang="zh-CN" sz="2400" b="0" i="1" dirty="0" smtClean="0">
                <a:solidFill>
                  <a:srgbClr val="000000"/>
                </a:solidFill>
                <a:ea typeface="微软雅黑" panose="020B0503020204020204" pitchFamily="34" charset="-122"/>
                <a:cs typeface="Times New Roman" panose="02020603050405020304" pitchFamily="18" charset="0"/>
              </a:rPr>
              <a:t>y</a:t>
            </a:r>
            <a:r>
              <a:rPr lang="en-US" altLang="zh-CN" sz="2400" b="0" baseline="30000" dirty="0" smtClean="0">
                <a:solidFill>
                  <a:srgbClr val="000000"/>
                </a:solidFill>
                <a:ea typeface="微软雅黑" panose="020B0503020204020204" pitchFamily="34" charset="-122"/>
                <a:cs typeface="Times New Roman" panose="02020603050405020304" pitchFamily="18" charset="0"/>
              </a:rPr>
              <a:t>2</a:t>
            </a:r>
            <a:r>
              <a:rPr lang="zh-CN" altLang="en-US" sz="2400" b="0" dirty="0" smtClean="0">
                <a:solidFill>
                  <a:srgbClr val="000000"/>
                </a:solidFill>
                <a:ea typeface="微软雅黑" panose="020B0503020204020204" pitchFamily="34" charset="-122"/>
                <a:cs typeface="Times New Roman" panose="02020603050405020304" pitchFamily="18" charset="0"/>
              </a:rPr>
              <a:t>＋</a:t>
            </a:r>
            <a:r>
              <a:rPr lang="en-US" altLang="zh-CN" sz="2400" b="0" dirty="0" smtClean="0">
                <a:solidFill>
                  <a:srgbClr val="000000"/>
                </a:solidFill>
                <a:ea typeface="微软雅黑" panose="020B0503020204020204" pitchFamily="34" charset="-122"/>
                <a:cs typeface="Times New Roman" panose="02020603050405020304" pitchFamily="18" charset="0"/>
              </a:rPr>
              <a:t>2</a:t>
            </a:r>
            <a:r>
              <a:rPr lang="en-US" altLang="zh-CN" sz="2400" b="0" i="1" dirty="0" smtClean="0">
                <a:solidFill>
                  <a:srgbClr val="000000"/>
                </a:solidFill>
                <a:ea typeface="微软雅黑" panose="020B0503020204020204" pitchFamily="34" charset="-122"/>
                <a:cs typeface="Times New Roman" panose="02020603050405020304" pitchFamily="18" charset="0"/>
              </a:rPr>
              <a:t>a</a:t>
            </a:r>
            <a:r>
              <a:rPr lang="en-US" altLang="zh-CN" sz="2400" b="0" baseline="-30000" dirty="0" smtClean="0">
                <a:solidFill>
                  <a:srgbClr val="000000"/>
                </a:solidFill>
                <a:ea typeface="微软雅黑" panose="020B0503020204020204" pitchFamily="34" charset="-122"/>
                <a:cs typeface="Times New Roman" panose="02020603050405020304" pitchFamily="18" charset="0"/>
              </a:rPr>
              <a:t>4</a:t>
            </a:r>
            <a:r>
              <a:rPr lang="en-US" altLang="zh-CN" sz="2400" b="0" i="1" dirty="0" smtClean="0">
                <a:solidFill>
                  <a:srgbClr val="000000"/>
                </a:solidFill>
                <a:ea typeface="微软雅黑" panose="020B0503020204020204" pitchFamily="34" charset="-122"/>
                <a:cs typeface="Times New Roman" panose="02020603050405020304" pitchFamily="18" charset="0"/>
              </a:rPr>
              <a:t>x</a:t>
            </a:r>
            <a:r>
              <a:rPr lang="zh-CN" altLang="en-US" sz="2400" b="0" dirty="0" smtClean="0">
                <a:solidFill>
                  <a:srgbClr val="000000"/>
                </a:solidFill>
                <a:ea typeface="微软雅黑" panose="020B0503020204020204" pitchFamily="34" charset="-122"/>
                <a:cs typeface="Times New Roman" panose="02020603050405020304" pitchFamily="18" charset="0"/>
              </a:rPr>
              <a:t>＋</a:t>
            </a:r>
            <a:r>
              <a:rPr lang="en-US" altLang="zh-CN" sz="2400" b="0" dirty="0" smtClean="0">
                <a:solidFill>
                  <a:srgbClr val="000000"/>
                </a:solidFill>
                <a:ea typeface="微软雅黑" panose="020B0503020204020204" pitchFamily="34" charset="-122"/>
                <a:cs typeface="Times New Roman" panose="02020603050405020304" pitchFamily="18" charset="0"/>
              </a:rPr>
              <a:t>2</a:t>
            </a:r>
            <a:r>
              <a:rPr lang="en-US" altLang="zh-CN" sz="2400" b="0" i="1" dirty="0" smtClean="0">
                <a:solidFill>
                  <a:srgbClr val="000000"/>
                </a:solidFill>
                <a:ea typeface="微软雅黑" panose="020B0503020204020204" pitchFamily="34" charset="-122"/>
                <a:cs typeface="Times New Roman" panose="02020603050405020304" pitchFamily="18" charset="0"/>
              </a:rPr>
              <a:t>a</a:t>
            </a:r>
            <a:r>
              <a:rPr lang="en-US" altLang="zh-CN" sz="2400" b="0" baseline="-30000" dirty="0" smtClean="0">
                <a:solidFill>
                  <a:srgbClr val="000000"/>
                </a:solidFill>
                <a:ea typeface="微软雅黑" panose="020B0503020204020204" pitchFamily="34" charset="-122"/>
                <a:cs typeface="Times New Roman" panose="02020603050405020304" pitchFamily="18" charset="0"/>
              </a:rPr>
              <a:t>5</a:t>
            </a:r>
            <a:r>
              <a:rPr lang="en-US" altLang="zh-CN" sz="2400" b="0" i="1" dirty="0" smtClean="0">
                <a:solidFill>
                  <a:srgbClr val="000000"/>
                </a:solidFill>
                <a:ea typeface="微软雅黑" panose="020B0503020204020204" pitchFamily="34" charset="-122"/>
                <a:cs typeface="Times New Roman" panose="02020603050405020304" pitchFamily="18" charset="0"/>
              </a:rPr>
              <a:t>y</a:t>
            </a:r>
            <a:r>
              <a:rPr lang="zh-CN" altLang="en-US" sz="2400" b="0" dirty="0" smtClean="0">
                <a:solidFill>
                  <a:srgbClr val="000000"/>
                </a:solidFill>
                <a:ea typeface="微软雅黑" panose="020B0503020204020204" pitchFamily="34" charset="-122"/>
                <a:cs typeface="Times New Roman" panose="02020603050405020304" pitchFamily="18" charset="0"/>
              </a:rPr>
              <a:t>＋</a:t>
            </a:r>
            <a:r>
              <a:rPr lang="en-US" altLang="zh-CN" sz="2400" b="0" dirty="0" smtClean="0">
                <a:solidFill>
                  <a:srgbClr val="000000"/>
                </a:solidFill>
                <a:ea typeface="微软雅黑" panose="020B0503020204020204" pitchFamily="34" charset="-122"/>
                <a:cs typeface="Times New Roman" panose="02020603050405020304" pitchFamily="18" charset="0"/>
              </a:rPr>
              <a:t>1</a:t>
            </a:r>
            <a:r>
              <a:rPr lang="zh-CN" altLang="en-US" sz="2400" b="0" dirty="0" smtClean="0">
                <a:solidFill>
                  <a:srgbClr val="000000"/>
                </a:solidFill>
                <a:ea typeface="微软雅黑" panose="020B0503020204020204" pitchFamily="34" charset="-122"/>
                <a:cs typeface="Times New Roman" panose="02020603050405020304" pitchFamily="18" charset="0"/>
              </a:rPr>
              <a:t>＝</a:t>
            </a:r>
            <a:r>
              <a:rPr lang="en-US" altLang="zh-CN" sz="2400" b="0" dirty="0" smtClean="0">
                <a:solidFill>
                  <a:srgbClr val="000000"/>
                </a:solidFill>
                <a:ea typeface="微软雅黑" panose="020B0503020204020204" pitchFamily="34" charset="-122"/>
                <a:cs typeface="Times New Roman" panose="02020603050405020304" pitchFamily="18" charset="0"/>
              </a:rPr>
              <a:t>0</a:t>
            </a:r>
          </a:p>
        </p:txBody>
      </p:sp>
      <p:sp>
        <p:nvSpPr>
          <p:cNvPr id="7" name="Text Box 4"/>
          <p:cNvSpPr txBox="1">
            <a:spLocks noChangeArrowheads="1"/>
          </p:cNvSpPr>
          <p:nvPr/>
        </p:nvSpPr>
        <p:spPr bwMode="auto">
          <a:xfrm>
            <a:off x="927745" y="2324408"/>
            <a:ext cx="1035203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algn="ctr" eaLnBrk="1" fontAlgn="base" hangingPunct="1">
              <a:lnSpc>
                <a:spcPct val="150000"/>
              </a:lnSpc>
              <a:spcAft>
                <a:spcPct val="0"/>
              </a:spcAft>
            </a:pPr>
            <a:r>
              <a:rPr lang="en-US" altLang="zh-CN" sz="2400" b="0" dirty="0">
                <a:solidFill>
                  <a:prstClr val="black"/>
                </a:solidFill>
                <a:ea typeface="微软雅黑" panose="020B0503020204020204" pitchFamily="34" charset="-122"/>
                <a:cs typeface="Times New Roman" panose="02020603050405020304" pitchFamily="18" charset="0"/>
              </a:rPr>
              <a:t>(</a:t>
            </a:r>
            <a:r>
              <a:rPr lang="en-US" altLang="zh-CN" sz="2400" b="0" i="1" dirty="0" smtClean="0">
                <a:solidFill>
                  <a:prstClr val="black"/>
                </a:solidFill>
                <a:ea typeface="微软雅黑" panose="020B0503020204020204" pitchFamily="34" charset="-122"/>
                <a:cs typeface="Times New Roman" panose="02020603050405020304" pitchFamily="18" charset="0"/>
              </a:rPr>
              <a:t>x</a:t>
            </a:r>
            <a:r>
              <a:rPr lang="en-US" altLang="zh-CN" sz="2400" b="0" baseline="-25000" dirty="0" smtClean="0">
                <a:solidFill>
                  <a:prstClr val="black"/>
                </a:solidFill>
                <a:ea typeface="微软雅黑" panose="020B0503020204020204" pitchFamily="34" charset="-122"/>
                <a:cs typeface="Times New Roman" panose="02020603050405020304" pitchFamily="18" charset="0"/>
              </a:rPr>
              <a:t>1</a:t>
            </a:r>
            <a:r>
              <a:rPr lang="en-US" altLang="zh-CN" sz="2400" b="0" dirty="0" smtClean="0">
                <a:solidFill>
                  <a:prstClr val="black"/>
                </a:solidFill>
                <a:ea typeface="微软雅黑" panose="020B0503020204020204" pitchFamily="34" charset="-122"/>
                <a:cs typeface="Times New Roman" panose="02020603050405020304" pitchFamily="18" charset="0"/>
              </a:rPr>
              <a:t>, </a:t>
            </a:r>
            <a:r>
              <a:rPr lang="en-US" altLang="zh-CN" sz="2400" b="0" i="1" dirty="0" smtClean="0">
                <a:solidFill>
                  <a:prstClr val="black"/>
                </a:solidFill>
                <a:ea typeface="微软雅黑" panose="020B0503020204020204" pitchFamily="34" charset="-122"/>
                <a:cs typeface="Times New Roman" panose="02020603050405020304" pitchFamily="18" charset="0"/>
              </a:rPr>
              <a:t>y</a:t>
            </a:r>
            <a:r>
              <a:rPr lang="en-US" altLang="zh-CN" sz="2400" b="0" baseline="-25000" dirty="0">
                <a:solidFill>
                  <a:prstClr val="black"/>
                </a:solidFill>
                <a:ea typeface="微软雅黑" panose="020B0503020204020204" pitchFamily="34" charset="-122"/>
                <a:cs typeface="Times New Roman" panose="02020603050405020304" pitchFamily="18" charset="0"/>
              </a:rPr>
              <a:t>1</a:t>
            </a:r>
            <a:r>
              <a:rPr lang="en-US" altLang="zh-CN" sz="2400" b="0" dirty="0" smtClean="0">
                <a:solidFill>
                  <a:prstClr val="black"/>
                </a:solidFill>
                <a:ea typeface="微软雅黑" panose="020B0503020204020204" pitchFamily="34" charset="-122"/>
                <a:cs typeface="Times New Roman" panose="02020603050405020304" pitchFamily="18" charset="0"/>
              </a:rPr>
              <a:t>)</a:t>
            </a:r>
            <a:r>
              <a:rPr lang="zh-CN" altLang="en-US" sz="2400" b="0" dirty="0" smtClean="0">
                <a:solidFill>
                  <a:prstClr val="black"/>
                </a:solidFill>
                <a:ea typeface="微软雅黑" panose="020B0503020204020204" pitchFamily="34" charset="-122"/>
                <a:cs typeface="Times New Roman" panose="02020603050405020304" pitchFamily="18" charset="0"/>
              </a:rPr>
              <a:t>，</a:t>
            </a:r>
            <a:r>
              <a:rPr lang="en-US" altLang="zh-CN" sz="2400" b="0" dirty="0" smtClean="0">
                <a:solidFill>
                  <a:prstClr val="black"/>
                </a:solidFill>
                <a:ea typeface="微软雅黑" panose="020B0503020204020204" pitchFamily="34" charset="-122"/>
                <a:cs typeface="Times New Roman" panose="02020603050405020304" pitchFamily="18" charset="0"/>
              </a:rPr>
              <a:t>(</a:t>
            </a:r>
            <a:r>
              <a:rPr lang="en-US" altLang="zh-CN" sz="2400" b="0" i="1" dirty="0" smtClean="0">
                <a:solidFill>
                  <a:prstClr val="black"/>
                </a:solidFill>
                <a:ea typeface="微软雅黑" panose="020B0503020204020204" pitchFamily="34" charset="-122"/>
                <a:cs typeface="Times New Roman" panose="02020603050405020304" pitchFamily="18" charset="0"/>
              </a:rPr>
              <a:t>x</a:t>
            </a:r>
            <a:r>
              <a:rPr lang="en-US" altLang="zh-CN" sz="2400" b="0" baseline="-25000" dirty="0">
                <a:solidFill>
                  <a:prstClr val="black"/>
                </a:solidFill>
                <a:ea typeface="微软雅黑" panose="020B0503020204020204" pitchFamily="34" charset="-122"/>
                <a:cs typeface="Times New Roman" panose="02020603050405020304" pitchFamily="18" charset="0"/>
              </a:rPr>
              <a:t>2</a:t>
            </a:r>
            <a:r>
              <a:rPr lang="en-US" altLang="zh-CN" sz="2400" b="0" dirty="0" smtClean="0">
                <a:solidFill>
                  <a:prstClr val="black"/>
                </a:solidFill>
                <a:ea typeface="微软雅黑" panose="020B0503020204020204" pitchFamily="34" charset="-122"/>
                <a:cs typeface="Times New Roman" panose="02020603050405020304" pitchFamily="18" charset="0"/>
              </a:rPr>
              <a:t>, </a:t>
            </a:r>
            <a:r>
              <a:rPr lang="en-US" altLang="zh-CN" sz="2400" b="0" i="1" dirty="0" smtClean="0">
                <a:solidFill>
                  <a:prstClr val="black"/>
                </a:solidFill>
                <a:ea typeface="微软雅黑" panose="020B0503020204020204" pitchFamily="34" charset="-122"/>
                <a:cs typeface="Times New Roman" panose="02020603050405020304" pitchFamily="18" charset="0"/>
              </a:rPr>
              <a:t>y</a:t>
            </a:r>
            <a:r>
              <a:rPr lang="en-US" altLang="zh-CN" sz="2400" b="0" baseline="-25000" dirty="0">
                <a:solidFill>
                  <a:prstClr val="black"/>
                </a:solidFill>
                <a:ea typeface="微软雅黑" panose="020B0503020204020204" pitchFamily="34" charset="-122"/>
                <a:cs typeface="Times New Roman" panose="02020603050405020304" pitchFamily="18" charset="0"/>
              </a:rPr>
              <a:t>2</a:t>
            </a:r>
            <a:r>
              <a:rPr lang="en-US" altLang="zh-CN" sz="2400" b="0" dirty="0" smtClean="0">
                <a:solidFill>
                  <a:prstClr val="black"/>
                </a:solidFill>
                <a:ea typeface="微软雅黑" panose="020B0503020204020204" pitchFamily="34" charset="-122"/>
                <a:cs typeface="Times New Roman" panose="02020603050405020304" pitchFamily="18" charset="0"/>
              </a:rPr>
              <a:t>)</a:t>
            </a:r>
            <a:r>
              <a:rPr lang="zh-CN" altLang="en-US" sz="2400" b="0" dirty="0" smtClean="0">
                <a:solidFill>
                  <a:prstClr val="black"/>
                </a:solidFill>
                <a:ea typeface="微软雅黑" panose="020B0503020204020204" pitchFamily="34" charset="-122"/>
                <a:cs typeface="Times New Roman" panose="02020603050405020304" pitchFamily="18" charset="0"/>
              </a:rPr>
              <a:t>，</a:t>
            </a:r>
            <a:r>
              <a:rPr lang="en-US" altLang="zh-CN" sz="2400" b="0" dirty="0" smtClean="0">
                <a:solidFill>
                  <a:prstClr val="black"/>
                </a:solidFill>
                <a:ea typeface="微软雅黑" panose="020B0503020204020204" pitchFamily="34" charset="-122"/>
                <a:cs typeface="Times New Roman" panose="02020603050405020304" pitchFamily="18" charset="0"/>
              </a:rPr>
              <a:t>(</a:t>
            </a:r>
            <a:r>
              <a:rPr lang="en-US" altLang="zh-CN" sz="2400" b="0" i="1" dirty="0" smtClean="0">
                <a:solidFill>
                  <a:prstClr val="black"/>
                </a:solidFill>
                <a:ea typeface="微软雅黑" panose="020B0503020204020204" pitchFamily="34" charset="-122"/>
                <a:cs typeface="Times New Roman" panose="02020603050405020304" pitchFamily="18" charset="0"/>
              </a:rPr>
              <a:t>x</a:t>
            </a:r>
            <a:r>
              <a:rPr lang="en-US" altLang="zh-CN" sz="2400" b="0" baseline="-25000" dirty="0">
                <a:solidFill>
                  <a:prstClr val="black"/>
                </a:solidFill>
                <a:ea typeface="微软雅黑" panose="020B0503020204020204" pitchFamily="34" charset="-122"/>
                <a:cs typeface="Times New Roman" panose="02020603050405020304" pitchFamily="18" charset="0"/>
              </a:rPr>
              <a:t>3</a:t>
            </a:r>
            <a:r>
              <a:rPr lang="en-US" altLang="zh-CN" sz="2400" b="0" dirty="0" smtClean="0">
                <a:solidFill>
                  <a:prstClr val="black"/>
                </a:solidFill>
                <a:ea typeface="微软雅黑" panose="020B0503020204020204" pitchFamily="34" charset="-122"/>
                <a:cs typeface="Times New Roman" panose="02020603050405020304" pitchFamily="18" charset="0"/>
              </a:rPr>
              <a:t>, </a:t>
            </a:r>
            <a:r>
              <a:rPr lang="en-US" altLang="zh-CN" sz="2400" b="0" i="1" dirty="0" smtClean="0">
                <a:solidFill>
                  <a:prstClr val="black"/>
                </a:solidFill>
                <a:ea typeface="微软雅黑" panose="020B0503020204020204" pitchFamily="34" charset="-122"/>
                <a:cs typeface="Times New Roman" panose="02020603050405020304" pitchFamily="18" charset="0"/>
              </a:rPr>
              <a:t>y</a:t>
            </a:r>
            <a:r>
              <a:rPr lang="en-US" altLang="zh-CN" sz="2400" b="0" baseline="-25000" dirty="0">
                <a:solidFill>
                  <a:prstClr val="black"/>
                </a:solidFill>
                <a:ea typeface="微软雅黑" panose="020B0503020204020204" pitchFamily="34" charset="-122"/>
                <a:cs typeface="Times New Roman" panose="02020603050405020304" pitchFamily="18" charset="0"/>
              </a:rPr>
              <a:t>3</a:t>
            </a:r>
            <a:r>
              <a:rPr lang="en-US" altLang="zh-CN" sz="2400" b="0" dirty="0" smtClean="0">
                <a:solidFill>
                  <a:prstClr val="black"/>
                </a:solidFill>
                <a:ea typeface="微软雅黑" panose="020B0503020204020204" pitchFamily="34" charset="-122"/>
                <a:cs typeface="Times New Roman" panose="02020603050405020304" pitchFamily="18" charset="0"/>
              </a:rPr>
              <a:t>)</a:t>
            </a:r>
            <a:r>
              <a:rPr lang="zh-CN" altLang="en-US" sz="2400" b="0" dirty="0" smtClean="0">
                <a:solidFill>
                  <a:prstClr val="black"/>
                </a:solidFill>
                <a:ea typeface="微软雅黑" panose="020B0503020204020204" pitchFamily="34" charset="-122"/>
                <a:cs typeface="Times New Roman" panose="02020603050405020304" pitchFamily="18" charset="0"/>
              </a:rPr>
              <a:t>，</a:t>
            </a:r>
            <a:r>
              <a:rPr lang="en-US" altLang="zh-CN" sz="2400" b="0" dirty="0" smtClean="0">
                <a:solidFill>
                  <a:prstClr val="black"/>
                </a:solidFill>
                <a:ea typeface="微软雅黑" panose="020B0503020204020204" pitchFamily="34" charset="-122"/>
                <a:cs typeface="Times New Roman" panose="02020603050405020304" pitchFamily="18" charset="0"/>
              </a:rPr>
              <a:t>(</a:t>
            </a:r>
            <a:r>
              <a:rPr lang="en-US" altLang="zh-CN" sz="2400" b="0" i="1" dirty="0" smtClean="0">
                <a:solidFill>
                  <a:prstClr val="black"/>
                </a:solidFill>
                <a:ea typeface="微软雅黑" panose="020B0503020204020204" pitchFamily="34" charset="-122"/>
                <a:cs typeface="Times New Roman" panose="02020603050405020304" pitchFamily="18" charset="0"/>
              </a:rPr>
              <a:t>x</a:t>
            </a:r>
            <a:r>
              <a:rPr lang="en-US" altLang="zh-CN" sz="2400" b="0" baseline="-25000" dirty="0">
                <a:solidFill>
                  <a:prstClr val="black"/>
                </a:solidFill>
                <a:ea typeface="微软雅黑" panose="020B0503020204020204" pitchFamily="34" charset="-122"/>
                <a:cs typeface="Times New Roman" panose="02020603050405020304" pitchFamily="18" charset="0"/>
              </a:rPr>
              <a:t>4</a:t>
            </a:r>
            <a:r>
              <a:rPr lang="en-US" altLang="zh-CN" sz="2400" b="0" dirty="0" smtClean="0">
                <a:solidFill>
                  <a:prstClr val="black"/>
                </a:solidFill>
                <a:ea typeface="微软雅黑" panose="020B0503020204020204" pitchFamily="34" charset="-122"/>
                <a:cs typeface="Times New Roman" panose="02020603050405020304" pitchFamily="18" charset="0"/>
              </a:rPr>
              <a:t>, </a:t>
            </a:r>
            <a:r>
              <a:rPr lang="en-US" altLang="zh-CN" sz="2400" b="0" i="1" dirty="0" smtClean="0">
                <a:solidFill>
                  <a:prstClr val="black"/>
                </a:solidFill>
                <a:ea typeface="微软雅黑" panose="020B0503020204020204" pitchFamily="34" charset="-122"/>
                <a:cs typeface="Times New Roman" panose="02020603050405020304" pitchFamily="18" charset="0"/>
              </a:rPr>
              <a:t>y</a:t>
            </a:r>
            <a:r>
              <a:rPr lang="en-US" altLang="zh-CN" sz="2400" b="0" baseline="-25000" dirty="0">
                <a:solidFill>
                  <a:prstClr val="black"/>
                </a:solidFill>
                <a:ea typeface="微软雅黑" panose="020B0503020204020204" pitchFamily="34" charset="-122"/>
                <a:cs typeface="Times New Roman" panose="02020603050405020304" pitchFamily="18" charset="0"/>
              </a:rPr>
              <a:t>4</a:t>
            </a:r>
            <a:r>
              <a:rPr lang="en-US" altLang="zh-CN" sz="2400" b="0" dirty="0" smtClean="0">
                <a:solidFill>
                  <a:prstClr val="black"/>
                </a:solidFill>
                <a:ea typeface="微软雅黑" panose="020B0503020204020204" pitchFamily="34" charset="-122"/>
                <a:cs typeface="Times New Roman" panose="02020603050405020304" pitchFamily="18" charset="0"/>
              </a:rPr>
              <a:t>)</a:t>
            </a:r>
            <a:r>
              <a:rPr lang="zh-CN" altLang="en-US" sz="2400" b="0" dirty="0" smtClean="0">
                <a:solidFill>
                  <a:prstClr val="black"/>
                </a:solidFill>
                <a:ea typeface="微软雅黑" panose="020B0503020204020204" pitchFamily="34" charset="-122"/>
                <a:cs typeface="Times New Roman" panose="02020603050405020304" pitchFamily="18" charset="0"/>
              </a:rPr>
              <a:t>，</a:t>
            </a:r>
            <a:r>
              <a:rPr lang="en-US" altLang="zh-CN" sz="2400" b="0" dirty="0" smtClean="0">
                <a:solidFill>
                  <a:prstClr val="black"/>
                </a:solidFill>
                <a:ea typeface="微软雅黑" panose="020B0503020204020204" pitchFamily="34" charset="-122"/>
                <a:cs typeface="Times New Roman" panose="02020603050405020304" pitchFamily="18" charset="0"/>
              </a:rPr>
              <a:t>(</a:t>
            </a:r>
            <a:r>
              <a:rPr lang="en-US" altLang="zh-CN" sz="2400" b="0" i="1" dirty="0" smtClean="0">
                <a:solidFill>
                  <a:prstClr val="black"/>
                </a:solidFill>
                <a:ea typeface="微软雅黑" panose="020B0503020204020204" pitchFamily="34" charset="-122"/>
                <a:cs typeface="Times New Roman" panose="02020603050405020304" pitchFamily="18" charset="0"/>
              </a:rPr>
              <a:t>x</a:t>
            </a:r>
            <a:r>
              <a:rPr lang="en-US" altLang="zh-CN" sz="2400" b="0" baseline="-25000" dirty="0">
                <a:solidFill>
                  <a:prstClr val="black"/>
                </a:solidFill>
                <a:ea typeface="微软雅黑" panose="020B0503020204020204" pitchFamily="34" charset="-122"/>
                <a:cs typeface="Times New Roman" panose="02020603050405020304" pitchFamily="18" charset="0"/>
              </a:rPr>
              <a:t>5</a:t>
            </a:r>
            <a:r>
              <a:rPr lang="en-US" altLang="zh-CN" sz="2400" b="0" dirty="0" smtClean="0">
                <a:solidFill>
                  <a:prstClr val="black"/>
                </a:solidFill>
                <a:ea typeface="微软雅黑" panose="020B0503020204020204" pitchFamily="34" charset="-122"/>
                <a:cs typeface="Times New Roman" panose="02020603050405020304" pitchFamily="18" charset="0"/>
              </a:rPr>
              <a:t>, </a:t>
            </a:r>
            <a:r>
              <a:rPr lang="en-US" altLang="zh-CN" sz="2400" b="0" i="1" dirty="0" smtClean="0">
                <a:solidFill>
                  <a:prstClr val="black"/>
                </a:solidFill>
                <a:ea typeface="微软雅黑" panose="020B0503020204020204" pitchFamily="34" charset="-122"/>
                <a:cs typeface="Times New Roman" panose="02020603050405020304" pitchFamily="18" charset="0"/>
              </a:rPr>
              <a:t>y</a:t>
            </a:r>
            <a:r>
              <a:rPr lang="en-US" altLang="zh-CN" sz="2400" b="0" baseline="-25000" dirty="0">
                <a:solidFill>
                  <a:prstClr val="black"/>
                </a:solidFill>
                <a:ea typeface="微软雅黑" panose="020B0503020204020204" pitchFamily="34" charset="-122"/>
                <a:cs typeface="Times New Roman" panose="02020603050405020304" pitchFamily="18" charset="0"/>
              </a:rPr>
              <a:t>5</a:t>
            </a:r>
            <a:r>
              <a:rPr lang="en-US" altLang="zh-CN" sz="2400" b="0" dirty="0">
                <a:solidFill>
                  <a:prstClr val="black"/>
                </a:solidFill>
                <a:ea typeface="微软雅黑" panose="020B0503020204020204" pitchFamily="34" charset="-122"/>
                <a:cs typeface="Times New Roman" panose="02020603050405020304" pitchFamily="18" charset="0"/>
              </a:rPr>
              <a:t>)</a:t>
            </a:r>
            <a:endParaRPr lang="zh-CN" altLang="en-US" sz="2400" b="0" dirty="0" smtClean="0">
              <a:solidFill>
                <a:prstClr val="black"/>
              </a:solidFill>
              <a:ea typeface="微软雅黑" panose="020B0503020204020204" pitchFamily="34" charset="-122"/>
              <a:cs typeface="Times New Roman" panose="02020603050405020304" pitchFamily="18" charset="0"/>
            </a:endParaRPr>
          </a:p>
        </p:txBody>
      </p:sp>
      <p:sp>
        <p:nvSpPr>
          <p:cNvPr id="8" name="Text Box 4"/>
          <p:cNvSpPr txBox="1">
            <a:spLocks noChangeArrowheads="1"/>
          </p:cNvSpPr>
          <p:nvPr/>
        </p:nvSpPr>
        <p:spPr bwMode="auto">
          <a:xfrm>
            <a:off x="927745" y="3102162"/>
            <a:ext cx="10352037" cy="1134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algn="just" eaLnBrk="1" fontAlgn="base" hangingPunct="1">
              <a:lnSpc>
                <a:spcPct val="150000"/>
              </a:lnSpc>
              <a:spcAft>
                <a:spcPct val="0"/>
              </a:spcAft>
            </a:pPr>
            <a:r>
              <a:rPr lang="zh-CN" altLang="en-US" sz="2400" b="0" dirty="0">
                <a:solidFill>
                  <a:prstClr val="black"/>
                </a:solidFill>
                <a:ea typeface="微软雅黑" panose="020B0503020204020204" pitchFamily="34" charset="-122"/>
                <a:cs typeface="Times New Roman" panose="02020603050405020304" pitchFamily="18" charset="0"/>
              </a:rPr>
              <a:t>由开普</a:t>
            </a:r>
            <a:r>
              <a:rPr lang="zh-CN" altLang="en-US" sz="2400" b="0" dirty="0" smtClean="0">
                <a:solidFill>
                  <a:prstClr val="black"/>
                </a:solidFill>
                <a:ea typeface="微软雅黑" panose="020B0503020204020204" pitchFamily="34" charset="-122"/>
                <a:cs typeface="Times New Roman" panose="02020603050405020304" pitchFamily="18" charset="0"/>
              </a:rPr>
              <a:t>勒</a:t>
            </a:r>
            <a:r>
              <a:rPr lang="zh-CN" altLang="en-US" sz="2400" b="0" dirty="0">
                <a:solidFill>
                  <a:prstClr val="black"/>
                </a:solidFill>
                <a:ea typeface="微软雅黑" panose="020B0503020204020204" pitchFamily="34" charset="-122"/>
                <a:cs typeface="Times New Roman" panose="02020603050405020304" pitchFamily="18" charset="0"/>
              </a:rPr>
              <a:t>（</a:t>
            </a:r>
            <a:r>
              <a:rPr lang="en-US" altLang="zh-CN" sz="2400" b="0" dirty="0" smtClean="0">
                <a:solidFill>
                  <a:prstClr val="black"/>
                </a:solidFill>
                <a:ea typeface="微软雅黑" panose="020B0503020204020204" pitchFamily="34" charset="-122"/>
                <a:cs typeface="Times New Roman" panose="02020603050405020304" pitchFamily="18" charset="0"/>
              </a:rPr>
              <a:t>Kepler</a:t>
            </a:r>
            <a:r>
              <a:rPr lang="zh-CN" altLang="en-US" sz="2400" b="0" dirty="0" smtClean="0">
                <a:solidFill>
                  <a:prstClr val="black"/>
                </a:solidFill>
                <a:ea typeface="微软雅黑" panose="020B0503020204020204" pitchFamily="34" charset="-122"/>
                <a:cs typeface="Times New Roman" panose="02020603050405020304" pitchFamily="18" charset="0"/>
              </a:rPr>
              <a:t>）第一</a:t>
            </a:r>
            <a:r>
              <a:rPr lang="zh-CN" altLang="en-US" sz="2400" b="0" dirty="0">
                <a:solidFill>
                  <a:prstClr val="black"/>
                </a:solidFill>
                <a:ea typeface="微软雅黑" panose="020B0503020204020204" pitchFamily="34" charset="-122"/>
                <a:cs typeface="Times New Roman" panose="02020603050405020304" pitchFamily="18" charset="0"/>
              </a:rPr>
              <a:t>定律知，小行星的轨道为一</a:t>
            </a:r>
            <a:r>
              <a:rPr lang="zh-CN" altLang="en-US" sz="2400" b="0" dirty="0" smtClean="0">
                <a:solidFill>
                  <a:prstClr val="black"/>
                </a:solidFill>
                <a:ea typeface="微软雅黑" panose="020B0503020204020204" pitchFamily="34" charset="-122"/>
                <a:cs typeface="Times New Roman" panose="02020603050405020304" pitchFamily="18" charset="0"/>
              </a:rPr>
              <a:t>椭圆。其</a:t>
            </a:r>
            <a:r>
              <a:rPr lang="zh-CN" altLang="en-US" sz="2400" b="0" dirty="0">
                <a:solidFill>
                  <a:prstClr val="black"/>
                </a:solidFill>
                <a:ea typeface="微软雅黑" panose="020B0503020204020204" pitchFamily="34" charset="-122"/>
                <a:cs typeface="Times New Roman" panose="02020603050405020304" pitchFamily="18" charset="0"/>
              </a:rPr>
              <a:t>椭圆的一般方程可写为</a:t>
            </a:r>
            <a:endParaRPr lang="zh-CN" altLang="en-US" sz="2400" b="0" dirty="0" smtClean="0">
              <a:solidFill>
                <a:prstClr val="black"/>
              </a:solidFill>
              <a:ea typeface="微软雅黑" panose="020B0503020204020204" pitchFamily="34" charset="-122"/>
              <a:cs typeface="Times New Roman" panose="02020603050405020304" pitchFamily="18" charset="0"/>
            </a:endParaRPr>
          </a:p>
        </p:txBody>
      </p:sp>
    </p:spTree>
    <p:custDataLst>
      <p:tags r:id="rId1"/>
    </p:custDataLst>
    <p:extLst>
      <p:ext uri="{BB962C8B-B14F-4D97-AF65-F5344CB8AC3E}">
        <p14:creationId xmlns:p14="http://schemas.microsoft.com/office/powerpoint/2010/main" val="786270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left)">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a:extLst>
              <a:ext uri="{FF2B5EF4-FFF2-40B4-BE49-F238E27FC236}">
                <a16:creationId xmlns:a16="http://schemas.microsoft.com/office/drawing/2014/main" xmlns="" id="{1C79A3DF-D1DD-4DCD-BBCA-3F9A1B85B033}"/>
              </a:ext>
            </a:extLst>
          </p:cNvPr>
          <p:cNvGrpSpPr/>
          <p:nvPr/>
        </p:nvGrpSpPr>
        <p:grpSpPr>
          <a:xfrm>
            <a:off x="486158" y="312361"/>
            <a:ext cx="5321016" cy="556191"/>
            <a:chOff x="486158" y="414665"/>
            <a:chExt cx="5321016" cy="556191"/>
          </a:xfrm>
        </p:grpSpPr>
        <p:sp>
          <p:nvSpPr>
            <p:cNvPr id="23" name="矩形 22">
              <a:extLst>
                <a:ext uri="{FF2B5EF4-FFF2-40B4-BE49-F238E27FC236}">
                  <a16:creationId xmlns:a16="http://schemas.microsoft.com/office/drawing/2014/main" xmlns="" id="{D694509D-4481-4D7D-B3BE-D6D36C1F91F3}"/>
                </a:ext>
              </a:extLst>
            </p:cNvPr>
            <p:cNvSpPr/>
            <p:nvPr/>
          </p:nvSpPr>
          <p:spPr>
            <a:xfrm>
              <a:off x="1172351" y="414665"/>
              <a:ext cx="4634823" cy="523220"/>
            </a:xfrm>
            <a:prstGeom prst="rect">
              <a:avLst/>
            </a:prstGeom>
          </p:spPr>
          <p:txBody>
            <a:bodyPr wrap="square">
              <a:spAutoFit/>
            </a:bodyPr>
            <a:lstStyle/>
            <a:p>
              <a:pPr lvl="0">
                <a:defRPr/>
              </a:pPr>
              <a:r>
                <a:rPr lang="zh-CN" altLang="en-US" sz="2800" b="1" spc="300" dirty="0">
                  <a:solidFill>
                    <a:prstClr val="black">
                      <a:lumMod val="95000"/>
                      <a:lumOff val="5000"/>
                    </a:prstClr>
                  </a:solidFill>
                  <a:latin typeface="微软雅黑" panose="020B0503020204020204" pitchFamily="34" charset="-122"/>
                  <a:ea typeface="微软雅黑" panose="020B0503020204020204" pitchFamily="34" charset="-122"/>
                  <a:cs typeface="+mn-ea"/>
                  <a:sym typeface="+mn-lt"/>
                </a:rPr>
                <a:t>小行星的轨道模型</a:t>
              </a:r>
            </a:p>
          </p:txBody>
        </p:sp>
        <p:sp>
          <p:nvSpPr>
            <p:cNvPr id="24" name="矩形 23">
              <a:extLst>
                <a:ext uri="{FF2B5EF4-FFF2-40B4-BE49-F238E27FC236}">
                  <a16:creationId xmlns:a16="http://schemas.microsoft.com/office/drawing/2014/main" xmlns="" id="{585731C8-2130-4A42-BDC6-479492FADCAA}"/>
                </a:ext>
              </a:extLst>
            </p:cNvPr>
            <p:cNvSpPr/>
            <p:nvPr/>
          </p:nvSpPr>
          <p:spPr>
            <a:xfrm>
              <a:off x="486158" y="509191"/>
              <a:ext cx="577495" cy="461665"/>
            </a:xfrm>
            <a:prstGeom prst="rect">
              <a:avLst/>
            </a:prstGeom>
          </p:spPr>
          <p:txBody>
            <a:bodyPr wrap="square">
              <a:spAutoFit/>
            </a:bodyPr>
            <a:lstStyle/>
            <a:p>
              <a:pPr lvl="0" algn="ctr">
                <a:defRPr/>
              </a:pPr>
              <a:r>
                <a:rPr lang="en-US" altLang="zh-CN" sz="2400" b="1" dirty="0" smtClean="0">
                  <a:solidFill>
                    <a:prstClr val="white"/>
                  </a:solidFill>
                  <a:latin typeface="Times New Roman" pitchFamily="18" charset="0"/>
                  <a:ea typeface="微软雅黑" panose="020B0503020204020204" pitchFamily="34" charset="-122"/>
                  <a:cs typeface="Times New Roman" pitchFamily="18" charset="0"/>
                  <a:sym typeface="+mn-lt"/>
                </a:rPr>
                <a:t>§4</a:t>
              </a:r>
              <a:endParaRPr lang="en-US" altLang="zh-CN" sz="2400" b="1" dirty="0">
                <a:solidFill>
                  <a:prstClr val="white"/>
                </a:solidFill>
                <a:latin typeface="Times New Roman" pitchFamily="18" charset="0"/>
                <a:ea typeface="微软雅黑" panose="020B0503020204020204" pitchFamily="34" charset="-122"/>
                <a:cs typeface="Times New Roman" pitchFamily="18" charset="0"/>
                <a:sym typeface="+mn-lt"/>
              </a:endParaRPr>
            </a:p>
          </p:txBody>
        </p:sp>
      </p:grpSp>
      <p:sp>
        <p:nvSpPr>
          <p:cNvPr id="5" name="Text Box 9"/>
          <p:cNvSpPr txBox="1">
            <a:spLocks noChangeArrowheads="1"/>
          </p:cNvSpPr>
          <p:nvPr/>
        </p:nvSpPr>
        <p:spPr bwMode="auto">
          <a:xfrm>
            <a:off x="1172351" y="1158401"/>
            <a:ext cx="10352037" cy="5808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algn="just" eaLnBrk="1" fontAlgn="base" hangingPunct="1">
              <a:lnSpc>
                <a:spcPct val="150000"/>
              </a:lnSpc>
              <a:spcAft>
                <a:spcPct val="0"/>
              </a:spcAft>
            </a:pPr>
            <a:r>
              <a:rPr lang="zh-CN" altLang="en-US" sz="2400" b="0" dirty="0">
                <a:solidFill>
                  <a:srgbClr val="000000"/>
                </a:solidFill>
                <a:ea typeface="微软雅黑" panose="020B0503020204020204" pitchFamily="34" charset="-122"/>
                <a:cs typeface="Times New Roman" panose="02020603050405020304" pitchFamily="18" charset="0"/>
              </a:rPr>
              <a:t>为了确定方程中的</a:t>
            </a:r>
            <a:r>
              <a:rPr lang="en-US" altLang="zh-CN" sz="2400" b="0" dirty="0">
                <a:solidFill>
                  <a:srgbClr val="000000"/>
                </a:solidFill>
                <a:ea typeface="微软雅黑" panose="020B0503020204020204" pitchFamily="34" charset="-122"/>
                <a:cs typeface="Times New Roman" panose="02020603050405020304" pitchFamily="18" charset="0"/>
              </a:rPr>
              <a:t>5</a:t>
            </a:r>
            <a:r>
              <a:rPr lang="zh-CN" altLang="en-US" sz="2400" b="0" dirty="0">
                <a:solidFill>
                  <a:srgbClr val="000000"/>
                </a:solidFill>
                <a:ea typeface="微软雅黑" panose="020B0503020204020204" pitchFamily="34" charset="-122"/>
                <a:cs typeface="Times New Roman" panose="02020603050405020304" pitchFamily="18" charset="0"/>
              </a:rPr>
              <a:t>个待定系数，将</a:t>
            </a:r>
            <a:r>
              <a:rPr lang="en-US" altLang="zh-CN" sz="2400" b="0" dirty="0">
                <a:solidFill>
                  <a:srgbClr val="000000"/>
                </a:solidFill>
                <a:ea typeface="微软雅黑" panose="020B0503020204020204" pitchFamily="34" charset="-122"/>
                <a:cs typeface="Times New Roman" panose="02020603050405020304" pitchFamily="18" charset="0"/>
              </a:rPr>
              <a:t>5</a:t>
            </a:r>
            <a:r>
              <a:rPr lang="zh-CN" altLang="en-US" sz="2400" b="0" dirty="0">
                <a:solidFill>
                  <a:srgbClr val="000000"/>
                </a:solidFill>
                <a:ea typeface="微软雅黑" panose="020B0503020204020204" pitchFamily="34" charset="-122"/>
                <a:cs typeface="Times New Roman" panose="02020603050405020304" pitchFamily="18" charset="0"/>
              </a:rPr>
              <a:t>个点的坐标分别代入上面的方程，得</a:t>
            </a:r>
            <a:endParaRPr lang="zh-CN" altLang="en-US" sz="2400" b="0" dirty="0" smtClean="0">
              <a:solidFill>
                <a:srgbClr val="000000"/>
              </a:solidFill>
              <a:ea typeface="微软雅黑" panose="020B0503020204020204" pitchFamily="34" charset="-122"/>
              <a:cs typeface="Times New Roman" panose="02020603050405020304" pitchFamily="18" charset="0"/>
            </a:endParaRPr>
          </a:p>
        </p:txBody>
      </p:sp>
      <p:sp>
        <p:nvSpPr>
          <p:cNvPr id="6" name="Text Box 9"/>
          <p:cNvSpPr txBox="1">
            <a:spLocks noChangeArrowheads="1"/>
          </p:cNvSpPr>
          <p:nvPr/>
        </p:nvSpPr>
        <p:spPr bwMode="auto">
          <a:xfrm>
            <a:off x="1063653" y="4726816"/>
            <a:ext cx="10280029" cy="5808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algn="just" eaLnBrk="1" fontAlgn="base" hangingPunct="1">
              <a:lnSpc>
                <a:spcPct val="150000"/>
              </a:lnSpc>
              <a:spcAft>
                <a:spcPct val="0"/>
              </a:spcAft>
            </a:pPr>
            <a:r>
              <a:rPr lang="zh-CN" altLang="en-US" sz="2400" b="0" dirty="0">
                <a:solidFill>
                  <a:srgbClr val="000000"/>
                </a:solidFill>
                <a:ea typeface="微软雅黑" panose="020B0503020204020204" pitchFamily="34" charset="-122"/>
                <a:cs typeface="Times New Roman" panose="02020603050405020304" pitchFamily="18" charset="0"/>
              </a:rPr>
              <a:t>这是一个含有</a:t>
            </a:r>
            <a:r>
              <a:rPr lang="en-US" altLang="zh-CN" sz="2400" b="0" dirty="0">
                <a:solidFill>
                  <a:srgbClr val="000000"/>
                </a:solidFill>
                <a:ea typeface="微软雅黑" panose="020B0503020204020204" pitchFamily="34" charset="-122"/>
                <a:cs typeface="Times New Roman" panose="02020603050405020304" pitchFamily="18" charset="0"/>
              </a:rPr>
              <a:t>5</a:t>
            </a:r>
            <a:r>
              <a:rPr lang="zh-CN" altLang="en-US" sz="2400" b="0" dirty="0">
                <a:solidFill>
                  <a:srgbClr val="000000"/>
                </a:solidFill>
                <a:ea typeface="微软雅黑" panose="020B0503020204020204" pitchFamily="34" charset="-122"/>
                <a:cs typeface="Times New Roman" panose="02020603050405020304" pitchFamily="18" charset="0"/>
              </a:rPr>
              <a:t>个未知量的</a:t>
            </a:r>
            <a:r>
              <a:rPr lang="zh-CN" altLang="en-US" sz="2400" b="0" dirty="0" smtClean="0">
                <a:solidFill>
                  <a:srgbClr val="000000"/>
                </a:solidFill>
                <a:ea typeface="微软雅黑" panose="020B0503020204020204" pitchFamily="34" charset="-122"/>
                <a:cs typeface="Times New Roman" panose="02020603050405020304" pitchFamily="18" charset="0"/>
              </a:rPr>
              <a:t>线性方程组，写</a:t>
            </a:r>
            <a:r>
              <a:rPr lang="zh-CN" altLang="en-US" sz="2400" b="0" dirty="0">
                <a:solidFill>
                  <a:srgbClr val="000000"/>
                </a:solidFill>
                <a:ea typeface="微软雅黑" panose="020B0503020204020204" pitchFamily="34" charset="-122"/>
                <a:cs typeface="Times New Roman" panose="02020603050405020304" pitchFamily="18" charset="0"/>
              </a:rPr>
              <a:t>成矩阵的</a:t>
            </a:r>
            <a:r>
              <a:rPr lang="zh-CN" altLang="en-US" sz="2400" b="0" dirty="0" smtClean="0">
                <a:solidFill>
                  <a:srgbClr val="000000"/>
                </a:solidFill>
                <a:ea typeface="微软雅黑" panose="020B0503020204020204" pitchFamily="34" charset="-122"/>
                <a:cs typeface="Times New Roman" panose="02020603050405020304" pitchFamily="18" charset="0"/>
              </a:rPr>
              <a:t>形式：</a:t>
            </a:r>
          </a:p>
        </p:txBody>
      </p:sp>
      <p:graphicFrame>
        <p:nvGraphicFramePr>
          <p:cNvPr id="7" name="对象 6"/>
          <p:cNvGraphicFramePr>
            <a:graphicFrameLocks noChangeAspect="1"/>
          </p:cNvGraphicFramePr>
          <p:nvPr>
            <p:extLst>
              <p:ext uri="{D42A27DB-BD31-4B8C-83A1-F6EECF244321}">
                <p14:modId xmlns:p14="http://schemas.microsoft.com/office/powerpoint/2010/main" val="237138800"/>
              </p:ext>
            </p:extLst>
          </p:nvPr>
        </p:nvGraphicFramePr>
        <p:xfrm>
          <a:off x="3489762" y="1975882"/>
          <a:ext cx="5346700" cy="2514600"/>
        </p:xfrm>
        <a:graphic>
          <a:graphicData uri="http://schemas.openxmlformats.org/presentationml/2006/ole">
            <mc:AlternateContent xmlns:mc="http://schemas.openxmlformats.org/markup-compatibility/2006">
              <mc:Choice xmlns:v="urn:schemas-microsoft-com:vml" Requires="v">
                <p:oleObj spid="_x0000_s215063" name="Equation" r:id="rId5" imgW="5346360" imgH="2514600" progId="Equation.DSMT4">
                  <p:embed/>
                </p:oleObj>
              </mc:Choice>
              <mc:Fallback>
                <p:oleObj name="Equation" r:id="rId5" imgW="5346360" imgH="2514600" progId="Equation.DSMT4">
                  <p:embed/>
                  <p:pic>
                    <p:nvPicPr>
                      <p:cNvPr id="0" name=""/>
                      <p:cNvPicPr/>
                      <p:nvPr/>
                    </p:nvPicPr>
                    <p:blipFill>
                      <a:blip r:embed="rId6"/>
                      <a:stretch>
                        <a:fillRect/>
                      </a:stretch>
                    </p:blipFill>
                    <p:spPr>
                      <a:xfrm>
                        <a:off x="3489762" y="1975882"/>
                        <a:ext cx="5346700" cy="2514600"/>
                      </a:xfrm>
                      <a:prstGeom prst="rect">
                        <a:avLst/>
                      </a:prstGeom>
                    </p:spPr>
                  </p:pic>
                </p:oleObj>
              </mc:Fallback>
            </mc:AlternateContent>
          </a:graphicData>
        </a:graphic>
      </p:graphicFrame>
      <p:sp>
        <p:nvSpPr>
          <p:cNvPr id="8" name="Text Box 9"/>
          <p:cNvSpPr txBox="1">
            <a:spLocks noChangeArrowheads="1"/>
          </p:cNvSpPr>
          <p:nvPr/>
        </p:nvSpPr>
        <p:spPr bwMode="auto">
          <a:xfrm>
            <a:off x="486158" y="5451698"/>
            <a:ext cx="10280029" cy="5808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algn="ctr" eaLnBrk="1" fontAlgn="base" hangingPunct="1">
              <a:lnSpc>
                <a:spcPct val="150000"/>
              </a:lnSpc>
              <a:spcAft>
                <a:spcPct val="0"/>
              </a:spcAft>
            </a:pPr>
            <a:r>
              <a:rPr lang="en-US" altLang="zh-CN" sz="2400" i="1" dirty="0" smtClean="0">
                <a:solidFill>
                  <a:srgbClr val="000000"/>
                </a:solidFill>
                <a:ea typeface="微软雅黑" panose="020B0503020204020204" pitchFamily="34" charset="-122"/>
                <a:cs typeface="Times New Roman" panose="02020603050405020304" pitchFamily="18" charset="0"/>
              </a:rPr>
              <a:t>Ax </a:t>
            </a:r>
            <a:r>
              <a:rPr lang="en-US" altLang="zh-CN" sz="2400" b="0" dirty="0" smtClean="0">
                <a:solidFill>
                  <a:srgbClr val="000000"/>
                </a:solidFill>
                <a:ea typeface="微软雅黑" panose="020B0503020204020204" pitchFamily="34" charset="-122"/>
                <a:cs typeface="Times New Roman" panose="02020603050405020304" pitchFamily="18" charset="0"/>
              </a:rPr>
              <a:t>= </a:t>
            </a:r>
            <a:r>
              <a:rPr lang="en-US" altLang="zh-CN" sz="2400" i="1" dirty="0" smtClean="0">
                <a:solidFill>
                  <a:srgbClr val="000000"/>
                </a:solidFill>
                <a:ea typeface="微软雅黑" panose="020B0503020204020204" pitchFamily="34" charset="-122"/>
                <a:cs typeface="Times New Roman" panose="02020603050405020304" pitchFamily="18" charset="0"/>
              </a:rPr>
              <a:t>b</a:t>
            </a:r>
            <a:endParaRPr lang="zh-CN" altLang="en-US" sz="2400" i="1" dirty="0" smtClean="0">
              <a:solidFill>
                <a:srgbClr val="000000"/>
              </a:solidFill>
              <a:ea typeface="微软雅黑" panose="020B0503020204020204" pitchFamily="34" charset="-122"/>
              <a:cs typeface="Times New Roman" panose="02020603050405020304" pitchFamily="18" charset="0"/>
            </a:endParaRPr>
          </a:p>
        </p:txBody>
      </p:sp>
    </p:spTree>
    <p:custDataLst>
      <p:tags r:id="rId2"/>
    </p:custDataLst>
    <p:extLst>
      <p:ext uri="{BB962C8B-B14F-4D97-AF65-F5344CB8AC3E}">
        <p14:creationId xmlns:p14="http://schemas.microsoft.com/office/powerpoint/2010/main" val="34998560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left)">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8"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a:extLst>
              <a:ext uri="{FF2B5EF4-FFF2-40B4-BE49-F238E27FC236}">
                <a16:creationId xmlns:a16="http://schemas.microsoft.com/office/drawing/2014/main" xmlns="" id="{1C79A3DF-D1DD-4DCD-BBCA-3F9A1B85B033}"/>
              </a:ext>
            </a:extLst>
          </p:cNvPr>
          <p:cNvGrpSpPr/>
          <p:nvPr/>
        </p:nvGrpSpPr>
        <p:grpSpPr>
          <a:xfrm>
            <a:off x="486158" y="312361"/>
            <a:ext cx="5321016" cy="556191"/>
            <a:chOff x="486158" y="414665"/>
            <a:chExt cx="5321016" cy="556191"/>
          </a:xfrm>
        </p:grpSpPr>
        <p:sp>
          <p:nvSpPr>
            <p:cNvPr id="23" name="矩形 22">
              <a:extLst>
                <a:ext uri="{FF2B5EF4-FFF2-40B4-BE49-F238E27FC236}">
                  <a16:creationId xmlns:a16="http://schemas.microsoft.com/office/drawing/2014/main" xmlns="" id="{D694509D-4481-4D7D-B3BE-D6D36C1F91F3}"/>
                </a:ext>
              </a:extLst>
            </p:cNvPr>
            <p:cNvSpPr/>
            <p:nvPr/>
          </p:nvSpPr>
          <p:spPr>
            <a:xfrm>
              <a:off x="1172351" y="414665"/>
              <a:ext cx="4634823" cy="523220"/>
            </a:xfrm>
            <a:prstGeom prst="rect">
              <a:avLst/>
            </a:prstGeom>
          </p:spPr>
          <p:txBody>
            <a:bodyPr wrap="square">
              <a:spAutoFit/>
            </a:bodyPr>
            <a:lstStyle/>
            <a:p>
              <a:pPr lvl="0">
                <a:defRPr/>
              </a:pPr>
              <a:r>
                <a:rPr lang="zh-CN" altLang="en-US" sz="2800" b="1" spc="300" dirty="0">
                  <a:solidFill>
                    <a:prstClr val="black">
                      <a:lumMod val="95000"/>
                      <a:lumOff val="5000"/>
                    </a:prstClr>
                  </a:solidFill>
                  <a:latin typeface="微软雅黑" panose="020B0503020204020204" pitchFamily="34" charset="-122"/>
                  <a:ea typeface="微软雅黑" panose="020B0503020204020204" pitchFamily="34" charset="-122"/>
                  <a:cs typeface="+mn-ea"/>
                  <a:sym typeface="+mn-lt"/>
                </a:rPr>
                <a:t>小行星的轨道模型</a:t>
              </a:r>
            </a:p>
          </p:txBody>
        </p:sp>
        <p:sp>
          <p:nvSpPr>
            <p:cNvPr id="24" name="矩形 23">
              <a:extLst>
                <a:ext uri="{FF2B5EF4-FFF2-40B4-BE49-F238E27FC236}">
                  <a16:creationId xmlns:a16="http://schemas.microsoft.com/office/drawing/2014/main" xmlns="" id="{585731C8-2130-4A42-BDC6-479492FADCAA}"/>
                </a:ext>
              </a:extLst>
            </p:cNvPr>
            <p:cNvSpPr/>
            <p:nvPr/>
          </p:nvSpPr>
          <p:spPr>
            <a:xfrm>
              <a:off x="486158" y="509191"/>
              <a:ext cx="577495" cy="461665"/>
            </a:xfrm>
            <a:prstGeom prst="rect">
              <a:avLst/>
            </a:prstGeom>
          </p:spPr>
          <p:txBody>
            <a:bodyPr wrap="square">
              <a:spAutoFit/>
            </a:bodyPr>
            <a:lstStyle/>
            <a:p>
              <a:pPr lvl="0" algn="ctr">
                <a:defRPr/>
              </a:pPr>
              <a:r>
                <a:rPr lang="en-US" altLang="zh-CN" sz="2400" b="1" dirty="0" smtClean="0">
                  <a:solidFill>
                    <a:prstClr val="white"/>
                  </a:solidFill>
                  <a:latin typeface="Times New Roman" pitchFamily="18" charset="0"/>
                  <a:ea typeface="微软雅黑" panose="020B0503020204020204" pitchFamily="34" charset="-122"/>
                  <a:cs typeface="Times New Roman" pitchFamily="18" charset="0"/>
                  <a:sym typeface="+mn-lt"/>
                </a:rPr>
                <a:t>§4</a:t>
              </a:r>
              <a:endParaRPr lang="en-US" altLang="zh-CN" sz="2400" b="1" dirty="0">
                <a:solidFill>
                  <a:prstClr val="white"/>
                </a:solidFill>
                <a:latin typeface="Times New Roman" pitchFamily="18" charset="0"/>
                <a:ea typeface="微软雅黑" panose="020B0503020204020204" pitchFamily="34" charset="-122"/>
                <a:cs typeface="Times New Roman" pitchFamily="18" charset="0"/>
                <a:sym typeface="+mn-lt"/>
              </a:endParaRPr>
            </a:p>
          </p:txBody>
        </p:sp>
      </p:grpSp>
      <p:sp>
        <p:nvSpPr>
          <p:cNvPr id="5" name="Text Box 12"/>
          <p:cNvSpPr txBox="1">
            <a:spLocks noChangeArrowheads="1"/>
          </p:cNvSpPr>
          <p:nvPr/>
        </p:nvSpPr>
        <p:spPr bwMode="auto">
          <a:xfrm>
            <a:off x="838622" y="3849799"/>
            <a:ext cx="10441159" cy="53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algn="just" eaLnBrk="1" hangingPunct="1">
              <a:lnSpc>
                <a:spcPct val="120000"/>
              </a:lnSpc>
              <a:spcBef>
                <a:spcPct val="50000"/>
              </a:spcBef>
              <a:defRPr/>
            </a:pPr>
            <a:r>
              <a:rPr lang="zh-CN" altLang="en-US" sz="2400" b="0" kern="0" dirty="0" smtClean="0">
                <a:solidFill>
                  <a:srgbClr val="000000"/>
                </a:solidFill>
                <a:ea typeface="微软雅黑" panose="020B0503020204020204" pitchFamily="34" charset="-122"/>
                <a:cs typeface="Times New Roman" panose="02020603050405020304" pitchFamily="18" charset="0"/>
              </a:rPr>
              <a:t>求解这一线性方程组，即可得椭圆方程的系数。</a:t>
            </a:r>
          </a:p>
        </p:txBody>
      </p:sp>
      <p:graphicFrame>
        <p:nvGraphicFramePr>
          <p:cNvPr id="6" name="对象 5"/>
          <p:cNvGraphicFramePr>
            <a:graphicFrameLocks noChangeAspect="1"/>
          </p:cNvGraphicFramePr>
          <p:nvPr>
            <p:extLst>
              <p:ext uri="{D42A27DB-BD31-4B8C-83A1-F6EECF244321}">
                <p14:modId xmlns:p14="http://schemas.microsoft.com/office/powerpoint/2010/main" val="1353594934"/>
              </p:ext>
            </p:extLst>
          </p:nvPr>
        </p:nvGraphicFramePr>
        <p:xfrm>
          <a:off x="2822575" y="1343025"/>
          <a:ext cx="6794500" cy="2286000"/>
        </p:xfrm>
        <a:graphic>
          <a:graphicData uri="http://schemas.openxmlformats.org/presentationml/2006/ole">
            <mc:AlternateContent xmlns:mc="http://schemas.openxmlformats.org/markup-compatibility/2006">
              <mc:Choice xmlns:v="urn:schemas-microsoft-com:vml" Requires="v">
                <p:oleObj spid="_x0000_s216111" name="Equation" r:id="rId4" imgW="6794280" imgH="2286000" progId="Equation.DSMT4">
                  <p:embed/>
                </p:oleObj>
              </mc:Choice>
              <mc:Fallback>
                <p:oleObj name="Equation" r:id="rId4" imgW="6794280" imgH="2286000" progId="Equation.DSMT4">
                  <p:embed/>
                  <p:pic>
                    <p:nvPicPr>
                      <p:cNvPr id="0" name=""/>
                      <p:cNvPicPr/>
                      <p:nvPr/>
                    </p:nvPicPr>
                    <p:blipFill>
                      <a:blip r:embed="rId5"/>
                      <a:stretch>
                        <a:fillRect/>
                      </a:stretch>
                    </p:blipFill>
                    <p:spPr>
                      <a:xfrm>
                        <a:off x="2822575" y="1343025"/>
                        <a:ext cx="6794500" cy="2286000"/>
                      </a:xfrm>
                      <a:prstGeom prst="rect">
                        <a:avLst/>
                      </a:prstGeom>
                    </p:spPr>
                  </p:pic>
                </p:oleObj>
              </mc:Fallback>
            </mc:AlternateContent>
          </a:graphicData>
        </a:graphic>
      </p:graphicFrame>
      <p:sp>
        <p:nvSpPr>
          <p:cNvPr id="7" name="Text Box 12"/>
          <p:cNvSpPr txBox="1">
            <a:spLocks noChangeArrowheads="1"/>
          </p:cNvSpPr>
          <p:nvPr/>
        </p:nvSpPr>
        <p:spPr bwMode="auto">
          <a:xfrm>
            <a:off x="838622" y="4535637"/>
            <a:ext cx="10441159" cy="4977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algn="just" eaLnBrk="1" hangingPunct="1">
              <a:lnSpc>
                <a:spcPct val="120000"/>
              </a:lnSpc>
              <a:spcBef>
                <a:spcPct val="50000"/>
              </a:spcBef>
              <a:defRPr/>
            </a:pPr>
            <a:r>
              <a:rPr lang="zh-CN" altLang="en-US" sz="2400" b="0" kern="0" dirty="0" smtClean="0">
                <a:solidFill>
                  <a:srgbClr val="000000"/>
                </a:solidFill>
                <a:ea typeface="微软雅黑" panose="020B0503020204020204" pitchFamily="34" charset="-122"/>
                <a:cs typeface="Times New Roman" panose="02020603050405020304" pitchFamily="18" charset="0"/>
              </a:rPr>
              <a:t>        为了</a:t>
            </a:r>
            <a:r>
              <a:rPr lang="zh-CN" altLang="en-US" sz="2400" b="0" kern="0" dirty="0">
                <a:solidFill>
                  <a:srgbClr val="000000"/>
                </a:solidFill>
                <a:ea typeface="微软雅黑" panose="020B0503020204020204" pitchFamily="34" charset="-122"/>
                <a:cs typeface="Times New Roman" panose="02020603050405020304" pitchFamily="18" charset="0"/>
              </a:rPr>
              <a:t>将椭圆方程化成标准方程</a:t>
            </a:r>
            <a:r>
              <a:rPr lang="zh-CN" altLang="en-US" sz="2400" b="0" kern="0" dirty="0" smtClean="0">
                <a:solidFill>
                  <a:srgbClr val="000000"/>
                </a:solidFill>
                <a:ea typeface="微软雅黑" panose="020B0503020204020204" pitchFamily="34" charset="-122"/>
                <a:cs typeface="Times New Roman" panose="02020603050405020304" pitchFamily="18" charset="0"/>
              </a:rPr>
              <a:t>形式：</a:t>
            </a:r>
          </a:p>
        </p:txBody>
      </p:sp>
      <p:graphicFrame>
        <p:nvGraphicFramePr>
          <p:cNvPr id="8" name="对象 7"/>
          <p:cNvGraphicFramePr>
            <a:graphicFrameLocks noChangeAspect="1"/>
          </p:cNvGraphicFramePr>
          <p:nvPr>
            <p:extLst>
              <p:ext uri="{D42A27DB-BD31-4B8C-83A1-F6EECF244321}">
                <p14:modId xmlns:p14="http://schemas.microsoft.com/office/powerpoint/2010/main" val="947573763"/>
              </p:ext>
            </p:extLst>
          </p:nvPr>
        </p:nvGraphicFramePr>
        <p:xfrm>
          <a:off x="5354351" y="5304290"/>
          <a:ext cx="1409700" cy="774700"/>
        </p:xfrm>
        <a:graphic>
          <a:graphicData uri="http://schemas.openxmlformats.org/presentationml/2006/ole">
            <mc:AlternateContent xmlns:mc="http://schemas.openxmlformats.org/markup-compatibility/2006">
              <mc:Choice xmlns:v="urn:schemas-microsoft-com:vml" Requires="v">
                <p:oleObj spid="_x0000_s216112" name="Equation" r:id="rId6" imgW="1409400" imgH="774360" progId="Equation.DSMT4">
                  <p:embed/>
                </p:oleObj>
              </mc:Choice>
              <mc:Fallback>
                <p:oleObj name="Equation" r:id="rId6" imgW="1409400" imgH="774360" progId="Equation.DSMT4">
                  <p:embed/>
                  <p:pic>
                    <p:nvPicPr>
                      <p:cNvPr id="0" name=""/>
                      <p:cNvPicPr/>
                      <p:nvPr/>
                    </p:nvPicPr>
                    <p:blipFill>
                      <a:blip r:embed="rId7"/>
                      <a:stretch>
                        <a:fillRect/>
                      </a:stretch>
                    </p:blipFill>
                    <p:spPr>
                      <a:xfrm>
                        <a:off x="5354351" y="5304290"/>
                        <a:ext cx="1409700" cy="774700"/>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6308370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left)">
                                      <p:cBhvr>
                                        <p:cTn id="1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a:extLst>
              <a:ext uri="{FF2B5EF4-FFF2-40B4-BE49-F238E27FC236}">
                <a16:creationId xmlns:a16="http://schemas.microsoft.com/office/drawing/2014/main" xmlns="" id="{1C79A3DF-D1DD-4DCD-BBCA-3F9A1B85B033}"/>
              </a:ext>
            </a:extLst>
          </p:cNvPr>
          <p:cNvGrpSpPr/>
          <p:nvPr/>
        </p:nvGrpSpPr>
        <p:grpSpPr>
          <a:xfrm>
            <a:off x="486158" y="312361"/>
            <a:ext cx="5321016" cy="556191"/>
            <a:chOff x="486158" y="414665"/>
            <a:chExt cx="5321016" cy="556191"/>
          </a:xfrm>
        </p:grpSpPr>
        <p:sp>
          <p:nvSpPr>
            <p:cNvPr id="23" name="矩形 22">
              <a:extLst>
                <a:ext uri="{FF2B5EF4-FFF2-40B4-BE49-F238E27FC236}">
                  <a16:creationId xmlns:a16="http://schemas.microsoft.com/office/drawing/2014/main" xmlns="" id="{D694509D-4481-4D7D-B3BE-D6D36C1F91F3}"/>
                </a:ext>
              </a:extLst>
            </p:cNvPr>
            <p:cNvSpPr/>
            <p:nvPr/>
          </p:nvSpPr>
          <p:spPr>
            <a:xfrm>
              <a:off x="1172351" y="414665"/>
              <a:ext cx="4634823" cy="523220"/>
            </a:xfrm>
            <a:prstGeom prst="rect">
              <a:avLst/>
            </a:prstGeom>
          </p:spPr>
          <p:txBody>
            <a:bodyPr wrap="square">
              <a:spAutoFit/>
            </a:bodyPr>
            <a:lstStyle/>
            <a:p>
              <a:pPr lvl="0">
                <a:defRPr/>
              </a:pPr>
              <a:r>
                <a:rPr lang="zh-CN" altLang="en-US" sz="2800" b="1" spc="300" dirty="0">
                  <a:solidFill>
                    <a:prstClr val="black">
                      <a:lumMod val="95000"/>
                      <a:lumOff val="5000"/>
                    </a:prstClr>
                  </a:solidFill>
                  <a:latin typeface="微软雅黑" panose="020B0503020204020204" pitchFamily="34" charset="-122"/>
                  <a:ea typeface="微软雅黑" panose="020B0503020204020204" pitchFamily="34" charset="-122"/>
                  <a:cs typeface="+mn-ea"/>
                  <a:sym typeface="+mn-lt"/>
                </a:rPr>
                <a:t>小行星的轨道模型</a:t>
              </a:r>
            </a:p>
          </p:txBody>
        </p:sp>
        <p:sp>
          <p:nvSpPr>
            <p:cNvPr id="24" name="矩形 23">
              <a:extLst>
                <a:ext uri="{FF2B5EF4-FFF2-40B4-BE49-F238E27FC236}">
                  <a16:creationId xmlns:a16="http://schemas.microsoft.com/office/drawing/2014/main" xmlns="" id="{585731C8-2130-4A42-BDC6-479492FADCAA}"/>
                </a:ext>
              </a:extLst>
            </p:cNvPr>
            <p:cNvSpPr/>
            <p:nvPr/>
          </p:nvSpPr>
          <p:spPr>
            <a:xfrm>
              <a:off x="486158" y="509191"/>
              <a:ext cx="577495" cy="461665"/>
            </a:xfrm>
            <a:prstGeom prst="rect">
              <a:avLst/>
            </a:prstGeom>
          </p:spPr>
          <p:txBody>
            <a:bodyPr wrap="square">
              <a:spAutoFit/>
            </a:bodyPr>
            <a:lstStyle/>
            <a:p>
              <a:pPr lvl="0" algn="ctr">
                <a:defRPr/>
              </a:pPr>
              <a:r>
                <a:rPr lang="en-US" altLang="zh-CN" sz="2400" b="1" dirty="0" smtClean="0">
                  <a:solidFill>
                    <a:prstClr val="white"/>
                  </a:solidFill>
                  <a:latin typeface="Times New Roman" pitchFamily="18" charset="0"/>
                  <a:ea typeface="微软雅黑" panose="020B0503020204020204" pitchFamily="34" charset="-122"/>
                  <a:cs typeface="Times New Roman" pitchFamily="18" charset="0"/>
                  <a:sym typeface="+mn-lt"/>
                </a:rPr>
                <a:t>§4</a:t>
              </a:r>
              <a:endParaRPr lang="en-US" altLang="zh-CN" sz="2400" b="1" dirty="0">
                <a:solidFill>
                  <a:prstClr val="white"/>
                </a:solidFill>
                <a:latin typeface="Times New Roman" pitchFamily="18" charset="0"/>
                <a:ea typeface="微软雅黑" panose="020B0503020204020204" pitchFamily="34" charset="-122"/>
                <a:cs typeface="Times New Roman" pitchFamily="18" charset="0"/>
                <a:sym typeface="+mn-lt"/>
              </a:endParaRPr>
            </a:p>
          </p:txBody>
        </p:sp>
      </p:grpSp>
      <p:sp>
        <p:nvSpPr>
          <p:cNvPr id="5" name="Text Box 12"/>
          <p:cNvSpPr txBox="1">
            <a:spLocks noChangeArrowheads="1"/>
          </p:cNvSpPr>
          <p:nvPr/>
        </p:nvSpPr>
        <p:spPr bwMode="auto">
          <a:xfrm>
            <a:off x="838622" y="1415322"/>
            <a:ext cx="10441159" cy="4968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algn="just" eaLnBrk="1" hangingPunct="1">
              <a:lnSpc>
                <a:spcPct val="120000"/>
              </a:lnSpc>
              <a:spcBef>
                <a:spcPct val="50000"/>
              </a:spcBef>
              <a:defRPr/>
            </a:pPr>
            <a:r>
              <a:rPr lang="zh-CN" altLang="en-US" sz="2400" b="0" kern="0" dirty="0" smtClean="0">
                <a:solidFill>
                  <a:srgbClr val="000000"/>
                </a:solidFill>
                <a:ea typeface="微软雅黑" panose="020B0503020204020204" pitchFamily="34" charset="-122"/>
                <a:cs typeface="Times New Roman" panose="02020603050405020304" pitchFamily="18" charset="0"/>
              </a:rPr>
              <a:t>令</a:t>
            </a:r>
          </a:p>
        </p:txBody>
      </p:sp>
      <p:graphicFrame>
        <p:nvGraphicFramePr>
          <p:cNvPr id="6" name="对象 5"/>
          <p:cNvGraphicFramePr>
            <a:graphicFrameLocks noChangeAspect="1"/>
          </p:cNvGraphicFramePr>
          <p:nvPr>
            <p:extLst>
              <p:ext uri="{D42A27DB-BD31-4B8C-83A1-F6EECF244321}">
                <p14:modId xmlns:p14="http://schemas.microsoft.com/office/powerpoint/2010/main" val="385418913"/>
              </p:ext>
            </p:extLst>
          </p:nvPr>
        </p:nvGraphicFramePr>
        <p:xfrm>
          <a:off x="3711674" y="1239089"/>
          <a:ext cx="4191000" cy="1346200"/>
        </p:xfrm>
        <a:graphic>
          <a:graphicData uri="http://schemas.openxmlformats.org/presentationml/2006/ole">
            <mc:AlternateContent xmlns:mc="http://schemas.openxmlformats.org/markup-compatibility/2006">
              <mc:Choice xmlns:v="urn:schemas-microsoft-com:vml" Requires="v">
                <p:oleObj spid="_x0000_s217178" name="Equation" r:id="rId4" imgW="4190760" imgH="1346040" progId="Equation.DSMT4">
                  <p:embed/>
                </p:oleObj>
              </mc:Choice>
              <mc:Fallback>
                <p:oleObj name="Equation" r:id="rId4" imgW="4190760" imgH="1346040" progId="Equation.DSMT4">
                  <p:embed/>
                  <p:pic>
                    <p:nvPicPr>
                      <p:cNvPr id="0" name=""/>
                      <p:cNvPicPr>
                        <a:picLocks noChangeAspect="1" noChangeArrowheads="1"/>
                      </p:cNvPicPr>
                      <p:nvPr/>
                    </p:nvPicPr>
                    <p:blipFill>
                      <a:blip r:embed="rId5"/>
                      <a:srcRect/>
                      <a:stretch>
                        <a:fillRect/>
                      </a:stretch>
                    </p:blipFill>
                    <p:spPr bwMode="auto">
                      <a:xfrm>
                        <a:off x="3711674" y="1239089"/>
                        <a:ext cx="4191000" cy="134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Text Box 12"/>
          <p:cNvSpPr txBox="1">
            <a:spLocks noChangeArrowheads="1"/>
          </p:cNvSpPr>
          <p:nvPr/>
        </p:nvSpPr>
        <p:spPr bwMode="auto">
          <a:xfrm>
            <a:off x="838623" y="2708050"/>
            <a:ext cx="994215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algn="just" eaLnBrk="1" hangingPunct="1">
              <a:lnSpc>
                <a:spcPct val="150000"/>
              </a:lnSpc>
              <a:defRPr/>
            </a:pPr>
            <a:r>
              <a:rPr lang="zh-CN" altLang="en-US" sz="2400" b="0" kern="0" dirty="0" smtClean="0">
                <a:solidFill>
                  <a:srgbClr val="000000"/>
                </a:solidFill>
                <a:ea typeface="微软雅黑" panose="020B0503020204020204" pitchFamily="34" charset="-122"/>
                <a:cs typeface="Times New Roman" panose="02020603050405020304" pitchFamily="18" charset="0"/>
              </a:rPr>
              <a:t>矩阵 </a:t>
            </a:r>
            <a:r>
              <a:rPr lang="en-US" altLang="zh-CN" sz="2400" i="1" kern="0" dirty="0" smtClean="0">
                <a:solidFill>
                  <a:srgbClr val="000000"/>
                </a:solidFill>
                <a:ea typeface="微软雅黑" panose="020B0503020204020204" pitchFamily="34" charset="-122"/>
                <a:cs typeface="Times New Roman" panose="02020603050405020304" pitchFamily="18" charset="0"/>
              </a:rPr>
              <a:t>C </a:t>
            </a:r>
            <a:r>
              <a:rPr lang="zh-CN" altLang="en-US" sz="2400" b="0" kern="0" dirty="0" smtClean="0">
                <a:solidFill>
                  <a:srgbClr val="000000"/>
                </a:solidFill>
                <a:ea typeface="微软雅黑" panose="020B0503020204020204" pitchFamily="34" charset="-122"/>
                <a:cs typeface="Times New Roman" panose="02020603050405020304" pitchFamily="18" charset="0"/>
              </a:rPr>
              <a:t>的</a:t>
            </a:r>
            <a:r>
              <a:rPr lang="zh-CN" altLang="en-US" sz="2400" b="0" kern="0" dirty="0">
                <a:solidFill>
                  <a:srgbClr val="000000"/>
                </a:solidFill>
                <a:ea typeface="微软雅黑" panose="020B0503020204020204" pitchFamily="34" charset="-122"/>
                <a:cs typeface="Times New Roman" panose="02020603050405020304" pitchFamily="18" charset="0"/>
              </a:rPr>
              <a:t>特征值</a:t>
            </a:r>
            <a:r>
              <a:rPr lang="zh-CN" altLang="en-US" sz="2400" b="0" kern="0" dirty="0" smtClean="0">
                <a:solidFill>
                  <a:srgbClr val="000000"/>
                </a:solidFill>
                <a:ea typeface="微软雅黑" panose="020B0503020204020204" pitchFamily="34" charset="-122"/>
                <a:cs typeface="Times New Roman" panose="02020603050405020304" pitchFamily="18" charset="0"/>
              </a:rPr>
              <a:t>为</a:t>
            </a:r>
            <a:r>
              <a:rPr lang="en-US" altLang="zh-CN" sz="2400" b="0" i="1" kern="0" dirty="0" smtClean="0">
                <a:solidFill>
                  <a:srgbClr val="000000"/>
                </a:solidFill>
                <a:ea typeface="微软雅黑" panose="020B0503020204020204" pitchFamily="34" charset="-122"/>
                <a:cs typeface="Times New Roman" panose="02020603050405020304" pitchFamily="18" charset="0"/>
              </a:rPr>
              <a:t>λ</a:t>
            </a:r>
            <a:r>
              <a:rPr lang="en-US" altLang="zh-CN" sz="2400" b="0" kern="0" baseline="-25000" dirty="0" smtClean="0">
                <a:solidFill>
                  <a:srgbClr val="000000"/>
                </a:solidFill>
                <a:ea typeface="微软雅黑" panose="020B0503020204020204" pitchFamily="34" charset="-122"/>
                <a:cs typeface="Times New Roman" panose="02020603050405020304" pitchFamily="18" charset="0"/>
              </a:rPr>
              <a:t>1</a:t>
            </a:r>
            <a:r>
              <a:rPr lang="zh-CN" altLang="en-US" sz="2400" b="0" kern="0" dirty="0" smtClean="0">
                <a:solidFill>
                  <a:srgbClr val="000000"/>
                </a:solidFill>
                <a:ea typeface="微软雅黑" panose="020B0503020204020204" pitchFamily="34" charset="-122"/>
                <a:cs typeface="Times New Roman" panose="02020603050405020304" pitchFamily="18" charset="0"/>
              </a:rPr>
              <a:t>，</a:t>
            </a:r>
            <a:r>
              <a:rPr lang="en-US" altLang="zh-CN" sz="2400" b="0" i="1" kern="0" dirty="0" smtClean="0">
                <a:solidFill>
                  <a:srgbClr val="000000"/>
                </a:solidFill>
                <a:ea typeface="微软雅黑" panose="020B0503020204020204" pitchFamily="34" charset="-122"/>
                <a:cs typeface="Times New Roman" panose="02020603050405020304" pitchFamily="18" charset="0"/>
              </a:rPr>
              <a:t>λ</a:t>
            </a:r>
            <a:r>
              <a:rPr lang="en-US" altLang="zh-CN" sz="2400" b="0" kern="0" baseline="-25000" dirty="0" smtClean="0">
                <a:solidFill>
                  <a:srgbClr val="000000"/>
                </a:solidFill>
                <a:ea typeface="微软雅黑" panose="020B0503020204020204" pitchFamily="34" charset="-122"/>
                <a:cs typeface="Times New Roman" panose="02020603050405020304" pitchFamily="18" charset="0"/>
              </a:rPr>
              <a:t>2</a:t>
            </a:r>
            <a:r>
              <a:rPr lang="zh-CN" altLang="en-US" sz="2400" b="0" kern="0" dirty="0" smtClean="0">
                <a:solidFill>
                  <a:srgbClr val="000000"/>
                </a:solidFill>
                <a:ea typeface="微软雅黑" panose="020B0503020204020204" pitchFamily="34" charset="-122"/>
                <a:cs typeface="Times New Roman" panose="02020603050405020304" pitchFamily="18" charset="0"/>
              </a:rPr>
              <a:t>，</a:t>
            </a:r>
            <a:r>
              <a:rPr lang="en-US" altLang="zh-CN" sz="2400" b="0" kern="0" dirty="0" smtClean="0">
                <a:solidFill>
                  <a:srgbClr val="000000"/>
                </a:solidFill>
                <a:ea typeface="微软雅黑" panose="020B0503020204020204" pitchFamily="34" charset="-122"/>
                <a:cs typeface="Times New Roman" panose="02020603050405020304" pitchFamily="18" charset="0"/>
              </a:rPr>
              <a:t>|</a:t>
            </a:r>
            <a:r>
              <a:rPr lang="en-US" altLang="zh-CN" sz="2400" i="1" kern="0" dirty="0" smtClean="0">
                <a:solidFill>
                  <a:srgbClr val="000000"/>
                </a:solidFill>
                <a:ea typeface="微软雅黑" panose="020B0503020204020204" pitchFamily="34" charset="-122"/>
                <a:cs typeface="Times New Roman" panose="02020603050405020304" pitchFamily="18" charset="0"/>
              </a:rPr>
              <a:t>C</a:t>
            </a:r>
            <a:r>
              <a:rPr lang="en-US" altLang="zh-CN" sz="2400" b="0" kern="0" dirty="0" smtClean="0">
                <a:solidFill>
                  <a:srgbClr val="000000"/>
                </a:solidFill>
                <a:ea typeface="微软雅黑" panose="020B0503020204020204" pitchFamily="34" charset="-122"/>
                <a:cs typeface="Times New Roman" panose="02020603050405020304" pitchFamily="18" charset="0"/>
              </a:rPr>
              <a:t>|</a:t>
            </a:r>
            <a:r>
              <a:rPr lang="zh-CN" altLang="en-US" sz="2400" b="0" kern="0" dirty="0" smtClean="0">
                <a:solidFill>
                  <a:srgbClr val="000000"/>
                </a:solidFill>
                <a:ea typeface="微软雅黑" panose="020B0503020204020204" pitchFamily="34" charset="-122"/>
                <a:cs typeface="Times New Roman" panose="02020603050405020304" pitchFamily="18" charset="0"/>
              </a:rPr>
              <a:t>，</a:t>
            </a:r>
            <a:r>
              <a:rPr lang="en-US" altLang="zh-CN" sz="2400" b="0" kern="0" dirty="0" smtClean="0">
                <a:solidFill>
                  <a:srgbClr val="000000"/>
                </a:solidFill>
                <a:ea typeface="微软雅黑" panose="020B0503020204020204" pitchFamily="34" charset="-122"/>
                <a:cs typeface="Times New Roman" panose="02020603050405020304" pitchFamily="18" charset="0"/>
              </a:rPr>
              <a:t>|</a:t>
            </a:r>
            <a:r>
              <a:rPr lang="en-US" altLang="zh-CN" sz="2400" i="1" kern="0" dirty="0" smtClean="0">
                <a:solidFill>
                  <a:srgbClr val="000000"/>
                </a:solidFill>
                <a:ea typeface="微软雅黑" panose="020B0503020204020204" pitchFamily="34" charset="-122"/>
                <a:cs typeface="Times New Roman" panose="02020603050405020304" pitchFamily="18" charset="0"/>
              </a:rPr>
              <a:t>D</a:t>
            </a:r>
            <a:r>
              <a:rPr lang="en-US" altLang="zh-CN" sz="2400" b="0" kern="0" dirty="0" smtClean="0">
                <a:solidFill>
                  <a:srgbClr val="000000"/>
                </a:solidFill>
                <a:ea typeface="微软雅黑" panose="020B0503020204020204" pitchFamily="34" charset="-122"/>
                <a:cs typeface="Times New Roman" panose="02020603050405020304" pitchFamily="18" charset="0"/>
              </a:rPr>
              <a:t>| </a:t>
            </a:r>
            <a:r>
              <a:rPr lang="zh-CN" altLang="en-US" sz="2400" b="0" kern="0" dirty="0" smtClean="0">
                <a:solidFill>
                  <a:srgbClr val="000000"/>
                </a:solidFill>
                <a:ea typeface="微软雅黑" panose="020B0503020204020204" pitchFamily="34" charset="-122"/>
                <a:cs typeface="Times New Roman" panose="02020603050405020304" pitchFamily="18" charset="0"/>
              </a:rPr>
              <a:t>分别</a:t>
            </a:r>
            <a:r>
              <a:rPr lang="zh-CN" altLang="en-US" sz="2400" b="0" kern="0" dirty="0">
                <a:solidFill>
                  <a:srgbClr val="000000"/>
                </a:solidFill>
                <a:ea typeface="微软雅黑" panose="020B0503020204020204" pitchFamily="34" charset="-122"/>
                <a:cs typeface="Times New Roman" panose="02020603050405020304" pitchFamily="18" charset="0"/>
              </a:rPr>
              <a:t>为</a:t>
            </a:r>
            <a:r>
              <a:rPr lang="zh-CN" altLang="en-US" sz="2400" b="0" kern="0" dirty="0" smtClean="0">
                <a:solidFill>
                  <a:srgbClr val="000000"/>
                </a:solidFill>
                <a:ea typeface="微软雅黑" panose="020B0503020204020204" pitchFamily="34" charset="-122"/>
                <a:cs typeface="Times New Roman" panose="02020603050405020304" pitchFamily="18" charset="0"/>
              </a:rPr>
              <a:t>矩阵 </a:t>
            </a:r>
            <a:r>
              <a:rPr lang="en-US" altLang="zh-CN" sz="2400" i="1" kern="0" dirty="0" smtClean="0">
                <a:solidFill>
                  <a:srgbClr val="000000"/>
                </a:solidFill>
                <a:ea typeface="微软雅黑" panose="020B0503020204020204" pitchFamily="34" charset="-122"/>
                <a:cs typeface="Times New Roman" panose="02020603050405020304" pitchFamily="18" charset="0"/>
              </a:rPr>
              <a:t>C </a:t>
            </a:r>
            <a:r>
              <a:rPr lang="zh-CN" altLang="en-US" sz="2400" b="0" kern="0" dirty="0" smtClean="0">
                <a:solidFill>
                  <a:srgbClr val="000000"/>
                </a:solidFill>
                <a:ea typeface="微软雅黑" panose="020B0503020204020204" pitchFamily="34" charset="-122"/>
                <a:cs typeface="Times New Roman" panose="02020603050405020304" pitchFamily="18" charset="0"/>
              </a:rPr>
              <a:t>与 </a:t>
            </a:r>
            <a:r>
              <a:rPr lang="en-US" altLang="zh-CN" sz="2400" i="1" kern="0" dirty="0" smtClean="0">
                <a:solidFill>
                  <a:srgbClr val="000000"/>
                </a:solidFill>
                <a:ea typeface="微软雅黑" panose="020B0503020204020204" pitchFamily="34" charset="-122"/>
                <a:cs typeface="Times New Roman" panose="02020603050405020304" pitchFamily="18" charset="0"/>
              </a:rPr>
              <a:t>D </a:t>
            </a:r>
            <a:r>
              <a:rPr lang="zh-CN" altLang="en-US" sz="2400" b="0" kern="0" dirty="0" smtClean="0">
                <a:solidFill>
                  <a:srgbClr val="000000"/>
                </a:solidFill>
                <a:ea typeface="微软雅黑" panose="020B0503020204020204" pitchFamily="34" charset="-122"/>
                <a:cs typeface="Times New Roman" panose="02020603050405020304" pitchFamily="18" charset="0"/>
              </a:rPr>
              <a:t>的</a:t>
            </a:r>
            <a:r>
              <a:rPr lang="zh-CN" altLang="en-US" sz="2400" b="0" kern="0" dirty="0">
                <a:solidFill>
                  <a:srgbClr val="000000"/>
                </a:solidFill>
                <a:ea typeface="微软雅黑" panose="020B0503020204020204" pitchFamily="34" charset="-122"/>
                <a:cs typeface="Times New Roman" panose="02020603050405020304" pitchFamily="18" charset="0"/>
              </a:rPr>
              <a:t>行列式的</a:t>
            </a:r>
            <a:r>
              <a:rPr lang="zh-CN" altLang="en-US" sz="2400" b="0" kern="0" dirty="0" smtClean="0">
                <a:solidFill>
                  <a:srgbClr val="000000"/>
                </a:solidFill>
                <a:ea typeface="微软雅黑" panose="020B0503020204020204" pitchFamily="34" charset="-122"/>
                <a:cs typeface="Times New Roman" panose="02020603050405020304" pitchFamily="18" charset="0"/>
              </a:rPr>
              <a:t>值。</a:t>
            </a:r>
          </a:p>
        </p:txBody>
      </p:sp>
      <p:grpSp>
        <p:nvGrpSpPr>
          <p:cNvPr id="8" name="组合 7"/>
          <p:cNvGrpSpPr/>
          <p:nvPr/>
        </p:nvGrpSpPr>
        <p:grpSpPr>
          <a:xfrm>
            <a:off x="838622" y="3634746"/>
            <a:ext cx="10441159" cy="949528"/>
            <a:chOff x="838622" y="4290194"/>
            <a:chExt cx="10441159" cy="949528"/>
          </a:xfrm>
        </p:grpSpPr>
        <p:sp>
          <p:nvSpPr>
            <p:cNvPr id="9" name="Text Box 12"/>
            <p:cNvSpPr txBox="1">
              <a:spLocks noChangeArrowheads="1"/>
            </p:cNvSpPr>
            <p:nvPr/>
          </p:nvSpPr>
          <p:spPr bwMode="auto">
            <a:xfrm>
              <a:off x="838622" y="4365898"/>
              <a:ext cx="10441159" cy="720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marL="0" marR="0" lvl="0" indent="0" algn="just" defTabSz="914400" eaLnBrk="1" fontAlgn="auto" latinLnBrk="0" hangingPunct="1">
                <a:lnSpc>
                  <a:spcPct val="170000"/>
                </a:lnSpc>
                <a:spcBef>
                  <a:spcPts val="0"/>
                </a:spcBef>
                <a:spcAft>
                  <a:spcPts val="0"/>
                </a:spcAft>
                <a:buClrTx/>
                <a:buSzTx/>
                <a:buFontTx/>
                <a:buNone/>
                <a:tabLst/>
                <a:defRPr/>
              </a:pPr>
              <a:r>
                <a:rPr kumimoji="0" lang="zh-CN" altLang="en-US" sz="2400" b="0" i="0" u="none" strike="noStrike" kern="0" cap="none" spc="0" normalizeH="0" baseline="0" noProof="0" dirty="0" smtClean="0">
                  <a:ln>
                    <a:noFill/>
                  </a:ln>
                  <a:solidFill>
                    <a:srgbClr val="000000"/>
                  </a:solidFill>
                  <a:effectLst/>
                  <a:uLnTx/>
                  <a:uFillTx/>
                  <a:latin typeface="Times New Roman" pitchFamily="18" charset="0"/>
                  <a:ea typeface="微软雅黑" panose="020B0503020204020204" pitchFamily="34" charset="-122"/>
                  <a:cs typeface="Times New Roman" panose="02020603050405020304" pitchFamily="18" charset="0"/>
                </a:rPr>
                <a:t>        椭圆</a:t>
              </a:r>
              <a:r>
                <a:rPr kumimoji="0" lang="zh-CN" altLang="en-US" sz="2400" b="0" i="0" u="none" strike="noStrike" kern="0" cap="none" spc="0" normalizeH="0" baseline="0" noProof="0" dirty="0">
                  <a:ln>
                    <a:noFill/>
                  </a:ln>
                  <a:solidFill>
                    <a:srgbClr val="000000"/>
                  </a:solidFill>
                  <a:effectLst/>
                  <a:uLnTx/>
                  <a:uFillTx/>
                  <a:latin typeface="Times New Roman" pitchFamily="18" charset="0"/>
                  <a:ea typeface="微软雅黑" panose="020B0503020204020204" pitchFamily="34" charset="-122"/>
                  <a:cs typeface="Times New Roman" panose="02020603050405020304" pitchFamily="18" charset="0"/>
                </a:rPr>
                <a:t>长半</a:t>
              </a:r>
              <a:r>
                <a:rPr kumimoji="0" lang="zh-CN" altLang="en-US" sz="2400" b="0" i="0" u="none" strike="noStrike" kern="0" cap="none" spc="0" normalizeH="0" baseline="0" noProof="0" dirty="0" smtClean="0">
                  <a:ln>
                    <a:noFill/>
                  </a:ln>
                  <a:solidFill>
                    <a:srgbClr val="000000"/>
                  </a:solidFill>
                  <a:effectLst/>
                  <a:uLnTx/>
                  <a:uFillTx/>
                  <a:latin typeface="Times New Roman" pitchFamily="18" charset="0"/>
                  <a:ea typeface="微软雅黑" panose="020B0503020204020204" pitchFamily="34" charset="-122"/>
                  <a:cs typeface="Times New Roman" panose="02020603050405020304" pitchFamily="18" charset="0"/>
                </a:rPr>
                <a:t>轴：</a:t>
              </a:r>
              <a:r>
                <a:rPr kumimoji="0" lang="en-US" altLang="zh-CN" sz="2400" b="0" i="0" u="none" strike="noStrike" kern="0" cap="none" spc="0" normalizeH="0" baseline="0" noProof="0" dirty="0" smtClean="0">
                  <a:ln>
                    <a:noFill/>
                  </a:ln>
                  <a:solidFill>
                    <a:srgbClr val="000000"/>
                  </a:solidFill>
                  <a:effectLst/>
                  <a:uLnTx/>
                  <a:uFillTx/>
                  <a:latin typeface="Times New Roman" pitchFamily="18" charset="0"/>
                  <a:ea typeface="微软雅黑" panose="020B0503020204020204" pitchFamily="34" charset="-122"/>
                  <a:cs typeface="Times New Roman" panose="02020603050405020304" pitchFamily="18" charset="0"/>
                </a:rPr>
                <a:t>                 </a:t>
              </a:r>
              <a:r>
                <a:rPr kumimoji="0" lang="zh-CN" altLang="en-US" sz="2400" b="0" i="0" u="none" strike="noStrike" kern="0" cap="none" spc="0" normalizeH="0" baseline="0" noProof="0" dirty="0" smtClean="0">
                  <a:ln>
                    <a:noFill/>
                  </a:ln>
                  <a:solidFill>
                    <a:srgbClr val="000000"/>
                  </a:solidFill>
                  <a:effectLst/>
                  <a:uLnTx/>
                  <a:uFillTx/>
                  <a:latin typeface="Times New Roman" pitchFamily="18" charset="0"/>
                  <a:ea typeface="微软雅黑" panose="020B0503020204020204" pitchFamily="34" charset="-122"/>
                  <a:cs typeface="Times New Roman" panose="02020603050405020304" pitchFamily="18" charset="0"/>
                </a:rPr>
                <a:t>；短</a:t>
              </a:r>
              <a:r>
                <a:rPr kumimoji="0" lang="zh-CN" altLang="en-US" sz="2400" b="0" i="0" u="none" strike="noStrike" kern="0" cap="none" spc="0" normalizeH="0" baseline="0" noProof="0" dirty="0">
                  <a:ln>
                    <a:noFill/>
                  </a:ln>
                  <a:solidFill>
                    <a:srgbClr val="000000"/>
                  </a:solidFill>
                  <a:effectLst/>
                  <a:uLnTx/>
                  <a:uFillTx/>
                  <a:latin typeface="Times New Roman" pitchFamily="18" charset="0"/>
                  <a:ea typeface="微软雅黑" panose="020B0503020204020204" pitchFamily="34" charset="-122"/>
                  <a:cs typeface="Times New Roman" panose="02020603050405020304" pitchFamily="18" charset="0"/>
                </a:rPr>
                <a:t>半</a:t>
              </a:r>
              <a:r>
                <a:rPr kumimoji="0" lang="zh-CN" altLang="en-US" sz="2400" b="0" i="0" u="none" strike="noStrike" kern="0" cap="none" spc="0" normalizeH="0" baseline="0" noProof="0" dirty="0" smtClean="0">
                  <a:ln>
                    <a:noFill/>
                  </a:ln>
                  <a:solidFill>
                    <a:srgbClr val="000000"/>
                  </a:solidFill>
                  <a:effectLst/>
                  <a:uLnTx/>
                  <a:uFillTx/>
                  <a:latin typeface="Times New Roman" pitchFamily="18" charset="0"/>
                  <a:ea typeface="微软雅黑" panose="020B0503020204020204" pitchFamily="34" charset="-122"/>
                  <a:cs typeface="Times New Roman" panose="02020603050405020304" pitchFamily="18" charset="0"/>
                </a:rPr>
                <a:t>轴：</a:t>
              </a:r>
              <a:r>
                <a:rPr kumimoji="0" lang="en-US" altLang="zh-CN" sz="2400" b="0" i="0" u="none" strike="noStrike" kern="0" cap="none" spc="0" normalizeH="0" baseline="0" noProof="0" dirty="0" smtClean="0">
                  <a:ln>
                    <a:noFill/>
                  </a:ln>
                  <a:solidFill>
                    <a:srgbClr val="000000"/>
                  </a:solidFill>
                  <a:effectLst/>
                  <a:uLnTx/>
                  <a:uFillTx/>
                  <a:latin typeface="Times New Roman" pitchFamily="18" charset="0"/>
                  <a:ea typeface="微软雅黑" panose="020B0503020204020204" pitchFamily="34" charset="-122"/>
                  <a:cs typeface="Times New Roman" panose="02020603050405020304" pitchFamily="18" charset="0"/>
                </a:rPr>
                <a:t>                </a:t>
              </a:r>
              <a:r>
                <a:rPr kumimoji="0" lang="zh-CN" altLang="en-US" sz="2400" b="0" i="0" u="none" strike="noStrike" kern="0" cap="none" spc="0" normalizeH="0" baseline="0" noProof="0" dirty="0" smtClean="0">
                  <a:ln>
                    <a:noFill/>
                  </a:ln>
                  <a:solidFill>
                    <a:srgbClr val="000000"/>
                  </a:solidFill>
                  <a:effectLst/>
                  <a:uLnTx/>
                  <a:uFillTx/>
                  <a:latin typeface="Times New Roman" pitchFamily="18" charset="0"/>
                  <a:ea typeface="微软雅黑" panose="020B0503020204020204" pitchFamily="34" charset="-122"/>
                  <a:cs typeface="Times New Roman" panose="02020603050405020304" pitchFamily="18" charset="0"/>
                </a:rPr>
                <a:t>；</a:t>
              </a:r>
              <a:r>
                <a:rPr kumimoji="0" lang="en-US" altLang="zh-CN" sz="2400" b="0" i="0" u="none" strike="noStrike" kern="0" cap="none" spc="0" normalizeH="0" baseline="0" noProof="0" dirty="0" smtClean="0">
                  <a:ln>
                    <a:noFill/>
                  </a:ln>
                  <a:solidFill>
                    <a:srgbClr val="000000"/>
                  </a:solidFill>
                  <a:effectLst/>
                  <a:uLnTx/>
                  <a:uFillTx/>
                  <a:latin typeface="Times New Roman" pitchFamily="18" charset="0"/>
                  <a:ea typeface="微软雅黑" panose="020B0503020204020204" pitchFamily="34" charset="-122"/>
                  <a:cs typeface="Times New Roman" panose="02020603050405020304" pitchFamily="18" charset="0"/>
                </a:rPr>
                <a:t> </a:t>
              </a:r>
              <a:r>
                <a:rPr kumimoji="0" lang="zh-CN" altLang="en-US" sz="2400" b="0" i="0" u="none" strike="noStrike" kern="0" cap="none" spc="0" normalizeH="0" baseline="0" noProof="0" dirty="0">
                  <a:ln>
                    <a:noFill/>
                  </a:ln>
                  <a:solidFill>
                    <a:srgbClr val="000000"/>
                  </a:solidFill>
                  <a:effectLst/>
                  <a:uLnTx/>
                  <a:uFillTx/>
                  <a:latin typeface="Times New Roman" pitchFamily="18" charset="0"/>
                  <a:ea typeface="微软雅黑" panose="020B0503020204020204" pitchFamily="34" charset="-122"/>
                  <a:cs typeface="Times New Roman" panose="02020603050405020304" pitchFamily="18" charset="0"/>
                </a:rPr>
                <a:t>半</a:t>
              </a:r>
              <a:r>
                <a:rPr kumimoji="0" lang="zh-CN" altLang="en-US" sz="2400" b="0" i="0" u="none" strike="noStrike" kern="0" cap="none" spc="0" normalizeH="0" baseline="0" noProof="0" dirty="0" smtClean="0">
                  <a:ln>
                    <a:noFill/>
                  </a:ln>
                  <a:solidFill>
                    <a:srgbClr val="000000"/>
                  </a:solidFill>
                  <a:effectLst/>
                  <a:uLnTx/>
                  <a:uFillTx/>
                  <a:latin typeface="Times New Roman" pitchFamily="18" charset="0"/>
                  <a:ea typeface="微软雅黑" panose="020B0503020204020204" pitchFamily="34" charset="-122"/>
                  <a:cs typeface="Times New Roman" panose="02020603050405020304" pitchFamily="18" charset="0"/>
                </a:rPr>
                <a:t>焦距：</a:t>
              </a:r>
              <a:r>
                <a:rPr kumimoji="0" lang="en-US" altLang="zh-CN" sz="2400" b="0" i="0" u="none" strike="noStrike" kern="0" cap="none" spc="0" normalizeH="0" baseline="0" noProof="0" dirty="0" smtClean="0">
                  <a:ln>
                    <a:noFill/>
                  </a:ln>
                  <a:solidFill>
                    <a:srgbClr val="000000"/>
                  </a:solidFill>
                  <a:effectLst/>
                  <a:uLnTx/>
                  <a:uFillTx/>
                  <a:latin typeface="Times New Roman" pitchFamily="18" charset="0"/>
                  <a:ea typeface="微软雅黑" panose="020B0503020204020204" pitchFamily="34" charset="-122"/>
                  <a:cs typeface="Times New Roman" panose="02020603050405020304" pitchFamily="18" charset="0"/>
                </a:rPr>
                <a:t>                     </a:t>
              </a:r>
              <a:r>
                <a:rPr kumimoji="0" lang="zh-CN" altLang="en-US" sz="2400" b="0" i="0" u="none" strike="noStrike" kern="0" cap="none" spc="0" normalizeH="0" baseline="0" noProof="0" dirty="0" smtClean="0">
                  <a:ln>
                    <a:noFill/>
                  </a:ln>
                  <a:solidFill>
                    <a:srgbClr val="000000"/>
                  </a:solidFill>
                  <a:effectLst/>
                  <a:uLnTx/>
                  <a:uFillTx/>
                  <a:latin typeface="Times New Roman" pitchFamily="18" charset="0"/>
                  <a:ea typeface="微软雅黑" panose="020B0503020204020204" pitchFamily="34" charset="-122"/>
                  <a:cs typeface="Times New Roman" panose="02020603050405020304" pitchFamily="18" charset="0"/>
                </a:rPr>
                <a:t>。</a:t>
              </a:r>
              <a:endParaRPr kumimoji="0" lang="en-US" altLang="zh-CN" sz="2400" b="0" i="0" u="none" strike="noStrike" kern="0" cap="none" spc="0" normalizeH="0" baseline="0" noProof="0" dirty="0">
                <a:ln>
                  <a:noFill/>
                </a:ln>
                <a:solidFill>
                  <a:srgbClr val="000000"/>
                </a:solidFill>
                <a:effectLst/>
                <a:uLnTx/>
                <a:uFillTx/>
                <a:latin typeface="Times New Roman" pitchFamily="18" charset="0"/>
                <a:ea typeface="微软雅黑" panose="020B0503020204020204" pitchFamily="34" charset="-122"/>
                <a:cs typeface="Times New Roman" panose="02020603050405020304" pitchFamily="18" charset="0"/>
              </a:endParaRPr>
            </a:p>
          </p:txBody>
        </p:sp>
        <p:graphicFrame>
          <p:nvGraphicFramePr>
            <p:cNvPr id="10" name="对象 9"/>
            <p:cNvGraphicFramePr>
              <a:graphicFrameLocks noChangeAspect="1"/>
            </p:cNvGraphicFramePr>
            <p:nvPr>
              <p:extLst>
                <p:ext uri="{D42A27DB-BD31-4B8C-83A1-F6EECF244321}">
                  <p14:modId xmlns:p14="http://schemas.microsoft.com/office/powerpoint/2010/main" val="891333046"/>
                </p:ext>
              </p:extLst>
            </p:nvPr>
          </p:nvGraphicFramePr>
          <p:xfrm>
            <a:off x="3355164" y="4290194"/>
            <a:ext cx="1257300" cy="939800"/>
          </p:xfrm>
          <a:graphic>
            <a:graphicData uri="http://schemas.openxmlformats.org/presentationml/2006/ole">
              <mc:AlternateContent xmlns:mc="http://schemas.openxmlformats.org/markup-compatibility/2006">
                <mc:Choice xmlns:v="urn:schemas-microsoft-com:vml" Requires="v">
                  <p:oleObj spid="_x0000_s217179" name="Equation" r:id="rId6" imgW="1257120" imgH="939600" progId="Equation.DSMT4">
                    <p:embed/>
                  </p:oleObj>
                </mc:Choice>
                <mc:Fallback>
                  <p:oleObj name="Equation" r:id="rId6" imgW="1257120" imgH="939600" progId="Equation.DSMT4">
                    <p:embed/>
                    <p:pic>
                      <p:nvPicPr>
                        <p:cNvPr id="0" name=""/>
                        <p:cNvPicPr/>
                        <p:nvPr/>
                      </p:nvPicPr>
                      <p:blipFill>
                        <a:blip r:embed="rId7"/>
                        <a:stretch>
                          <a:fillRect/>
                        </a:stretch>
                      </p:blipFill>
                      <p:spPr>
                        <a:xfrm>
                          <a:off x="3355164" y="4290194"/>
                          <a:ext cx="1257300" cy="939800"/>
                        </a:xfrm>
                        <a:prstGeom prst="rect">
                          <a:avLst/>
                        </a:prstGeom>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1133843843"/>
                </p:ext>
              </p:extLst>
            </p:nvPr>
          </p:nvGraphicFramePr>
          <p:xfrm>
            <a:off x="6135798" y="4299922"/>
            <a:ext cx="1270000" cy="939800"/>
          </p:xfrm>
          <a:graphic>
            <a:graphicData uri="http://schemas.openxmlformats.org/presentationml/2006/ole">
              <mc:AlternateContent xmlns:mc="http://schemas.openxmlformats.org/markup-compatibility/2006">
                <mc:Choice xmlns:v="urn:schemas-microsoft-com:vml" Requires="v">
                  <p:oleObj spid="_x0000_s217180" name="Equation" r:id="rId8" imgW="1269720" imgH="939600" progId="Equation.DSMT4">
                    <p:embed/>
                  </p:oleObj>
                </mc:Choice>
                <mc:Fallback>
                  <p:oleObj name="Equation" r:id="rId8" imgW="1269720" imgH="939600" progId="Equation.DSMT4">
                    <p:embed/>
                    <p:pic>
                      <p:nvPicPr>
                        <p:cNvPr id="0" name=""/>
                        <p:cNvPicPr/>
                        <p:nvPr/>
                      </p:nvPicPr>
                      <p:blipFill>
                        <a:blip r:embed="rId9"/>
                        <a:stretch>
                          <a:fillRect/>
                        </a:stretch>
                      </p:blipFill>
                      <p:spPr>
                        <a:xfrm>
                          <a:off x="6135798" y="4299922"/>
                          <a:ext cx="1270000" cy="939800"/>
                        </a:xfrm>
                        <a:prstGeom prst="rect">
                          <a:avLst/>
                        </a:prstGeom>
                      </p:spPr>
                    </p:pic>
                  </p:oleObj>
                </mc:Fallback>
              </mc:AlternateContent>
            </a:graphicData>
          </a:graphic>
        </p:graphicFrame>
        <p:graphicFrame>
          <p:nvGraphicFramePr>
            <p:cNvPr id="12" name="对象 11"/>
            <p:cNvGraphicFramePr>
              <a:graphicFrameLocks noChangeAspect="1"/>
            </p:cNvGraphicFramePr>
            <p:nvPr>
              <p:extLst>
                <p:ext uri="{D42A27DB-BD31-4B8C-83A1-F6EECF244321}">
                  <p14:modId xmlns:p14="http://schemas.microsoft.com/office/powerpoint/2010/main" val="2081936228"/>
                </p:ext>
              </p:extLst>
            </p:nvPr>
          </p:nvGraphicFramePr>
          <p:xfrm>
            <a:off x="8970302" y="4510162"/>
            <a:ext cx="1549400" cy="431800"/>
          </p:xfrm>
          <a:graphic>
            <a:graphicData uri="http://schemas.openxmlformats.org/presentationml/2006/ole">
              <mc:AlternateContent xmlns:mc="http://schemas.openxmlformats.org/markup-compatibility/2006">
                <mc:Choice xmlns:v="urn:schemas-microsoft-com:vml" Requires="v">
                  <p:oleObj spid="_x0000_s217181" name="Equation" r:id="rId10" imgW="1549080" imgH="431640" progId="Equation.DSMT4">
                    <p:embed/>
                  </p:oleObj>
                </mc:Choice>
                <mc:Fallback>
                  <p:oleObj name="Equation" r:id="rId10" imgW="1549080" imgH="431640" progId="Equation.DSMT4">
                    <p:embed/>
                    <p:pic>
                      <p:nvPicPr>
                        <p:cNvPr id="0" name=""/>
                        <p:cNvPicPr/>
                        <p:nvPr/>
                      </p:nvPicPr>
                      <p:blipFill>
                        <a:blip r:embed="rId11"/>
                        <a:stretch>
                          <a:fillRect/>
                        </a:stretch>
                      </p:blipFill>
                      <p:spPr>
                        <a:xfrm>
                          <a:off x="8970302" y="4510162"/>
                          <a:ext cx="1549400" cy="431800"/>
                        </a:xfrm>
                        <a:prstGeom prst="rect">
                          <a:avLst/>
                        </a:prstGeom>
                      </p:spPr>
                    </p:pic>
                  </p:oleObj>
                </mc:Fallback>
              </mc:AlternateContent>
            </a:graphicData>
          </a:graphic>
        </p:graphicFrame>
      </p:grpSp>
      <p:sp>
        <p:nvSpPr>
          <p:cNvPr id="14" name="Text Box 12"/>
          <p:cNvSpPr txBox="1">
            <a:spLocks noChangeArrowheads="1"/>
          </p:cNvSpPr>
          <p:nvPr/>
        </p:nvSpPr>
        <p:spPr bwMode="auto">
          <a:xfrm>
            <a:off x="838623" y="4845171"/>
            <a:ext cx="10170754" cy="13480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marL="0" marR="0" lvl="0" indent="0" algn="just" defTabSz="914400" eaLnBrk="1" fontAlgn="auto" latinLnBrk="0" hangingPunct="1">
              <a:lnSpc>
                <a:spcPct val="170000"/>
              </a:lnSpc>
              <a:spcBef>
                <a:spcPts val="0"/>
              </a:spcBef>
              <a:spcAft>
                <a:spcPts val="0"/>
              </a:spcAft>
              <a:buClrTx/>
              <a:buSzTx/>
              <a:buFontTx/>
              <a:buNone/>
              <a:tabLst/>
              <a:defRPr/>
            </a:pPr>
            <a:r>
              <a:rPr kumimoji="0" lang="zh-CN" altLang="en-US" sz="2400" b="0" i="0" u="none" strike="noStrike" kern="0" cap="none" spc="0" normalizeH="0" baseline="0" noProof="0" dirty="0" smtClean="0">
                <a:ln>
                  <a:noFill/>
                </a:ln>
                <a:solidFill>
                  <a:srgbClr val="000000"/>
                </a:solidFill>
                <a:effectLst/>
                <a:uLnTx/>
                <a:uFillTx/>
                <a:latin typeface="Times New Roman" pitchFamily="18" charset="0"/>
                <a:ea typeface="微软雅黑" panose="020B0503020204020204" pitchFamily="34" charset="-122"/>
                <a:cs typeface="Times New Roman" panose="02020603050405020304" pitchFamily="18" charset="0"/>
              </a:rPr>
              <a:t>        由于</a:t>
            </a:r>
            <a:r>
              <a:rPr kumimoji="0" lang="zh-CN" altLang="en-US" sz="2400" b="0" i="0" u="none" strike="noStrike" kern="0" cap="none" spc="0" normalizeH="0" baseline="0" noProof="0" dirty="0">
                <a:ln>
                  <a:noFill/>
                </a:ln>
                <a:solidFill>
                  <a:srgbClr val="000000"/>
                </a:solidFill>
                <a:effectLst/>
                <a:uLnTx/>
                <a:uFillTx/>
                <a:latin typeface="Times New Roman" pitchFamily="18" charset="0"/>
                <a:ea typeface="微软雅黑" panose="020B0503020204020204" pitchFamily="34" charset="-122"/>
                <a:cs typeface="Times New Roman" panose="02020603050405020304" pitchFamily="18" charset="0"/>
              </a:rPr>
              <a:t>太阳的位置是小行星轨道的一个</a:t>
            </a:r>
            <a:r>
              <a:rPr kumimoji="0" lang="zh-CN" altLang="en-US" sz="2400" b="0" i="0" u="none" strike="noStrike" kern="0" cap="none" spc="0" normalizeH="0" baseline="0" noProof="0" dirty="0" smtClean="0">
                <a:ln>
                  <a:noFill/>
                </a:ln>
                <a:solidFill>
                  <a:srgbClr val="000000"/>
                </a:solidFill>
                <a:effectLst/>
                <a:uLnTx/>
                <a:uFillTx/>
                <a:latin typeface="Times New Roman" pitchFamily="18" charset="0"/>
                <a:ea typeface="微软雅黑" panose="020B0503020204020204" pitchFamily="34" charset="-122"/>
                <a:cs typeface="Times New Roman" panose="02020603050405020304" pitchFamily="18" charset="0"/>
              </a:rPr>
              <a:t>焦点，从而</a:t>
            </a:r>
            <a:r>
              <a:rPr kumimoji="0" lang="zh-CN" altLang="en-US" sz="2400" b="0" i="0" u="none" strike="noStrike" kern="0" cap="none" spc="0" normalizeH="0" baseline="0" noProof="0" dirty="0">
                <a:ln>
                  <a:noFill/>
                </a:ln>
                <a:solidFill>
                  <a:srgbClr val="000000"/>
                </a:solidFill>
                <a:effectLst/>
                <a:uLnTx/>
                <a:uFillTx/>
                <a:latin typeface="Times New Roman" pitchFamily="18" charset="0"/>
                <a:ea typeface="微软雅黑" panose="020B0503020204020204" pitchFamily="34" charset="-122"/>
                <a:cs typeface="Times New Roman" panose="02020603050405020304" pitchFamily="18" charset="0"/>
              </a:rPr>
              <a:t>可得到小行星的近日点距离为</a:t>
            </a:r>
            <a:r>
              <a:rPr kumimoji="0" lang="en-US" altLang="zh-CN" sz="2400" b="0" i="1" u="none" strike="noStrike" kern="0" cap="none" spc="0" normalizeH="0" baseline="0" noProof="0" dirty="0" smtClean="0">
                <a:ln>
                  <a:noFill/>
                </a:ln>
                <a:solidFill>
                  <a:srgbClr val="000000"/>
                </a:solidFill>
                <a:effectLst/>
                <a:uLnTx/>
                <a:uFillTx/>
                <a:latin typeface="Times New Roman" pitchFamily="18" charset="0"/>
                <a:ea typeface="微软雅黑" panose="020B0503020204020204" pitchFamily="34" charset="-122"/>
                <a:cs typeface="Times New Roman" panose="02020603050405020304" pitchFamily="18" charset="0"/>
              </a:rPr>
              <a:t>h</a:t>
            </a:r>
            <a:r>
              <a:rPr kumimoji="0" lang="en-US" altLang="zh-CN" sz="2400" b="0" i="0" u="none" strike="noStrike" kern="0" cap="none" spc="0" normalizeH="0" baseline="0" noProof="0" dirty="0" smtClean="0">
                <a:ln>
                  <a:noFill/>
                </a:ln>
                <a:solidFill>
                  <a:srgbClr val="000000"/>
                </a:solidFill>
                <a:effectLst/>
                <a:uLnTx/>
                <a:uFillTx/>
                <a:latin typeface="Times New Roman" pitchFamily="18" charset="0"/>
                <a:ea typeface="微软雅黑" panose="020B0503020204020204" pitchFamily="34" charset="-122"/>
                <a:cs typeface="Times New Roman" panose="02020603050405020304" pitchFamily="18" charset="0"/>
              </a:rPr>
              <a:t>=</a:t>
            </a:r>
            <a:r>
              <a:rPr kumimoji="0" lang="en-US" altLang="zh-CN" sz="2400" b="0" i="1" u="none" strike="noStrike" kern="0" cap="none" spc="0" normalizeH="0" baseline="0" noProof="0" dirty="0" smtClean="0">
                <a:ln>
                  <a:noFill/>
                </a:ln>
                <a:solidFill>
                  <a:srgbClr val="000000"/>
                </a:solidFill>
                <a:effectLst/>
                <a:uLnTx/>
                <a:uFillTx/>
                <a:latin typeface="Times New Roman" pitchFamily="18" charset="0"/>
                <a:ea typeface="微软雅黑" panose="020B0503020204020204" pitchFamily="34" charset="-122"/>
                <a:cs typeface="Times New Roman" panose="02020603050405020304" pitchFamily="18" charset="0"/>
              </a:rPr>
              <a:t>a</a:t>
            </a:r>
            <a:r>
              <a:rPr kumimoji="0" lang="en-US" altLang="zh-CN" sz="2400" b="0" i="0" u="none" strike="noStrike" kern="0" cap="none" spc="0" normalizeH="0" baseline="0" noProof="0" dirty="0" smtClean="0">
                <a:ln>
                  <a:noFill/>
                </a:ln>
                <a:solidFill>
                  <a:srgbClr val="000000"/>
                </a:solidFill>
                <a:effectLst/>
                <a:uLnTx/>
                <a:uFillTx/>
                <a:latin typeface="宋体"/>
                <a:ea typeface="宋体"/>
                <a:cs typeface="Times New Roman" panose="02020603050405020304" pitchFamily="18" charset="0"/>
              </a:rPr>
              <a:t>-</a:t>
            </a:r>
            <a:r>
              <a:rPr kumimoji="0" lang="en-US" altLang="zh-CN" sz="2400" b="0" i="1" u="none" strike="noStrike" kern="0" cap="none" spc="0" normalizeH="0" baseline="0" noProof="0" dirty="0" smtClean="0">
                <a:ln>
                  <a:noFill/>
                </a:ln>
                <a:solidFill>
                  <a:srgbClr val="000000"/>
                </a:solidFill>
                <a:effectLst/>
                <a:uLnTx/>
                <a:uFillTx/>
                <a:latin typeface="Times New Roman" pitchFamily="18" charset="0"/>
                <a:ea typeface="微软雅黑" panose="020B0503020204020204" pitchFamily="34" charset="-122"/>
                <a:cs typeface="Times New Roman" panose="02020603050405020304" pitchFamily="18" charset="0"/>
              </a:rPr>
              <a:t>c</a:t>
            </a:r>
            <a:r>
              <a:rPr kumimoji="0" lang="zh-CN" altLang="en-US" sz="2400" b="0" i="0" u="none" strike="noStrike" kern="0" cap="none" spc="0" normalizeH="0" baseline="0" noProof="0" dirty="0" smtClean="0">
                <a:ln>
                  <a:noFill/>
                </a:ln>
                <a:solidFill>
                  <a:srgbClr val="000000"/>
                </a:solidFill>
                <a:effectLst/>
                <a:uLnTx/>
                <a:uFillTx/>
                <a:latin typeface="Times New Roman" pitchFamily="18" charset="0"/>
                <a:ea typeface="微软雅黑" panose="020B0503020204020204" pitchFamily="34" charset="-122"/>
                <a:cs typeface="Times New Roman" panose="02020603050405020304" pitchFamily="18" charset="0"/>
              </a:rPr>
              <a:t>，远日点</a:t>
            </a:r>
            <a:r>
              <a:rPr kumimoji="0" lang="zh-CN" altLang="en-US" sz="2400" b="0" i="0" u="none" strike="noStrike" kern="0" cap="none" spc="0" normalizeH="0" baseline="0" noProof="0" dirty="0">
                <a:ln>
                  <a:noFill/>
                </a:ln>
                <a:solidFill>
                  <a:srgbClr val="000000"/>
                </a:solidFill>
                <a:effectLst/>
                <a:uLnTx/>
                <a:uFillTx/>
                <a:latin typeface="Times New Roman" pitchFamily="18" charset="0"/>
                <a:ea typeface="微软雅黑" panose="020B0503020204020204" pitchFamily="34" charset="-122"/>
                <a:cs typeface="Times New Roman" panose="02020603050405020304" pitchFamily="18" charset="0"/>
              </a:rPr>
              <a:t>距离</a:t>
            </a:r>
            <a:r>
              <a:rPr kumimoji="0" lang="zh-CN" altLang="en-US" sz="2400" b="0" i="0" u="none" strike="noStrike" kern="0" cap="none" spc="0" normalizeH="0" baseline="0" noProof="0" dirty="0" smtClean="0">
                <a:ln>
                  <a:noFill/>
                </a:ln>
                <a:solidFill>
                  <a:srgbClr val="000000"/>
                </a:solidFill>
                <a:effectLst/>
                <a:uLnTx/>
                <a:uFillTx/>
                <a:latin typeface="Times New Roman" pitchFamily="18" charset="0"/>
                <a:ea typeface="微软雅黑" panose="020B0503020204020204" pitchFamily="34" charset="-122"/>
                <a:cs typeface="Times New Roman" panose="02020603050405020304" pitchFamily="18" charset="0"/>
              </a:rPr>
              <a:t>为 </a:t>
            </a:r>
            <a:r>
              <a:rPr kumimoji="0" lang="en-US" altLang="zh-CN" sz="2400" b="0" i="1" u="none" strike="noStrike" kern="0" cap="none" spc="0" normalizeH="0" baseline="0" noProof="0" dirty="0" smtClean="0">
                <a:ln>
                  <a:noFill/>
                </a:ln>
                <a:solidFill>
                  <a:srgbClr val="000000"/>
                </a:solidFill>
                <a:effectLst/>
                <a:uLnTx/>
                <a:uFillTx/>
                <a:latin typeface="Times New Roman" pitchFamily="18" charset="0"/>
                <a:ea typeface="微软雅黑" panose="020B0503020204020204" pitchFamily="34" charset="-122"/>
                <a:cs typeface="Times New Roman" panose="02020603050405020304" pitchFamily="18" charset="0"/>
              </a:rPr>
              <a:t>H</a:t>
            </a:r>
            <a:r>
              <a:rPr kumimoji="0" lang="en-US" altLang="zh-CN" sz="2400" b="0" i="0" u="none" strike="noStrike" kern="0" cap="none" spc="0" normalizeH="0" baseline="0" noProof="0" dirty="0" smtClean="0">
                <a:ln>
                  <a:noFill/>
                </a:ln>
                <a:solidFill>
                  <a:srgbClr val="000000"/>
                </a:solidFill>
                <a:effectLst/>
                <a:uLnTx/>
                <a:uFillTx/>
                <a:latin typeface="Times New Roman" pitchFamily="18" charset="0"/>
                <a:ea typeface="微软雅黑" panose="020B0503020204020204" pitchFamily="34" charset="-122"/>
                <a:cs typeface="Times New Roman" panose="02020603050405020304" pitchFamily="18" charset="0"/>
              </a:rPr>
              <a:t>=</a:t>
            </a:r>
            <a:r>
              <a:rPr kumimoji="0" lang="en-US" altLang="zh-CN" sz="2400" b="0" i="1" u="none" strike="noStrike" kern="0" cap="none" spc="0" normalizeH="0" baseline="0" noProof="0" dirty="0" err="1" smtClean="0">
                <a:ln>
                  <a:noFill/>
                </a:ln>
                <a:solidFill>
                  <a:srgbClr val="000000"/>
                </a:solidFill>
                <a:effectLst/>
                <a:uLnTx/>
                <a:uFillTx/>
                <a:latin typeface="Times New Roman" pitchFamily="18" charset="0"/>
                <a:ea typeface="微软雅黑" panose="020B0503020204020204" pitchFamily="34" charset="-122"/>
                <a:cs typeface="Times New Roman" panose="02020603050405020304" pitchFamily="18" charset="0"/>
              </a:rPr>
              <a:t>a</a:t>
            </a:r>
            <a:r>
              <a:rPr kumimoji="0" lang="en-US" altLang="zh-CN" sz="2400" b="0" i="0" u="none" strike="noStrike" kern="0" cap="none" spc="0" normalizeH="0" baseline="0" noProof="0" dirty="0" err="1" smtClean="0">
                <a:ln>
                  <a:noFill/>
                </a:ln>
                <a:solidFill>
                  <a:srgbClr val="000000"/>
                </a:solidFill>
                <a:effectLst/>
                <a:uLnTx/>
                <a:uFillTx/>
                <a:latin typeface="Times New Roman" pitchFamily="18" charset="0"/>
                <a:ea typeface="微软雅黑" panose="020B0503020204020204" pitchFamily="34" charset="-122"/>
                <a:cs typeface="Times New Roman" panose="02020603050405020304" pitchFamily="18" charset="0"/>
              </a:rPr>
              <a:t>+</a:t>
            </a:r>
            <a:r>
              <a:rPr kumimoji="0" lang="en-US" altLang="zh-CN" sz="2400" b="0" i="1" u="none" strike="noStrike" kern="0" cap="none" spc="0" normalizeH="0" baseline="0" noProof="0" dirty="0" err="1" smtClean="0">
                <a:ln>
                  <a:noFill/>
                </a:ln>
                <a:solidFill>
                  <a:srgbClr val="000000"/>
                </a:solidFill>
                <a:effectLst/>
                <a:uLnTx/>
                <a:uFillTx/>
                <a:latin typeface="Times New Roman" pitchFamily="18" charset="0"/>
                <a:ea typeface="微软雅黑" panose="020B0503020204020204" pitchFamily="34" charset="-122"/>
                <a:cs typeface="Times New Roman" panose="02020603050405020304" pitchFamily="18" charset="0"/>
              </a:rPr>
              <a:t>c</a:t>
            </a:r>
            <a:r>
              <a:rPr kumimoji="0" lang="zh-CN" altLang="en-US" sz="2400" b="0" i="0" u="none" strike="noStrike" kern="0" cap="none" spc="0" normalizeH="0" baseline="0" noProof="0" dirty="0" smtClean="0">
                <a:ln>
                  <a:noFill/>
                </a:ln>
                <a:solidFill>
                  <a:srgbClr val="000000"/>
                </a:solidFill>
                <a:effectLst/>
                <a:uLnTx/>
                <a:uFillTx/>
                <a:latin typeface="Times New Roman" pitchFamily="18" charset="0"/>
                <a:ea typeface="微软雅黑" panose="020B0503020204020204" pitchFamily="34" charset="-122"/>
                <a:cs typeface="Times New Roman" panose="02020603050405020304" pitchFamily="18" charset="0"/>
              </a:rPr>
              <a:t>。</a:t>
            </a:r>
            <a:endParaRPr kumimoji="0" lang="en-US" altLang="zh-CN" sz="2400" b="0" i="0" u="none" strike="noStrike" kern="0" cap="none" spc="0" normalizeH="0" baseline="0" noProof="0" dirty="0">
              <a:ln>
                <a:noFill/>
              </a:ln>
              <a:solidFill>
                <a:srgbClr val="000000"/>
              </a:solidFill>
              <a:effectLst/>
              <a:uLnTx/>
              <a:uFillTx/>
              <a:latin typeface="Times New Roman" pitchFamily="18" charset="0"/>
              <a:ea typeface="微软雅黑" panose="020B0503020204020204" pitchFamily="34" charset="-122"/>
              <a:cs typeface="Times New Roman" panose="02020603050405020304" pitchFamily="18" charset="0"/>
            </a:endParaRPr>
          </a:p>
        </p:txBody>
      </p:sp>
    </p:spTree>
    <p:custDataLst>
      <p:tags r:id="rId2"/>
    </p:custDataLst>
    <p:extLst>
      <p:ext uri="{BB962C8B-B14F-4D97-AF65-F5344CB8AC3E}">
        <p14:creationId xmlns:p14="http://schemas.microsoft.com/office/powerpoint/2010/main" val="41455640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left)">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wipe(left)">
                                      <p:cBhvr>
                                        <p:cTn id="21" dur="500"/>
                                        <p:tgtEl>
                                          <p:spTgt spid="8"/>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wipe(left)">
                                      <p:cBhvr>
                                        <p:cTn id="2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14"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a:extLst>
              <a:ext uri="{FF2B5EF4-FFF2-40B4-BE49-F238E27FC236}">
                <a16:creationId xmlns:a16="http://schemas.microsoft.com/office/drawing/2014/main" xmlns="" id="{1C79A3DF-D1DD-4DCD-BBCA-3F9A1B85B033}"/>
              </a:ext>
            </a:extLst>
          </p:cNvPr>
          <p:cNvGrpSpPr/>
          <p:nvPr/>
        </p:nvGrpSpPr>
        <p:grpSpPr>
          <a:xfrm>
            <a:off x="486158" y="312361"/>
            <a:ext cx="5321016" cy="556191"/>
            <a:chOff x="486158" y="414665"/>
            <a:chExt cx="5321016" cy="556191"/>
          </a:xfrm>
        </p:grpSpPr>
        <p:sp>
          <p:nvSpPr>
            <p:cNvPr id="23" name="矩形 22">
              <a:extLst>
                <a:ext uri="{FF2B5EF4-FFF2-40B4-BE49-F238E27FC236}">
                  <a16:creationId xmlns:a16="http://schemas.microsoft.com/office/drawing/2014/main" xmlns="" id="{D694509D-4481-4D7D-B3BE-D6D36C1F91F3}"/>
                </a:ext>
              </a:extLst>
            </p:cNvPr>
            <p:cNvSpPr/>
            <p:nvPr/>
          </p:nvSpPr>
          <p:spPr>
            <a:xfrm>
              <a:off x="1172351" y="414665"/>
              <a:ext cx="4634823" cy="523220"/>
            </a:xfrm>
            <a:prstGeom prst="rect">
              <a:avLst/>
            </a:prstGeom>
          </p:spPr>
          <p:txBody>
            <a:bodyPr wrap="square">
              <a:spAutoFit/>
            </a:bodyPr>
            <a:lstStyle/>
            <a:p>
              <a:pPr lvl="0">
                <a:defRPr/>
              </a:pPr>
              <a:r>
                <a:rPr lang="zh-CN" altLang="en-US" sz="2800" b="1" spc="300" dirty="0">
                  <a:solidFill>
                    <a:prstClr val="black">
                      <a:lumMod val="95000"/>
                      <a:lumOff val="5000"/>
                    </a:prstClr>
                  </a:solidFill>
                  <a:latin typeface="微软雅黑" panose="020B0503020204020204" pitchFamily="34" charset="-122"/>
                  <a:ea typeface="微软雅黑" panose="020B0503020204020204" pitchFamily="34" charset="-122"/>
                  <a:cs typeface="+mn-ea"/>
                  <a:sym typeface="+mn-lt"/>
                </a:rPr>
                <a:t>小行星的轨道模型</a:t>
              </a:r>
            </a:p>
          </p:txBody>
        </p:sp>
        <p:sp>
          <p:nvSpPr>
            <p:cNvPr id="24" name="矩形 23">
              <a:extLst>
                <a:ext uri="{FF2B5EF4-FFF2-40B4-BE49-F238E27FC236}">
                  <a16:creationId xmlns:a16="http://schemas.microsoft.com/office/drawing/2014/main" xmlns="" id="{585731C8-2130-4A42-BDC6-479492FADCAA}"/>
                </a:ext>
              </a:extLst>
            </p:cNvPr>
            <p:cNvSpPr/>
            <p:nvPr/>
          </p:nvSpPr>
          <p:spPr>
            <a:xfrm>
              <a:off x="486158" y="509191"/>
              <a:ext cx="577495" cy="461665"/>
            </a:xfrm>
            <a:prstGeom prst="rect">
              <a:avLst/>
            </a:prstGeom>
          </p:spPr>
          <p:txBody>
            <a:bodyPr wrap="square">
              <a:spAutoFit/>
            </a:bodyPr>
            <a:lstStyle/>
            <a:p>
              <a:pPr lvl="0" algn="ctr">
                <a:defRPr/>
              </a:pPr>
              <a:r>
                <a:rPr lang="en-US" altLang="zh-CN" sz="2400" b="1" dirty="0" smtClean="0">
                  <a:solidFill>
                    <a:prstClr val="white"/>
                  </a:solidFill>
                  <a:latin typeface="Times New Roman" pitchFamily="18" charset="0"/>
                  <a:ea typeface="微软雅黑" panose="020B0503020204020204" pitchFamily="34" charset="-122"/>
                  <a:cs typeface="Times New Roman" pitchFamily="18" charset="0"/>
                  <a:sym typeface="+mn-lt"/>
                </a:rPr>
                <a:t>§4</a:t>
              </a:r>
              <a:endParaRPr lang="en-US" altLang="zh-CN" sz="2400" b="1" dirty="0">
                <a:solidFill>
                  <a:prstClr val="white"/>
                </a:solidFill>
                <a:latin typeface="Times New Roman" pitchFamily="18" charset="0"/>
                <a:ea typeface="微软雅黑" panose="020B0503020204020204" pitchFamily="34" charset="-122"/>
                <a:cs typeface="Times New Roman" pitchFamily="18" charset="0"/>
                <a:sym typeface="+mn-lt"/>
              </a:endParaRPr>
            </a:p>
          </p:txBody>
        </p:sp>
      </p:grpSp>
      <p:sp>
        <p:nvSpPr>
          <p:cNvPr id="5" name="Text Box 2"/>
          <p:cNvSpPr txBox="1">
            <a:spLocks noChangeArrowheads="1"/>
          </p:cNvSpPr>
          <p:nvPr/>
        </p:nvSpPr>
        <p:spPr bwMode="auto">
          <a:xfrm>
            <a:off x="838622" y="1091250"/>
            <a:ext cx="10369598" cy="53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algn="just" eaLnBrk="1" fontAlgn="base" hangingPunct="1">
              <a:lnSpc>
                <a:spcPct val="120000"/>
              </a:lnSpc>
              <a:spcBef>
                <a:spcPct val="50000"/>
              </a:spcBef>
              <a:spcAft>
                <a:spcPct val="0"/>
              </a:spcAft>
            </a:pPr>
            <a:r>
              <a:rPr lang="zh-CN" altLang="en-US" sz="2400" b="0" dirty="0" smtClean="0">
                <a:solidFill>
                  <a:prstClr val="black"/>
                </a:solidFill>
                <a:ea typeface="微软雅黑" panose="020B0503020204020204" pitchFamily="34" charset="-122"/>
                <a:cs typeface="Times New Roman" panose="02020603050405020304" pitchFamily="18" charset="0"/>
              </a:rPr>
              <a:t>        </a:t>
            </a:r>
            <a:r>
              <a:rPr lang="zh-CN" altLang="en-US" sz="2400" dirty="0" smtClean="0">
                <a:solidFill>
                  <a:srgbClr val="009999"/>
                </a:solidFill>
                <a:ea typeface="微软雅黑" panose="020B0503020204020204" pitchFamily="34" charset="-122"/>
                <a:cs typeface="Times New Roman" panose="02020603050405020304" pitchFamily="18" charset="0"/>
              </a:rPr>
              <a:t>计算求解</a:t>
            </a:r>
            <a:r>
              <a:rPr lang="zh-CN" altLang="en-US" sz="2400" b="0" dirty="0" smtClean="0">
                <a:solidFill>
                  <a:srgbClr val="009999"/>
                </a:solidFill>
                <a:ea typeface="微软雅黑" panose="020B0503020204020204" pitchFamily="34" charset="-122"/>
                <a:cs typeface="Times New Roman" panose="02020603050405020304" pitchFamily="18" charset="0"/>
              </a:rPr>
              <a:t>    </a:t>
            </a:r>
            <a:r>
              <a:rPr lang="zh-CN" altLang="en-US" sz="2400" b="0" dirty="0" smtClean="0">
                <a:solidFill>
                  <a:prstClr val="black"/>
                </a:solidFill>
                <a:ea typeface="微软雅黑" panose="020B0503020204020204" pitchFamily="34" charset="-122"/>
                <a:cs typeface="Times New Roman" panose="02020603050405020304" pitchFamily="18" charset="0"/>
              </a:rPr>
              <a:t>首先</a:t>
            </a:r>
            <a:r>
              <a:rPr lang="zh-CN" altLang="en-US" sz="2400" b="0" dirty="0">
                <a:solidFill>
                  <a:prstClr val="black"/>
                </a:solidFill>
                <a:ea typeface="微软雅黑" panose="020B0503020204020204" pitchFamily="34" charset="-122"/>
                <a:cs typeface="Times New Roman" panose="02020603050405020304" pitchFamily="18" charset="0"/>
              </a:rPr>
              <a:t>由</a:t>
            </a:r>
            <a:r>
              <a:rPr lang="en-US" altLang="zh-CN" sz="2400" b="0" dirty="0">
                <a:solidFill>
                  <a:prstClr val="black"/>
                </a:solidFill>
                <a:ea typeface="微软雅黑" panose="020B0503020204020204" pitchFamily="34" charset="-122"/>
                <a:cs typeface="Times New Roman" panose="02020603050405020304" pitchFamily="18" charset="0"/>
              </a:rPr>
              <a:t>5</a:t>
            </a:r>
            <a:r>
              <a:rPr lang="zh-CN" altLang="en-US" sz="2400" b="0" dirty="0">
                <a:solidFill>
                  <a:prstClr val="black"/>
                </a:solidFill>
                <a:ea typeface="微软雅黑" panose="020B0503020204020204" pitchFamily="34" charset="-122"/>
                <a:cs typeface="Times New Roman" panose="02020603050405020304" pitchFamily="18" charset="0"/>
              </a:rPr>
              <a:t>个点的坐标数据形成线性方程组的系数矩阵</a:t>
            </a:r>
            <a:endParaRPr lang="zh-CN" altLang="en-US" sz="2400" b="0" dirty="0" smtClean="0">
              <a:solidFill>
                <a:prstClr val="black"/>
              </a:solidFill>
              <a:ea typeface="微软雅黑" panose="020B0503020204020204" pitchFamily="34" charset="-122"/>
              <a:cs typeface="Times New Roman" panose="02020603050405020304" pitchFamily="18" charset="0"/>
            </a:endParaRPr>
          </a:p>
        </p:txBody>
      </p:sp>
      <p:sp>
        <p:nvSpPr>
          <p:cNvPr id="6" name="Text Box 3"/>
          <p:cNvSpPr txBox="1">
            <a:spLocks noChangeArrowheads="1"/>
          </p:cNvSpPr>
          <p:nvPr/>
        </p:nvSpPr>
        <p:spPr bwMode="auto">
          <a:xfrm>
            <a:off x="838622" y="4223812"/>
            <a:ext cx="10369598" cy="4985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algn="just" eaLnBrk="1" hangingPunct="1">
              <a:lnSpc>
                <a:spcPct val="110000"/>
              </a:lnSpc>
              <a:spcBef>
                <a:spcPct val="50000"/>
              </a:spcBef>
              <a:defRPr/>
            </a:pPr>
            <a:r>
              <a:rPr lang="zh-CN" altLang="zh-CN" sz="2400" b="0" kern="0" dirty="0" smtClean="0">
                <a:solidFill>
                  <a:srgbClr val="000000"/>
                </a:solidFill>
                <a:ea typeface="微软雅黑" panose="020B0503020204020204" pitchFamily="34" charset="-122"/>
                <a:cs typeface="Times New Roman" panose="02020603050405020304" pitchFamily="18" charset="0"/>
              </a:rPr>
              <a:t>使用计算机</a:t>
            </a:r>
            <a:r>
              <a:rPr lang="zh-CN" altLang="en-US" sz="2400" b="0" kern="0" dirty="0" smtClean="0">
                <a:solidFill>
                  <a:srgbClr val="000000"/>
                </a:solidFill>
                <a:ea typeface="微软雅黑" panose="020B0503020204020204" pitchFamily="34" charset="-122"/>
                <a:cs typeface="Times New Roman" panose="02020603050405020304" pitchFamily="18" charset="0"/>
              </a:rPr>
              <a:t>软件</a:t>
            </a:r>
            <a:r>
              <a:rPr lang="zh-CN" altLang="zh-CN" sz="2400" b="0" kern="0" dirty="0" smtClean="0">
                <a:solidFill>
                  <a:srgbClr val="000000"/>
                </a:solidFill>
                <a:ea typeface="微软雅黑" panose="020B0503020204020204" pitchFamily="34" charset="-122"/>
                <a:cs typeface="Times New Roman" panose="02020603050405020304" pitchFamily="18" charset="0"/>
              </a:rPr>
              <a:t>可求得</a:t>
            </a:r>
            <a:endParaRPr lang="zh-CN" altLang="en-US" sz="2400" b="0" kern="0" dirty="0" smtClean="0">
              <a:solidFill>
                <a:srgbClr val="000000"/>
              </a:solidFill>
              <a:ea typeface="微软雅黑" panose="020B0503020204020204" pitchFamily="34" charset="-122"/>
              <a:cs typeface="Times New Roman" panose="02020603050405020304" pitchFamily="18" charset="0"/>
            </a:endParaRPr>
          </a:p>
        </p:txBody>
      </p:sp>
      <p:graphicFrame>
        <p:nvGraphicFramePr>
          <p:cNvPr id="7" name="对象 6"/>
          <p:cNvGraphicFramePr>
            <a:graphicFrameLocks noChangeAspect="1"/>
          </p:cNvGraphicFramePr>
          <p:nvPr>
            <p:extLst>
              <p:ext uri="{D42A27DB-BD31-4B8C-83A1-F6EECF244321}">
                <p14:modId xmlns:p14="http://schemas.microsoft.com/office/powerpoint/2010/main" val="141444963"/>
              </p:ext>
            </p:extLst>
          </p:nvPr>
        </p:nvGraphicFramePr>
        <p:xfrm>
          <a:off x="2288159" y="1776159"/>
          <a:ext cx="7213600" cy="2260600"/>
        </p:xfrm>
        <a:graphic>
          <a:graphicData uri="http://schemas.openxmlformats.org/presentationml/2006/ole">
            <mc:AlternateContent xmlns:mc="http://schemas.openxmlformats.org/markup-compatibility/2006">
              <mc:Choice xmlns:v="urn:schemas-microsoft-com:vml" Requires="v">
                <p:oleObj spid="_x0000_s218160" name="Equation" r:id="rId4" imgW="7213320" imgH="2260440" progId="Equation.DSMT4">
                  <p:embed/>
                </p:oleObj>
              </mc:Choice>
              <mc:Fallback>
                <p:oleObj name="Equation" r:id="rId4" imgW="7213320" imgH="2260440" progId="Equation.DSMT4">
                  <p:embed/>
                  <p:pic>
                    <p:nvPicPr>
                      <p:cNvPr id="0" name=""/>
                      <p:cNvPicPr/>
                      <p:nvPr/>
                    </p:nvPicPr>
                    <p:blipFill>
                      <a:blip r:embed="rId5"/>
                      <a:stretch>
                        <a:fillRect/>
                      </a:stretch>
                    </p:blipFill>
                    <p:spPr>
                      <a:xfrm>
                        <a:off x="2288159" y="1776159"/>
                        <a:ext cx="7213600" cy="2260600"/>
                      </a:xfrm>
                      <a:prstGeom prst="rect">
                        <a:avLst/>
                      </a:prstGeom>
                    </p:spPr>
                  </p:pic>
                </p:oleObj>
              </mc:Fallback>
            </mc:AlternateContent>
          </a:graphicData>
        </a:graphic>
      </p:graphicFrame>
      <p:sp>
        <p:nvSpPr>
          <p:cNvPr id="8" name="Text Box 3"/>
          <p:cNvSpPr txBox="1">
            <a:spLocks noChangeArrowheads="1"/>
          </p:cNvSpPr>
          <p:nvPr/>
        </p:nvSpPr>
        <p:spPr bwMode="auto">
          <a:xfrm>
            <a:off x="838622" y="4889020"/>
            <a:ext cx="10369598" cy="4985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algn="ctr" eaLnBrk="1" hangingPunct="1">
              <a:lnSpc>
                <a:spcPct val="110000"/>
              </a:lnSpc>
              <a:spcBef>
                <a:spcPct val="50000"/>
              </a:spcBef>
              <a:defRPr/>
            </a:pPr>
            <a:r>
              <a:rPr lang="en-US" altLang="zh-CN" sz="2400" b="0" kern="0" dirty="0">
                <a:solidFill>
                  <a:srgbClr val="000000"/>
                </a:solidFill>
                <a:ea typeface="微软雅黑" panose="020B0503020204020204" pitchFamily="34" charset="-122"/>
                <a:cs typeface="Times New Roman" panose="02020603050405020304" pitchFamily="18" charset="0"/>
              </a:rPr>
              <a:t>(</a:t>
            </a:r>
            <a:r>
              <a:rPr lang="en-US" altLang="zh-CN" sz="2400" b="0" i="1" kern="0" dirty="0">
                <a:solidFill>
                  <a:srgbClr val="000000"/>
                </a:solidFill>
                <a:ea typeface="微软雅黑" panose="020B0503020204020204" pitchFamily="34" charset="-122"/>
                <a:cs typeface="Times New Roman" panose="02020603050405020304" pitchFamily="18" charset="0"/>
              </a:rPr>
              <a:t>a</a:t>
            </a:r>
            <a:r>
              <a:rPr lang="en-US" altLang="zh-CN" sz="2400" b="0" kern="0" baseline="-30000" dirty="0">
                <a:solidFill>
                  <a:srgbClr val="000000"/>
                </a:solidFill>
                <a:ea typeface="微软雅黑" panose="020B0503020204020204" pitchFamily="34" charset="-122"/>
                <a:cs typeface="Times New Roman" panose="02020603050405020304" pitchFamily="18" charset="0"/>
              </a:rPr>
              <a:t>1</a:t>
            </a:r>
            <a:r>
              <a:rPr lang="en-US" altLang="zh-CN" sz="2400" b="0" kern="0" dirty="0" smtClean="0">
                <a:solidFill>
                  <a:srgbClr val="000000"/>
                </a:solidFill>
                <a:ea typeface="微软雅黑" panose="020B0503020204020204" pitchFamily="34" charset="-122"/>
                <a:cs typeface="Times New Roman" panose="02020603050405020304" pitchFamily="18" charset="0"/>
              </a:rPr>
              <a:t>, </a:t>
            </a:r>
            <a:r>
              <a:rPr lang="en-US" altLang="zh-CN" sz="2400" b="0" i="1" kern="0" dirty="0" smtClean="0">
                <a:solidFill>
                  <a:srgbClr val="000000"/>
                </a:solidFill>
                <a:ea typeface="微软雅黑" panose="020B0503020204020204" pitchFamily="34" charset="-122"/>
                <a:cs typeface="Times New Roman" panose="02020603050405020304" pitchFamily="18" charset="0"/>
              </a:rPr>
              <a:t>a</a:t>
            </a:r>
            <a:r>
              <a:rPr lang="en-US" altLang="zh-CN" sz="2400" b="0" kern="0" baseline="-30000" dirty="0" smtClean="0">
                <a:solidFill>
                  <a:srgbClr val="000000"/>
                </a:solidFill>
                <a:ea typeface="微软雅黑" panose="020B0503020204020204" pitchFamily="34" charset="-122"/>
                <a:cs typeface="Times New Roman" panose="02020603050405020304" pitchFamily="18" charset="0"/>
              </a:rPr>
              <a:t>2</a:t>
            </a:r>
            <a:r>
              <a:rPr lang="en-US" altLang="zh-CN" sz="2400" b="0" kern="0" dirty="0" smtClean="0">
                <a:solidFill>
                  <a:srgbClr val="000000"/>
                </a:solidFill>
                <a:ea typeface="微软雅黑" panose="020B0503020204020204" pitchFamily="34" charset="-122"/>
                <a:cs typeface="Times New Roman" panose="02020603050405020304" pitchFamily="18" charset="0"/>
              </a:rPr>
              <a:t>, </a:t>
            </a:r>
            <a:r>
              <a:rPr lang="en-US" altLang="zh-CN" sz="2400" b="0" i="1" kern="0" dirty="0" smtClean="0">
                <a:solidFill>
                  <a:srgbClr val="000000"/>
                </a:solidFill>
                <a:ea typeface="微软雅黑" panose="020B0503020204020204" pitchFamily="34" charset="-122"/>
                <a:cs typeface="Times New Roman" panose="02020603050405020304" pitchFamily="18" charset="0"/>
              </a:rPr>
              <a:t>a</a:t>
            </a:r>
            <a:r>
              <a:rPr lang="en-US" altLang="zh-CN" sz="2400" b="0" kern="0" baseline="-30000" dirty="0" smtClean="0">
                <a:solidFill>
                  <a:srgbClr val="000000"/>
                </a:solidFill>
                <a:ea typeface="微软雅黑" panose="020B0503020204020204" pitchFamily="34" charset="-122"/>
                <a:cs typeface="Times New Roman" panose="02020603050405020304" pitchFamily="18" charset="0"/>
              </a:rPr>
              <a:t>3</a:t>
            </a:r>
            <a:r>
              <a:rPr lang="en-US" altLang="zh-CN" sz="2400" b="0" kern="0" dirty="0" smtClean="0">
                <a:solidFill>
                  <a:srgbClr val="000000"/>
                </a:solidFill>
                <a:ea typeface="微软雅黑" panose="020B0503020204020204" pitchFamily="34" charset="-122"/>
                <a:cs typeface="Times New Roman" panose="02020603050405020304" pitchFamily="18" charset="0"/>
              </a:rPr>
              <a:t>, </a:t>
            </a:r>
            <a:r>
              <a:rPr lang="en-US" altLang="zh-CN" sz="2400" b="0" i="1" kern="0" dirty="0" smtClean="0">
                <a:solidFill>
                  <a:srgbClr val="000000"/>
                </a:solidFill>
                <a:ea typeface="微软雅黑" panose="020B0503020204020204" pitchFamily="34" charset="-122"/>
                <a:cs typeface="Times New Roman" panose="02020603050405020304" pitchFamily="18" charset="0"/>
              </a:rPr>
              <a:t>a</a:t>
            </a:r>
            <a:r>
              <a:rPr lang="en-US" altLang="zh-CN" sz="2400" b="0" kern="0" baseline="-30000" dirty="0" smtClean="0">
                <a:solidFill>
                  <a:srgbClr val="000000"/>
                </a:solidFill>
                <a:ea typeface="微软雅黑" panose="020B0503020204020204" pitchFamily="34" charset="-122"/>
                <a:cs typeface="Times New Roman" panose="02020603050405020304" pitchFamily="18" charset="0"/>
              </a:rPr>
              <a:t>4</a:t>
            </a:r>
            <a:r>
              <a:rPr lang="en-US" altLang="zh-CN" sz="2400" b="0" kern="0" dirty="0" smtClean="0">
                <a:solidFill>
                  <a:srgbClr val="000000"/>
                </a:solidFill>
                <a:ea typeface="微软雅黑" panose="020B0503020204020204" pitchFamily="34" charset="-122"/>
                <a:cs typeface="Times New Roman" panose="02020603050405020304" pitchFamily="18" charset="0"/>
              </a:rPr>
              <a:t>, </a:t>
            </a:r>
            <a:r>
              <a:rPr lang="en-US" altLang="zh-CN" sz="2400" b="0" i="1" kern="0" dirty="0" smtClean="0">
                <a:solidFill>
                  <a:srgbClr val="000000"/>
                </a:solidFill>
                <a:ea typeface="微软雅黑" panose="020B0503020204020204" pitchFamily="34" charset="-122"/>
                <a:cs typeface="Times New Roman" panose="02020603050405020304" pitchFamily="18" charset="0"/>
              </a:rPr>
              <a:t>a</a:t>
            </a:r>
            <a:r>
              <a:rPr lang="en-US" altLang="zh-CN" sz="2400" b="0" kern="0" baseline="-30000" dirty="0" smtClean="0">
                <a:solidFill>
                  <a:srgbClr val="000000"/>
                </a:solidFill>
                <a:ea typeface="微软雅黑" panose="020B0503020204020204" pitchFamily="34" charset="-122"/>
                <a:cs typeface="Times New Roman" panose="02020603050405020304" pitchFamily="18" charset="0"/>
              </a:rPr>
              <a:t>5</a:t>
            </a:r>
            <a:r>
              <a:rPr lang="en-US" altLang="zh-CN" sz="2400" b="0" kern="0" dirty="0">
                <a:solidFill>
                  <a:srgbClr val="000000"/>
                </a:solidFill>
                <a:ea typeface="微软雅黑" panose="020B0503020204020204" pitchFamily="34" charset="-122"/>
                <a:cs typeface="Times New Roman" panose="02020603050405020304" pitchFamily="18" charset="0"/>
              </a:rPr>
              <a:t>)</a:t>
            </a:r>
            <a:r>
              <a:rPr lang="zh-CN" altLang="en-US" sz="2400" b="0" kern="0" dirty="0">
                <a:solidFill>
                  <a:srgbClr val="000000"/>
                </a:solidFill>
                <a:ea typeface="微软雅黑" panose="020B0503020204020204" pitchFamily="34" charset="-122"/>
                <a:cs typeface="Times New Roman" panose="02020603050405020304" pitchFamily="18" charset="0"/>
              </a:rPr>
              <a:t>＝</a:t>
            </a:r>
            <a:r>
              <a:rPr lang="en-US" altLang="zh-CN" sz="2400" b="0" kern="0" dirty="0">
                <a:solidFill>
                  <a:srgbClr val="000000"/>
                </a:solidFill>
                <a:ea typeface="微软雅黑" panose="020B0503020204020204" pitchFamily="34" charset="-122"/>
                <a:cs typeface="Times New Roman" panose="02020603050405020304" pitchFamily="18" charset="0"/>
              </a:rPr>
              <a:t>(0.614 3</a:t>
            </a:r>
            <a:r>
              <a:rPr lang="en-US" altLang="zh-CN" sz="2400" b="0" kern="0" dirty="0" smtClean="0">
                <a:solidFill>
                  <a:srgbClr val="000000"/>
                </a:solidFill>
                <a:ea typeface="微软雅黑" panose="020B0503020204020204" pitchFamily="34" charset="-122"/>
                <a:cs typeface="Times New Roman" panose="02020603050405020304" pitchFamily="18" charset="0"/>
              </a:rPr>
              <a:t>, </a:t>
            </a:r>
            <a:r>
              <a:rPr lang="en-US" altLang="zh-CN" sz="2400" b="0" kern="0" dirty="0" smtClean="0">
                <a:solidFill>
                  <a:srgbClr val="000000"/>
                </a:solidFill>
                <a:latin typeface="宋体"/>
                <a:ea typeface="宋体"/>
                <a:cs typeface="Times New Roman" panose="02020603050405020304" pitchFamily="18" charset="0"/>
              </a:rPr>
              <a:t>-</a:t>
            </a:r>
            <a:r>
              <a:rPr lang="en-US" altLang="zh-CN" sz="2400" b="0" kern="0" dirty="0" smtClean="0">
                <a:solidFill>
                  <a:srgbClr val="000000"/>
                </a:solidFill>
                <a:ea typeface="微软雅黑" panose="020B0503020204020204" pitchFamily="34" charset="-122"/>
                <a:cs typeface="Times New Roman" panose="02020603050405020304" pitchFamily="18" charset="0"/>
              </a:rPr>
              <a:t>0.344 </a:t>
            </a:r>
            <a:r>
              <a:rPr lang="en-US" altLang="zh-CN" sz="2400" b="0" kern="0" dirty="0">
                <a:solidFill>
                  <a:srgbClr val="000000"/>
                </a:solidFill>
                <a:ea typeface="微软雅黑" panose="020B0503020204020204" pitchFamily="34" charset="-122"/>
                <a:cs typeface="Times New Roman" panose="02020603050405020304" pitchFamily="18" charset="0"/>
              </a:rPr>
              <a:t>0</a:t>
            </a:r>
            <a:r>
              <a:rPr lang="en-US" altLang="zh-CN" sz="2400" b="0" kern="0" dirty="0" smtClean="0">
                <a:solidFill>
                  <a:srgbClr val="000000"/>
                </a:solidFill>
                <a:ea typeface="微软雅黑" panose="020B0503020204020204" pitchFamily="34" charset="-122"/>
                <a:cs typeface="Times New Roman" panose="02020603050405020304" pitchFamily="18" charset="0"/>
              </a:rPr>
              <a:t>, 0.694 </a:t>
            </a:r>
            <a:r>
              <a:rPr lang="en-US" altLang="zh-CN" sz="2400" b="0" kern="0" dirty="0">
                <a:solidFill>
                  <a:srgbClr val="000000"/>
                </a:solidFill>
                <a:ea typeface="微软雅黑" panose="020B0503020204020204" pitchFamily="34" charset="-122"/>
                <a:cs typeface="Times New Roman" panose="02020603050405020304" pitchFamily="18" charset="0"/>
              </a:rPr>
              <a:t>2</a:t>
            </a:r>
            <a:r>
              <a:rPr lang="en-US" altLang="zh-CN" sz="2400" b="0" kern="0" dirty="0" smtClean="0">
                <a:solidFill>
                  <a:srgbClr val="000000"/>
                </a:solidFill>
                <a:ea typeface="微软雅黑" panose="020B0503020204020204" pitchFamily="34" charset="-122"/>
                <a:cs typeface="Times New Roman" panose="02020603050405020304" pitchFamily="18" charset="0"/>
              </a:rPr>
              <a:t>,</a:t>
            </a:r>
            <a:r>
              <a:rPr lang="en-US" altLang="zh-CN" sz="2400" b="0" kern="0" dirty="0">
                <a:solidFill>
                  <a:srgbClr val="000000"/>
                </a:solidFill>
                <a:latin typeface="宋体"/>
                <a:cs typeface="Times New Roman" panose="02020603050405020304" pitchFamily="18" charset="0"/>
              </a:rPr>
              <a:t> -</a:t>
            </a:r>
            <a:r>
              <a:rPr lang="en-US" altLang="zh-CN" sz="2400" b="0" kern="0" dirty="0" smtClean="0">
                <a:solidFill>
                  <a:srgbClr val="000000"/>
                </a:solidFill>
                <a:ea typeface="微软雅黑" panose="020B0503020204020204" pitchFamily="34" charset="-122"/>
                <a:cs typeface="Times New Roman" panose="02020603050405020304" pitchFamily="18" charset="0"/>
              </a:rPr>
              <a:t>1.635 </a:t>
            </a:r>
            <a:r>
              <a:rPr lang="en-US" altLang="zh-CN" sz="2400" b="0" kern="0" dirty="0">
                <a:solidFill>
                  <a:srgbClr val="000000"/>
                </a:solidFill>
                <a:ea typeface="微软雅黑" panose="020B0503020204020204" pitchFamily="34" charset="-122"/>
                <a:cs typeface="Times New Roman" panose="02020603050405020304" pitchFamily="18" charset="0"/>
              </a:rPr>
              <a:t>1</a:t>
            </a:r>
            <a:r>
              <a:rPr lang="en-US" altLang="zh-CN" sz="2400" b="0" kern="0" dirty="0" smtClean="0">
                <a:solidFill>
                  <a:srgbClr val="000000"/>
                </a:solidFill>
                <a:ea typeface="微软雅黑" panose="020B0503020204020204" pitchFamily="34" charset="-122"/>
                <a:cs typeface="Times New Roman" panose="02020603050405020304" pitchFamily="18" charset="0"/>
              </a:rPr>
              <a:t>,</a:t>
            </a:r>
            <a:r>
              <a:rPr lang="en-US" altLang="zh-CN" sz="2400" b="0" kern="0" dirty="0">
                <a:solidFill>
                  <a:srgbClr val="000000"/>
                </a:solidFill>
                <a:latin typeface="宋体"/>
                <a:cs typeface="Times New Roman" panose="02020603050405020304" pitchFamily="18" charset="0"/>
              </a:rPr>
              <a:t> -</a:t>
            </a:r>
            <a:r>
              <a:rPr lang="en-US" altLang="zh-CN" sz="2400" b="0" kern="0" dirty="0" smtClean="0">
                <a:solidFill>
                  <a:srgbClr val="000000"/>
                </a:solidFill>
                <a:ea typeface="微软雅黑" panose="020B0503020204020204" pitchFamily="34" charset="-122"/>
                <a:cs typeface="Times New Roman" panose="02020603050405020304" pitchFamily="18" charset="0"/>
              </a:rPr>
              <a:t>0.216 </a:t>
            </a:r>
            <a:r>
              <a:rPr lang="en-US" altLang="zh-CN" sz="2400" b="0" kern="0" dirty="0">
                <a:solidFill>
                  <a:srgbClr val="000000"/>
                </a:solidFill>
                <a:ea typeface="微软雅黑" panose="020B0503020204020204" pitchFamily="34" charset="-122"/>
                <a:cs typeface="Times New Roman" panose="02020603050405020304" pitchFamily="18" charset="0"/>
              </a:rPr>
              <a:t>5)</a:t>
            </a:r>
          </a:p>
        </p:txBody>
      </p:sp>
      <p:graphicFrame>
        <p:nvGraphicFramePr>
          <p:cNvPr id="10" name="对象 9"/>
          <p:cNvGraphicFramePr>
            <a:graphicFrameLocks noChangeAspect="1"/>
          </p:cNvGraphicFramePr>
          <p:nvPr>
            <p:extLst>
              <p:ext uri="{D42A27DB-BD31-4B8C-83A1-F6EECF244321}">
                <p14:modId xmlns:p14="http://schemas.microsoft.com/office/powerpoint/2010/main" val="938662311"/>
              </p:ext>
            </p:extLst>
          </p:nvPr>
        </p:nvGraphicFramePr>
        <p:xfrm>
          <a:off x="4130774" y="5628259"/>
          <a:ext cx="3352800" cy="889000"/>
        </p:xfrm>
        <a:graphic>
          <a:graphicData uri="http://schemas.openxmlformats.org/presentationml/2006/ole">
            <mc:AlternateContent xmlns:mc="http://schemas.openxmlformats.org/markup-compatibility/2006">
              <mc:Choice xmlns:v="urn:schemas-microsoft-com:vml" Requires="v">
                <p:oleObj spid="_x0000_s218161" name="Equation" r:id="rId6" imgW="3352680" imgH="888840" progId="Equation.DSMT4">
                  <p:embed/>
                </p:oleObj>
              </mc:Choice>
              <mc:Fallback>
                <p:oleObj name="Equation" r:id="rId6" imgW="3352680" imgH="888840" progId="Equation.DSMT4">
                  <p:embed/>
                  <p:pic>
                    <p:nvPicPr>
                      <p:cNvPr id="0" name=""/>
                      <p:cNvPicPr/>
                      <p:nvPr/>
                    </p:nvPicPr>
                    <p:blipFill>
                      <a:blip r:embed="rId7"/>
                      <a:stretch>
                        <a:fillRect/>
                      </a:stretch>
                    </p:blipFill>
                    <p:spPr>
                      <a:xfrm>
                        <a:off x="4130774" y="5628259"/>
                        <a:ext cx="3352800" cy="889000"/>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4413696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par>
                          <p:cTn id="18" fill="hold">
                            <p:stCondLst>
                              <p:cond delay="500"/>
                            </p:stCondLst>
                            <p:childTnLst>
                              <p:par>
                                <p:cTn id="19" presetID="22" presetClass="entr" presetSubtype="8" fill="hold" grpId="0" nodeType="after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wipe(left)">
                                      <p:cBhvr>
                                        <p:cTn id="21" dur="500"/>
                                        <p:tgtEl>
                                          <p:spTgt spid="8"/>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wipe(left)">
                                      <p:cBhvr>
                                        <p:cTn id="2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8"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a:extLst>
              <a:ext uri="{FF2B5EF4-FFF2-40B4-BE49-F238E27FC236}">
                <a16:creationId xmlns:a16="http://schemas.microsoft.com/office/drawing/2014/main" xmlns="" id="{1C79A3DF-D1DD-4DCD-BBCA-3F9A1B85B033}"/>
              </a:ext>
            </a:extLst>
          </p:cNvPr>
          <p:cNvGrpSpPr/>
          <p:nvPr/>
        </p:nvGrpSpPr>
        <p:grpSpPr>
          <a:xfrm>
            <a:off x="486158" y="312361"/>
            <a:ext cx="5321016" cy="556191"/>
            <a:chOff x="486158" y="414665"/>
            <a:chExt cx="5321016" cy="556191"/>
          </a:xfrm>
        </p:grpSpPr>
        <p:sp>
          <p:nvSpPr>
            <p:cNvPr id="23" name="矩形 22">
              <a:extLst>
                <a:ext uri="{FF2B5EF4-FFF2-40B4-BE49-F238E27FC236}">
                  <a16:creationId xmlns:a16="http://schemas.microsoft.com/office/drawing/2014/main" xmlns="" id="{D694509D-4481-4D7D-B3BE-D6D36C1F91F3}"/>
                </a:ext>
              </a:extLst>
            </p:cNvPr>
            <p:cNvSpPr/>
            <p:nvPr/>
          </p:nvSpPr>
          <p:spPr>
            <a:xfrm>
              <a:off x="1172351" y="414665"/>
              <a:ext cx="4634823" cy="523220"/>
            </a:xfrm>
            <a:prstGeom prst="rect">
              <a:avLst/>
            </a:prstGeom>
          </p:spPr>
          <p:txBody>
            <a:bodyPr wrap="square">
              <a:spAutoFit/>
            </a:bodyPr>
            <a:lstStyle/>
            <a:p>
              <a:pPr lvl="0">
                <a:defRPr/>
              </a:pPr>
              <a:r>
                <a:rPr lang="zh-CN" altLang="en-US" sz="2800" b="1" spc="300" dirty="0">
                  <a:solidFill>
                    <a:prstClr val="black">
                      <a:lumMod val="95000"/>
                      <a:lumOff val="5000"/>
                    </a:prstClr>
                  </a:solidFill>
                  <a:latin typeface="微软雅黑" panose="020B0503020204020204" pitchFamily="34" charset="-122"/>
                  <a:ea typeface="微软雅黑" panose="020B0503020204020204" pitchFamily="34" charset="-122"/>
                  <a:cs typeface="+mn-ea"/>
                  <a:sym typeface="+mn-lt"/>
                </a:rPr>
                <a:t>小行星的轨道模型</a:t>
              </a:r>
            </a:p>
          </p:txBody>
        </p:sp>
        <p:sp>
          <p:nvSpPr>
            <p:cNvPr id="24" name="矩形 23">
              <a:extLst>
                <a:ext uri="{FF2B5EF4-FFF2-40B4-BE49-F238E27FC236}">
                  <a16:creationId xmlns:a16="http://schemas.microsoft.com/office/drawing/2014/main" xmlns="" id="{585731C8-2130-4A42-BDC6-479492FADCAA}"/>
                </a:ext>
              </a:extLst>
            </p:cNvPr>
            <p:cNvSpPr/>
            <p:nvPr/>
          </p:nvSpPr>
          <p:spPr>
            <a:xfrm>
              <a:off x="486158" y="509191"/>
              <a:ext cx="577495" cy="461665"/>
            </a:xfrm>
            <a:prstGeom prst="rect">
              <a:avLst/>
            </a:prstGeom>
          </p:spPr>
          <p:txBody>
            <a:bodyPr wrap="square">
              <a:spAutoFit/>
            </a:bodyPr>
            <a:lstStyle/>
            <a:p>
              <a:pPr lvl="0" algn="ctr">
                <a:defRPr/>
              </a:pPr>
              <a:r>
                <a:rPr lang="en-US" altLang="zh-CN" sz="2400" b="1" dirty="0" smtClean="0">
                  <a:solidFill>
                    <a:prstClr val="white"/>
                  </a:solidFill>
                  <a:latin typeface="Times New Roman" pitchFamily="18" charset="0"/>
                  <a:ea typeface="微软雅黑" panose="020B0503020204020204" pitchFamily="34" charset="-122"/>
                  <a:cs typeface="Times New Roman" pitchFamily="18" charset="0"/>
                  <a:sym typeface="+mn-lt"/>
                </a:rPr>
                <a:t>§4</a:t>
              </a:r>
              <a:endParaRPr lang="en-US" altLang="zh-CN" sz="2400" b="1" dirty="0">
                <a:solidFill>
                  <a:prstClr val="white"/>
                </a:solidFill>
                <a:latin typeface="Times New Roman" pitchFamily="18" charset="0"/>
                <a:ea typeface="微软雅黑" panose="020B0503020204020204" pitchFamily="34" charset="-122"/>
                <a:cs typeface="Times New Roman" pitchFamily="18" charset="0"/>
                <a:sym typeface="+mn-lt"/>
              </a:endParaRPr>
            </a:p>
          </p:txBody>
        </p:sp>
      </p:grpSp>
      <p:sp>
        <p:nvSpPr>
          <p:cNvPr id="5" name="Text Box 3"/>
          <p:cNvSpPr txBox="1">
            <a:spLocks noChangeArrowheads="1"/>
          </p:cNvSpPr>
          <p:nvPr/>
        </p:nvSpPr>
        <p:spPr bwMode="auto">
          <a:xfrm>
            <a:off x="833663" y="1307274"/>
            <a:ext cx="10585052" cy="53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algn="just" eaLnBrk="1" fontAlgn="base" hangingPunct="1">
              <a:lnSpc>
                <a:spcPct val="120000"/>
              </a:lnSpc>
              <a:spcBef>
                <a:spcPct val="50000"/>
              </a:spcBef>
              <a:spcAft>
                <a:spcPct val="0"/>
              </a:spcAft>
            </a:pPr>
            <a:r>
              <a:rPr lang="en-US" altLang="zh-CN" sz="2400" b="0" i="1" dirty="0" smtClean="0">
                <a:solidFill>
                  <a:srgbClr val="000000"/>
                </a:solidFill>
                <a:ea typeface="微软雅黑" panose="020B0503020204020204" pitchFamily="34" charset="-122"/>
                <a:cs typeface="Times New Roman" panose="02020603050405020304" pitchFamily="18" charset="0"/>
              </a:rPr>
              <a:t>       </a:t>
            </a:r>
            <a:r>
              <a:rPr lang="en-US" altLang="zh-CN" sz="2400" i="1" dirty="0" smtClean="0">
                <a:solidFill>
                  <a:srgbClr val="000000"/>
                </a:solidFill>
                <a:ea typeface="微软雅黑" panose="020B0503020204020204" pitchFamily="34" charset="-122"/>
                <a:cs typeface="Times New Roman" panose="02020603050405020304" pitchFamily="18" charset="0"/>
              </a:rPr>
              <a:t>C </a:t>
            </a:r>
            <a:r>
              <a:rPr lang="zh-CN" altLang="en-US" sz="2400" b="0" dirty="0" smtClean="0">
                <a:solidFill>
                  <a:srgbClr val="000000"/>
                </a:solidFill>
                <a:ea typeface="微软雅黑" panose="020B0503020204020204" pitchFamily="34" charset="-122"/>
                <a:cs typeface="Times New Roman" panose="02020603050405020304" pitchFamily="18" charset="0"/>
              </a:rPr>
              <a:t>的两个特征值为</a:t>
            </a:r>
            <a:r>
              <a:rPr lang="en-US" altLang="zh-CN" sz="2400" b="0" i="1" dirty="0" smtClean="0">
                <a:solidFill>
                  <a:srgbClr val="000000"/>
                </a:solidFill>
                <a:ea typeface="微软雅黑" panose="020B0503020204020204" pitchFamily="34" charset="-122"/>
                <a:cs typeface="Times New Roman" panose="02020603050405020304" pitchFamily="18" charset="0"/>
              </a:rPr>
              <a:t>λ</a:t>
            </a:r>
            <a:r>
              <a:rPr lang="en-US" altLang="zh-CN" sz="2400" b="0" baseline="-30000" dirty="0" smtClean="0">
                <a:solidFill>
                  <a:srgbClr val="000000"/>
                </a:solidFill>
                <a:ea typeface="微软雅黑" panose="020B0503020204020204" pitchFamily="34" charset="-122"/>
                <a:cs typeface="Times New Roman" panose="02020603050405020304" pitchFamily="18" charset="0"/>
              </a:rPr>
              <a:t>1</a:t>
            </a:r>
            <a:r>
              <a:rPr lang="zh-CN" altLang="en-US" sz="2400" b="0" dirty="0" smtClean="0">
                <a:solidFill>
                  <a:srgbClr val="000000"/>
                </a:solidFill>
                <a:ea typeface="微软雅黑" panose="020B0503020204020204" pitchFamily="34" charset="-122"/>
                <a:cs typeface="Times New Roman" panose="02020603050405020304" pitchFamily="18" charset="0"/>
              </a:rPr>
              <a:t>＝</a:t>
            </a:r>
            <a:r>
              <a:rPr lang="en-US" altLang="zh-CN" sz="2400" b="0" dirty="0" smtClean="0">
                <a:solidFill>
                  <a:srgbClr val="000000"/>
                </a:solidFill>
                <a:ea typeface="微软雅黑" panose="020B0503020204020204" pitchFamily="34" charset="-122"/>
                <a:cs typeface="Times New Roman" panose="02020603050405020304" pitchFamily="18" charset="0"/>
              </a:rPr>
              <a:t>0.308 0</a:t>
            </a:r>
            <a:r>
              <a:rPr lang="zh-CN" altLang="en-US" sz="2400" b="0" dirty="0" smtClean="0">
                <a:solidFill>
                  <a:srgbClr val="000000"/>
                </a:solidFill>
                <a:ea typeface="微软雅黑" panose="020B0503020204020204" pitchFamily="34" charset="-122"/>
                <a:cs typeface="Times New Roman" panose="02020603050405020304" pitchFamily="18" charset="0"/>
              </a:rPr>
              <a:t>，</a:t>
            </a:r>
            <a:r>
              <a:rPr lang="en-US" altLang="zh-CN" sz="2400" b="0" i="1" dirty="0" smtClean="0">
                <a:solidFill>
                  <a:srgbClr val="000000"/>
                </a:solidFill>
                <a:ea typeface="微软雅黑" panose="020B0503020204020204" pitchFamily="34" charset="-122"/>
                <a:cs typeface="Times New Roman" panose="02020603050405020304" pitchFamily="18" charset="0"/>
              </a:rPr>
              <a:t>λ</a:t>
            </a:r>
            <a:r>
              <a:rPr lang="en-US" altLang="zh-CN" sz="2400" b="0" baseline="-30000" dirty="0" smtClean="0">
                <a:solidFill>
                  <a:srgbClr val="000000"/>
                </a:solidFill>
                <a:ea typeface="微软雅黑" panose="020B0503020204020204" pitchFamily="34" charset="-122"/>
                <a:cs typeface="Times New Roman" panose="02020603050405020304" pitchFamily="18" charset="0"/>
              </a:rPr>
              <a:t>2</a:t>
            </a:r>
            <a:r>
              <a:rPr lang="zh-CN" altLang="en-US" sz="2400" b="0" dirty="0" smtClean="0">
                <a:solidFill>
                  <a:srgbClr val="000000"/>
                </a:solidFill>
                <a:ea typeface="微软雅黑" panose="020B0503020204020204" pitchFamily="34" charset="-122"/>
                <a:cs typeface="Times New Roman" panose="02020603050405020304" pitchFamily="18" charset="0"/>
              </a:rPr>
              <a:t>＝</a:t>
            </a:r>
            <a:r>
              <a:rPr lang="en-US" altLang="zh-CN" sz="2400" b="0" dirty="0" smtClean="0">
                <a:solidFill>
                  <a:srgbClr val="000000"/>
                </a:solidFill>
                <a:ea typeface="微软雅黑" panose="020B0503020204020204" pitchFamily="34" charset="-122"/>
                <a:cs typeface="Times New Roman" panose="02020603050405020304" pitchFamily="18" charset="0"/>
              </a:rPr>
              <a:t>1.000 5</a:t>
            </a:r>
            <a:r>
              <a:rPr lang="zh-CN" altLang="en-US" sz="2400" b="0" dirty="0" smtClean="0">
                <a:solidFill>
                  <a:srgbClr val="000000"/>
                </a:solidFill>
                <a:ea typeface="微软雅黑" panose="020B0503020204020204" pitchFamily="34" charset="-122"/>
                <a:cs typeface="Times New Roman" panose="02020603050405020304" pitchFamily="18" charset="0"/>
              </a:rPr>
              <a:t>，</a:t>
            </a:r>
            <a:r>
              <a:rPr lang="en-US" altLang="zh-CN" sz="2400" i="1" dirty="0" smtClean="0">
                <a:solidFill>
                  <a:srgbClr val="000000"/>
                </a:solidFill>
                <a:ea typeface="微软雅黑" panose="020B0503020204020204" pitchFamily="34" charset="-122"/>
                <a:cs typeface="Times New Roman" panose="02020603050405020304" pitchFamily="18" charset="0"/>
              </a:rPr>
              <a:t>C </a:t>
            </a:r>
            <a:r>
              <a:rPr lang="zh-CN" altLang="en-US" sz="2400" b="0" dirty="0" smtClean="0">
                <a:solidFill>
                  <a:srgbClr val="000000"/>
                </a:solidFill>
                <a:ea typeface="微软雅黑" panose="020B0503020204020204" pitchFamily="34" charset="-122"/>
                <a:cs typeface="Times New Roman" panose="02020603050405020304" pitchFamily="18" charset="0"/>
              </a:rPr>
              <a:t>的行列式值</a:t>
            </a:r>
            <a:r>
              <a:rPr lang="en-US" altLang="zh-CN" sz="2400" b="0" dirty="0" smtClean="0">
                <a:solidFill>
                  <a:srgbClr val="000000"/>
                </a:solidFill>
                <a:ea typeface="微软雅黑" panose="020B0503020204020204" pitchFamily="34" charset="-122"/>
                <a:cs typeface="Times New Roman" panose="02020603050405020304" pitchFamily="18" charset="0"/>
              </a:rPr>
              <a:t>|</a:t>
            </a:r>
            <a:r>
              <a:rPr lang="en-US" altLang="zh-CN" sz="2400" i="1" dirty="0" smtClean="0">
                <a:solidFill>
                  <a:srgbClr val="000000"/>
                </a:solidFill>
                <a:ea typeface="微软雅黑" panose="020B0503020204020204" pitchFamily="34" charset="-122"/>
                <a:cs typeface="Times New Roman" panose="02020603050405020304" pitchFamily="18" charset="0"/>
              </a:rPr>
              <a:t>C</a:t>
            </a:r>
            <a:r>
              <a:rPr lang="en-US" altLang="zh-CN" sz="2400" b="0" dirty="0" smtClean="0">
                <a:solidFill>
                  <a:srgbClr val="000000"/>
                </a:solidFill>
                <a:ea typeface="微软雅黑" panose="020B0503020204020204" pitchFamily="34" charset="-122"/>
                <a:cs typeface="Times New Roman" panose="02020603050405020304" pitchFamily="18" charset="0"/>
              </a:rPr>
              <a:t>|</a:t>
            </a:r>
            <a:r>
              <a:rPr lang="zh-CN" altLang="en-US" sz="2400" b="0" dirty="0">
                <a:solidFill>
                  <a:srgbClr val="000000"/>
                </a:solidFill>
                <a:ea typeface="微软雅黑" panose="020B0503020204020204" pitchFamily="34" charset="-122"/>
                <a:cs typeface="Times New Roman" panose="02020603050405020304" pitchFamily="18" charset="0"/>
              </a:rPr>
              <a:t>≈</a:t>
            </a:r>
            <a:r>
              <a:rPr lang="en-US" altLang="zh-CN" sz="2400" b="0" dirty="0" smtClean="0">
                <a:solidFill>
                  <a:srgbClr val="000000"/>
                </a:solidFill>
                <a:ea typeface="微软雅黑" panose="020B0503020204020204" pitchFamily="34" charset="-122"/>
                <a:cs typeface="Times New Roman" panose="02020603050405020304" pitchFamily="18" charset="0"/>
              </a:rPr>
              <a:t>0.308 1</a:t>
            </a:r>
            <a:r>
              <a:rPr lang="zh-CN" altLang="en-US" sz="2400" b="0" dirty="0" smtClean="0">
                <a:solidFill>
                  <a:srgbClr val="000000"/>
                </a:solidFill>
                <a:ea typeface="微软雅黑" panose="020B0503020204020204" pitchFamily="34" charset="-122"/>
                <a:cs typeface="Times New Roman" panose="02020603050405020304" pitchFamily="18" charset="0"/>
              </a:rPr>
              <a:t>。</a:t>
            </a:r>
            <a:endParaRPr lang="en-US" altLang="zh-CN" sz="2400" b="0" dirty="0" smtClean="0">
              <a:solidFill>
                <a:srgbClr val="000000"/>
              </a:solidFill>
              <a:ea typeface="微软雅黑" panose="020B0503020204020204" pitchFamily="34" charset="-122"/>
              <a:cs typeface="Times New Roman" panose="02020603050405020304" pitchFamily="18" charset="0"/>
            </a:endParaRPr>
          </a:p>
        </p:txBody>
      </p:sp>
      <p:sp>
        <p:nvSpPr>
          <p:cNvPr id="6" name="Text Box 9"/>
          <p:cNvSpPr txBox="1">
            <a:spLocks noChangeArrowheads="1"/>
          </p:cNvSpPr>
          <p:nvPr/>
        </p:nvSpPr>
        <p:spPr bwMode="auto">
          <a:xfrm>
            <a:off x="833663" y="3827554"/>
            <a:ext cx="1058505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algn="just" eaLnBrk="1" fontAlgn="base" hangingPunct="1">
              <a:lnSpc>
                <a:spcPct val="150000"/>
              </a:lnSpc>
              <a:spcBef>
                <a:spcPct val="50000"/>
              </a:spcBef>
              <a:spcAft>
                <a:spcPct val="0"/>
              </a:spcAft>
            </a:pPr>
            <a:r>
              <a:rPr lang="en-US" altLang="zh-CN" sz="2400" i="1" dirty="0" smtClean="0">
                <a:solidFill>
                  <a:srgbClr val="000000"/>
                </a:solidFill>
                <a:ea typeface="微软雅黑" panose="020B0503020204020204" pitchFamily="34" charset="-122"/>
                <a:cs typeface="Times New Roman" panose="02020603050405020304" pitchFamily="18" charset="0"/>
              </a:rPr>
              <a:t>D </a:t>
            </a:r>
            <a:r>
              <a:rPr lang="zh-CN" altLang="en-US" sz="2400" b="0" dirty="0" smtClean="0">
                <a:solidFill>
                  <a:srgbClr val="000000"/>
                </a:solidFill>
                <a:ea typeface="微软雅黑" panose="020B0503020204020204" pitchFamily="34" charset="-122"/>
                <a:cs typeface="Times New Roman" panose="02020603050405020304" pitchFamily="18" charset="0"/>
              </a:rPr>
              <a:t>的行列式值 </a:t>
            </a:r>
            <a:r>
              <a:rPr lang="en-US" altLang="zh-CN" sz="2400" b="0" dirty="0" smtClean="0">
                <a:solidFill>
                  <a:srgbClr val="000000"/>
                </a:solidFill>
                <a:ea typeface="微软雅黑" panose="020B0503020204020204" pitchFamily="34" charset="-122"/>
                <a:cs typeface="Times New Roman" panose="02020603050405020304" pitchFamily="18" charset="0"/>
              </a:rPr>
              <a:t>|</a:t>
            </a:r>
            <a:r>
              <a:rPr lang="en-US" altLang="zh-CN" sz="2400" i="1" dirty="0" smtClean="0">
                <a:solidFill>
                  <a:srgbClr val="000000"/>
                </a:solidFill>
                <a:ea typeface="微软雅黑" panose="020B0503020204020204" pitchFamily="34" charset="-122"/>
                <a:cs typeface="Times New Roman" panose="02020603050405020304" pitchFamily="18" charset="0"/>
              </a:rPr>
              <a:t>D</a:t>
            </a:r>
            <a:r>
              <a:rPr lang="en-US" altLang="zh-CN" sz="2400" b="0" dirty="0" smtClean="0">
                <a:solidFill>
                  <a:srgbClr val="000000"/>
                </a:solidFill>
                <a:ea typeface="微软雅黑" panose="020B0503020204020204" pitchFamily="34" charset="-122"/>
                <a:cs typeface="Times New Roman" panose="02020603050405020304" pitchFamily="18" charset="0"/>
              </a:rPr>
              <a:t>|</a:t>
            </a:r>
            <a:r>
              <a:rPr lang="zh-CN" altLang="en-US" sz="2400" b="0" dirty="0" smtClean="0">
                <a:solidFill>
                  <a:srgbClr val="000000"/>
                </a:solidFill>
                <a:ea typeface="微软雅黑" panose="020B0503020204020204" pitchFamily="34" charset="-122"/>
                <a:cs typeface="Times New Roman" panose="02020603050405020304" pitchFamily="18" charset="0"/>
              </a:rPr>
              <a:t>≈</a:t>
            </a:r>
            <a:r>
              <a:rPr lang="en-US" altLang="zh-CN" sz="2400" b="0" dirty="0" smtClean="0">
                <a:solidFill>
                  <a:srgbClr val="000000"/>
                </a:solidFill>
                <a:latin typeface="宋体"/>
                <a:ea typeface="宋体"/>
                <a:cs typeface="Times New Roman" panose="02020603050405020304" pitchFamily="18" charset="0"/>
              </a:rPr>
              <a:t>-</a:t>
            </a:r>
            <a:r>
              <a:rPr lang="en-US" altLang="zh-CN" sz="2400" b="0" dirty="0" smtClean="0">
                <a:solidFill>
                  <a:srgbClr val="000000"/>
                </a:solidFill>
                <a:ea typeface="微软雅黑" panose="020B0503020204020204" pitchFamily="34" charset="-122"/>
                <a:cs typeface="Times New Roman" panose="02020603050405020304" pitchFamily="18" charset="0"/>
              </a:rPr>
              <a:t>1.820 3</a:t>
            </a:r>
            <a:r>
              <a:rPr lang="zh-CN" altLang="en-US" sz="2400" b="0" dirty="0" smtClean="0">
                <a:solidFill>
                  <a:srgbClr val="000000"/>
                </a:solidFill>
                <a:ea typeface="微软雅黑" panose="020B0503020204020204" pitchFamily="34" charset="-122"/>
                <a:cs typeface="Times New Roman" panose="02020603050405020304" pitchFamily="18" charset="0"/>
              </a:rPr>
              <a:t>。</a:t>
            </a:r>
            <a:endParaRPr lang="en-US" altLang="zh-CN" sz="2400" b="0" dirty="0" smtClean="0">
              <a:solidFill>
                <a:srgbClr val="000000"/>
              </a:solidFill>
              <a:ea typeface="微软雅黑" panose="020B0503020204020204" pitchFamily="34" charset="-122"/>
              <a:cs typeface="Times New Roman" panose="02020603050405020304" pitchFamily="18" charset="0"/>
            </a:endParaRPr>
          </a:p>
        </p:txBody>
      </p:sp>
      <p:graphicFrame>
        <p:nvGraphicFramePr>
          <p:cNvPr id="7" name="对象 6"/>
          <p:cNvGraphicFramePr>
            <a:graphicFrameLocks noChangeAspect="1"/>
          </p:cNvGraphicFramePr>
          <p:nvPr>
            <p:extLst>
              <p:ext uri="{D42A27DB-BD31-4B8C-83A1-F6EECF244321}">
                <p14:modId xmlns:p14="http://schemas.microsoft.com/office/powerpoint/2010/main" val="470226508"/>
              </p:ext>
            </p:extLst>
          </p:nvPr>
        </p:nvGraphicFramePr>
        <p:xfrm>
          <a:off x="3354388" y="2152650"/>
          <a:ext cx="4749800" cy="1346200"/>
        </p:xfrm>
        <a:graphic>
          <a:graphicData uri="http://schemas.openxmlformats.org/presentationml/2006/ole">
            <mc:AlternateContent xmlns:mc="http://schemas.openxmlformats.org/markup-compatibility/2006">
              <mc:Choice xmlns:v="urn:schemas-microsoft-com:vml" Requires="v">
                <p:oleObj spid="_x0000_s219159" name="Equation" r:id="rId5" imgW="4749480" imgH="1346040" progId="Equation.DSMT4">
                  <p:embed/>
                </p:oleObj>
              </mc:Choice>
              <mc:Fallback>
                <p:oleObj name="Equation" r:id="rId5" imgW="4749480" imgH="1346040" progId="Equation.DSMT4">
                  <p:embed/>
                  <p:pic>
                    <p:nvPicPr>
                      <p:cNvPr id="0" name=""/>
                      <p:cNvPicPr/>
                      <p:nvPr/>
                    </p:nvPicPr>
                    <p:blipFill>
                      <a:blip r:embed="rId6"/>
                      <a:stretch>
                        <a:fillRect/>
                      </a:stretch>
                    </p:blipFill>
                    <p:spPr>
                      <a:xfrm>
                        <a:off x="3354388" y="2152650"/>
                        <a:ext cx="4749800" cy="1346200"/>
                      </a:xfrm>
                      <a:prstGeom prst="rect">
                        <a:avLst/>
                      </a:prstGeom>
                    </p:spPr>
                  </p:pic>
                </p:oleObj>
              </mc:Fallback>
            </mc:AlternateContent>
          </a:graphicData>
        </a:graphic>
      </p:graphicFrame>
      <p:sp>
        <p:nvSpPr>
          <p:cNvPr id="8" name="Text Box 9"/>
          <p:cNvSpPr txBox="1">
            <a:spLocks noChangeArrowheads="1"/>
          </p:cNvSpPr>
          <p:nvPr/>
        </p:nvSpPr>
        <p:spPr bwMode="auto">
          <a:xfrm>
            <a:off x="694606" y="4619642"/>
            <a:ext cx="10585051"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algn="just" eaLnBrk="1" fontAlgn="base" hangingPunct="1">
              <a:lnSpc>
                <a:spcPct val="150000"/>
              </a:lnSpc>
              <a:spcBef>
                <a:spcPct val="50000"/>
              </a:spcBef>
              <a:spcAft>
                <a:spcPct val="0"/>
              </a:spcAft>
            </a:pPr>
            <a:r>
              <a:rPr lang="zh-CN" altLang="en-US" sz="2400" b="0" dirty="0" smtClean="0">
                <a:solidFill>
                  <a:srgbClr val="000000"/>
                </a:solidFill>
                <a:ea typeface="微软雅黑" panose="020B0503020204020204" pitchFamily="34" charset="-122"/>
                <a:cs typeface="Times New Roman" panose="02020603050405020304" pitchFamily="18" charset="0"/>
              </a:rPr>
              <a:t>        椭圆</a:t>
            </a:r>
            <a:r>
              <a:rPr lang="zh-CN" altLang="en-US" sz="2400" b="0" dirty="0">
                <a:solidFill>
                  <a:srgbClr val="000000"/>
                </a:solidFill>
                <a:ea typeface="微软雅黑" panose="020B0503020204020204" pitchFamily="34" charset="-122"/>
                <a:cs typeface="Times New Roman" panose="02020603050405020304" pitchFamily="18" charset="0"/>
              </a:rPr>
              <a:t>长半</a:t>
            </a:r>
            <a:r>
              <a:rPr lang="zh-CN" altLang="en-US" sz="2400" b="0" dirty="0" smtClean="0">
                <a:solidFill>
                  <a:srgbClr val="000000"/>
                </a:solidFill>
                <a:ea typeface="微软雅黑" panose="020B0503020204020204" pitchFamily="34" charset="-122"/>
                <a:cs typeface="Times New Roman" panose="02020603050405020304" pitchFamily="18" charset="0"/>
              </a:rPr>
              <a:t>轴 </a:t>
            </a:r>
            <a:r>
              <a:rPr lang="en-US" altLang="zh-CN" sz="2400" b="0" i="1" dirty="0" smtClean="0">
                <a:solidFill>
                  <a:srgbClr val="000000"/>
                </a:solidFill>
                <a:ea typeface="微软雅黑" panose="020B0503020204020204" pitchFamily="34" charset="-122"/>
                <a:cs typeface="Times New Roman" panose="02020603050405020304" pitchFamily="18" charset="0"/>
              </a:rPr>
              <a:t>a</a:t>
            </a:r>
            <a:r>
              <a:rPr lang="zh-CN" altLang="en-US" sz="2400" b="0" dirty="0">
                <a:solidFill>
                  <a:srgbClr val="000000"/>
                </a:solidFill>
                <a:ea typeface="微软雅黑" panose="020B0503020204020204" pitchFamily="34" charset="-122"/>
                <a:cs typeface="Times New Roman" panose="02020603050405020304" pitchFamily="18" charset="0"/>
              </a:rPr>
              <a:t>＝</a:t>
            </a:r>
            <a:r>
              <a:rPr lang="en-US" altLang="zh-CN" sz="2400" b="0" dirty="0" smtClean="0">
                <a:solidFill>
                  <a:srgbClr val="000000"/>
                </a:solidFill>
                <a:ea typeface="微软雅黑" panose="020B0503020204020204" pitchFamily="34" charset="-122"/>
                <a:cs typeface="Times New Roman" panose="02020603050405020304" pitchFamily="18" charset="0"/>
              </a:rPr>
              <a:t>19.183 4</a:t>
            </a:r>
            <a:r>
              <a:rPr lang="zh-CN" altLang="en-US" sz="2400" b="0" dirty="0">
                <a:solidFill>
                  <a:srgbClr val="000000"/>
                </a:solidFill>
                <a:ea typeface="微软雅黑" panose="020B0503020204020204" pitchFamily="34" charset="-122"/>
                <a:cs typeface="Times New Roman" panose="02020603050405020304" pitchFamily="18" charset="0"/>
              </a:rPr>
              <a:t>，短半轴</a:t>
            </a:r>
            <a:r>
              <a:rPr lang="en-US" altLang="zh-CN" sz="2400" b="0" i="1" dirty="0">
                <a:solidFill>
                  <a:srgbClr val="000000"/>
                </a:solidFill>
                <a:ea typeface="微软雅黑" panose="020B0503020204020204" pitchFamily="34" charset="-122"/>
                <a:cs typeface="Times New Roman" panose="02020603050405020304" pitchFamily="18" charset="0"/>
              </a:rPr>
              <a:t>b</a:t>
            </a:r>
            <a:r>
              <a:rPr lang="zh-CN" altLang="en-US" sz="2400" b="0" dirty="0">
                <a:solidFill>
                  <a:srgbClr val="000000"/>
                </a:solidFill>
                <a:ea typeface="微软雅黑" panose="020B0503020204020204" pitchFamily="34" charset="-122"/>
                <a:cs typeface="Times New Roman" panose="02020603050405020304" pitchFamily="18" charset="0"/>
              </a:rPr>
              <a:t>＝</a:t>
            </a:r>
            <a:r>
              <a:rPr lang="en-US" altLang="zh-CN" sz="2400" b="0" dirty="0" smtClean="0">
                <a:solidFill>
                  <a:srgbClr val="000000"/>
                </a:solidFill>
                <a:ea typeface="微软雅黑" panose="020B0503020204020204" pitchFamily="34" charset="-122"/>
                <a:cs typeface="Times New Roman" panose="02020603050405020304" pitchFamily="18" charset="0"/>
              </a:rPr>
              <a:t>5.904 5</a:t>
            </a:r>
            <a:r>
              <a:rPr lang="zh-CN" altLang="en-US" sz="2400" b="0" dirty="0">
                <a:solidFill>
                  <a:srgbClr val="000000"/>
                </a:solidFill>
                <a:ea typeface="微软雅黑" panose="020B0503020204020204" pitchFamily="34" charset="-122"/>
                <a:cs typeface="Times New Roman" panose="02020603050405020304" pitchFamily="18" charset="0"/>
              </a:rPr>
              <a:t>，半焦距</a:t>
            </a:r>
            <a:r>
              <a:rPr lang="en-US" altLang="zh-CN" sz="2400" b="0" i="1" dirty="0">
                <a:solidFill>
                  <a:srgbClr val="000000"/>
                </a:solidFill>
                <a:ea typeface="微软雅黑" panose="020B0503020204020204" pitchFamily="34" charset="-122"/>
                <a:cs typeface="Times New Roman" panose="02020603050405020304" pitchFamily="18" charset="0"/>
              </a:rPr>
              <a:t>c</a:t>
            </a:r>
            <a:r>
              <a:rPr lang="zh-CN" altLang="en-US" sz="2400" b="0" dirty="0">
                <a:solidFill>
                  <a:srgbClr val="000000"/>
                </a:solidFill>
                <a:ea typeface="微软雅黑" panose="020B0503020204020204" pitchFamily="34" charset="-122"/>
                <a:cs typeface="Times New Roman" panose="02020603050405020304" pitchFamily="18" charset="0"/>
              </a:rPr>
              <a:t>＝</a:t>
            </a:r>
            <a:r>
              <a:rPr lang="en-US" altLang="zh-CN" sz="2400" b="0" dirty="0">
                <a:solidFill>
                  <a:srgbClr val="000000"/>
                </a:solidFill>
                <a:ea typeface="微软雅黑" panose="020B0503020204020204" pitchFamily="34" charset="-122"/>
                <a:cs typeface="Times New Roman" panose="02020603050405020304" pitchFamily="18" charset="0"/>
              </a:rPr>
              <a:t>18.252 </a:t>
            </a:r>
            <a:r>
              <a:rPr lang="en-US" altLang="zh-CN" sz="2400" b="0" dirty="0" smtClean="0">
                <a:solidFill>
                  <a:srgbClr val="000000"/>
                </a:solidFill>
                <a:ea typeface="微软雅黑" panose="020B0503020204020204" pitchFamily="34" charset="-122"/>
                <a:cs typeface="Times New Roman" panose="02020603050405020304" pitchFamily="18" charset="0"/>
              </a:rPr>
              <a:t>1</a:t>
            </a:r>
            <a:r>
              <a:rPr lang="zh-CN" altLang="en-US" sz="2400" b="0" dirty="0" smtClean="0">
                <a:solidFill>
                  <a:srgbClr val="000000"/>
                </a:solidFill>
                <a:ea typeface="微软雅黑" panose="020B0503020204020204" pitchFamily="34" charset="-122"/>
                <a:cs typeface="Times New Roman" panose="02020603050405020304" pitchFamily="18" charset="0"/>
              </a:rPr>
              <a:t>。从而</a:t>
            </a:r>
            <a:r>
              <a:rPr lang="zh-CN" altLang="en-US" sz="2400" b="0" dirty="0">
                <a:solidFill>
                  <a:srgbClr val="000000"/>
                </a:solidFill>
                <a:ea typeface="微软雅黑" panose="020B0503020204020204" pitchFamily="34" charset="-122"/>
                <a:cs typeface="Times New Roman" panose="02020603050405020304" pitchFamily="18" charset="0"/>
              </a:rPr>
              <a:t>小行星的近日点距离为</a:t>
            </a:r>
            <a:r>
              <a:rPr lang="en-US" altLang="zh-CN" sz="2400" b="0" i="1" dirty="0">
                <a:solidFill>
                  <a:srgbClr val="000000"/>
                </a:solidFill>
                <a:ea typeface="微软雅黑" panose="020B0503020204020204" pitchFamily="34" charset="-122"/>
                <a:cs typeface="Times New Roman" panose="02020603050405020304" pitchFamily="18" charset="0"/>
              </a:rPr>
              <a:t>h</a:t>
            </a:r>
            <a:r>
              <a:rPr lang="zh-CN" altLang="en-US" sz="2400" b="0" dirty="0">
                <a:solidFill>
                  <a:srgbClr val="000000"/>
                </a:solidFill>
                <a:ea typeface="微软雅黑" panose="020B0503020204020204" pitchFamily="34" charset="-122"/>
                <a:cs typeface="Times New Roman" panose="02020603050405020304" pitchFamily="18" charset="0"/>
              </a:rPr>
              <a:t>＝</a:t>
            </a:r>
            <a:r>
              <a:rPr lang="en-US" altLang="zh-CN" sz="2400" b="0" i="1" dirty="0" smtClean="0">
                <a:solidFill>
                  <a:srgbClr val="000000"/>
                </a:solidFill>
                <a:ea typeface="微软雅黑" panose="020B0503020204020204" pitchFamily="34" charset="-122"/>
                <a:cs typeface="Times New Roman" panose="02020603050405020304" pitchFamily="18" charset="0"/>
              </a:rPr>
              <a:t>a</a:t>
            </a:r>
            <a:r>
              <a:rPr lang="en-US" altLang="zh-CN" sz="2400" b="0" dirty="0" smtClean="0">
                <a:solidFill>
                  <a:srgbClr val="000000"/>
                </a:solidFill>
                <a:latin typeface="宋体"/>
                <a:ea typeface="宋体"/>
                <a:cs typeface="Times New Roman" panose="02020603050405020304" pitchFamily="18" charset="0"/>
              </a:rPr>
              <a:t>-</a:t>
            </a:r>
            <a:r>
              <a:rPr lang="en-US" altLang="zh-CN" sz="2400" b="0" i="1" dirty="0" smtClean="0">
                <a:solidFill>
                  <a:srgbClr val="000000"/>
                </a:solidFill>
                <a:ea typeface="微软雅黑" panose="020B0503020204020204" pitchFamily="34" charset="-122"/>
                <a:cs typeface="Times New Roman" panose="02020603050405020304" pitchFamily="18" charset="0"/>
              </a:rPr>
              <a:t>c</a:t>
            </a:r>
            <a:r>
              <a:rPr lang="zh-CN" altLang="en-US" sz="2400" b="0" dirty="0">
                <a:solidFill>
                  <a:srgbClr val="000000"/>
                </a:solidFill>
                <a:ea typeface="微软雅黑" panose="020B0503020204020204" pitchFamily="34" charset="-122"/>
                <a:cs typeface="Times New Roman" panose="02020603050405020304" pitchFamily="18" charset="0"/>
              </a:rPr>
              <a:t>＝</a:t>
            </a:r>
            <a:r>
              <a:rPr lang="en-US" altLang="zh-CN" sz="2400" b="0" dirty="0" smtClean="0">
                <a:solidFill>
                  <a:srgbClr val="000000"/>
                </a:solidFill>
                <a:ea typeface="微软雅黑" panose="020B0503020204020204" pitchFamily="34" charset="-122"/>
                <a:cs typeface="Times New Roman" panose="02020603050405020304" pitchFamily="18" charset="0"/>
              </a:rPr>
              <a:t>0.931 3</a:t>
            </a:r>
            <a:r>
              <a:rPr lang="zh-CN" altLang="en-US" sz="2400" b="0" dirty="0">
                <a:solidFill>
                  <a:srgbClr val="000000"/>
                </a:solidFill>
                <a:ea typeface="微软雅黑" panose="020B0503020204020204" pitchFamily="34" charset="-122"/>
                <a:cs typeface="Times New Roman" panose="02020603050405020304" pitchFamily="18" charset="0"/>
              </a:rPr>
              <a:t>，远日点距离为</a:t>
            </a:r>
            <a:r>
              <a:rPr lang="en-US" altLang="zh-CN" sz="2400" b="0" i="1" dirty="0">
                <a:solidFill>
                  <a:srgbClr val="000000"/>
                </a:solidFill>
                <a:ea typeface="微软雅黑" panose="020B0503020204020204" pitchFamily="34" charset="-122"/>
                <a:cs typeface="Times New Roman" panose="02020603050405020304" pitchFamily="18" charset="0"/>
              </a:rPr>
              <a:t>H</a:t>
            </a:r>
            <a:r>
              <a:rPr lang="zh-CN" altLang="en-US" sz="2400" b="0" dirty="0">
                <a:solidFill>
                  <a:srgbClr val="000000"/>
                </a:solidFill>
                <a:ea typeface="微软雅黑" panose="020B0503020204020204" pitchFamily="34" charset="-122"/>
                <a:cs typeface="Times New Roman" panose="02020603050405020304" pitchFamily="18" charset="0"/>
              </a:rPr>
              <a:t>＝</a:t>
            </a:r>
            <a:r>
              <a:rPr lang="en-US" altLang="zh-CN" sz="2400" b="0" i="1" dirty="0">
                <a:solidFill>
                  <a:srgbClr val="000000"/>
                </a:solidFill>
                <a:ea typeface="微软雅黑" panose="020B0503020204020204" pitchFamily="34" charset="-122"/>
                <a:cs typeface="Times New Roman" panose="02020603050405020304" pitchFamily="18" charset="0"/>
              </a:rPr>
              <a:t>a</a:t>
            </a:r>
            <a:r>
              <a:rPr lang="zh-CN" altLang="en-US" sz="2400" b="0" dirty="0">
                <a:solidFill>
                  <a:srgbClr val="000000"/>
                </a:solidFill>
                <a:ea typeface="微软雅黑" panose="020B0503020204020204" pitchFamily="34" charset="-122"/>
                <a:cs typeface="Times New Roman" panose="02020603050405020304" pitchFamily="18" charset="0"/>
              </a:rPr>
              <a:t>＋</a:t>
            </a:r>
            <a:r>
              <a:rPr lang="en-US" altLang="zh-CN" sz="2400" b="0" i="1" dirty="0">
                <a:solidFill>
                  <a:srgbClr val="000000"/>
                </a:solidFill>
                <a:ea typeface="微软雅黑" panose="020B0503020204020204" pitchFamily="34" charset="-122"/>
                <a:cs typeface="Times New Roman" panose="02020603050405020304" pitchFamily="18" charset="0"/>
              </a:rPr>
              <a:t>c</a:t>
            </a:r>
            <a:r>
              <a:rPr lang="zh-CN" altLang="en-US" sz="2400" b="0" dirty="0">
                <a:solidFill>
                  <a:srgbClr val="000000"/>
                </a:solidFill>
                <a:ea typeface="微软雅黑" panose="020B0503020204020204" pitchFamily="34" charset="-122"/>
                <a:cs typeface="Times New Roman" panose="02020603050405020304" pitchFamily="18" charset="0"/>
              </a:rPr>
              <a:t>＝</a:t>
            </a:r>
            <a:r>
              <a:rPr lang="en-US" altLang="zh-CN" sz="2400" b="0" dirty="0">
                <a:solidFill>
                  <a:srgbClr val="000000"/>
                </a:solidFill>
                <a:ea typeface="微软雅黑" panose="020B0503020204020204" pitchFamily="34" charset="-122"/>
                <a:cs typeface="Times New Roman" panose="02020603050405020304" pitchFamily="18" charset="0"/>
              </a:rPr>
              <a:t>37.435 </a:t>
            </a:r>
            <a:r>
              <a:rPr lang="en-US" altLang="zh-CN" sz="2400" b="0" dirty="0" smtClean="0">
                <a:solidFill>
                  <a:srgbClr val="000000"/>
                </a:solidFill>
                <a:ea typeface="微软雅黑" panose="020B0503020204020204" pitchFamily="34" charset="-122"/>
                <a:cs typeface="Times New Roman" panose="02020603050405020304" pitchFamily="18" charset="0"/>
              </a:rPr>
              <a:t>5</a:t>
            </a:r>
            <a:r>
              <a:rPr lang="zh-CN" altLang="en-US" sz="2400" b="0" dirty="0" smtClean="0">
                <a:solidFill>
                  <a:srgbClr val="000000"/>
                </a:solidFill>
                <a:ea typeface="微软雅黑" panose="020B0503020204020204" pitchFamily="34" charset="-122"/>
                <a:cs typeface="Times New Roman" panose="02020603050405020304" pitchFamily="18" charset="0"/>
              </a:rPr>
              <a:t>。</a:t>
            </a:r>
            <a:r>
              <a:rPr lang="en-US" altLang="zh-CN" sz="2400" b="0" i="1" dirty="0" smtClean="0">
                <a:solidFill>
                  <a:srgbClr val="000000"/>
                </a:solidFill>
                <a:ea typeface="微软雅黑" panose="020B0503020204020204" pitchFamily="34" charset="-122"/>
                <a:cs typeface="Times New Roman" panose="02020603050405020304" pitchFamily="18" charset="0"/>
              </a:rPr>
              <a:t> </a:t>
            </a:r>
            <a:endParaRPr lang="en-US" altLang="zh-CN" sz="2400" b="0" i="1" dirty="0">
              <a:solidFill>
                <a:srgbClr val="000000"/>
              </a:solidFill>
              <a:ea typeface="微软雅黑" panose="020B0503020204020204" pitchFamily="34" charset="-122"/>
              <a:cs typeface="Times New Roman" panose="02020603050405020304" pitchFamily="18" charset="0"/>
            </a:endParaRPr>
          </a:p>
        </p:txBody>
      </p:sp>
    </p:spTree>
    <p:custDataLst>
      <p:tags r:id="rId2"/>
    </p:custDataLst>
    <p:extLst>
      <p:ext uri="{BB962C8B-B14F-4D97-AF65-F5344CB8AC3E}">
        <p14:creationId xmlns:p14="http://schemas.microsoft.com/office/powerpoint/2010/main" val="16999825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left)">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8"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矩形 48">
            <a:extLst>
              <a:ext uri="{FF2B5EF4-FFF2-40B4-BE49-F238E27FC236}">
                <a16:creationId xmlns:a16="http://schemas.microsoft.com/office/drawing/2014/main" xmlns="" id="{2C22A9D0-D16A-157C-B894-5B45DD2587C1}"/>
              </a:ext>
            </a:extLst>
          </p:cNvPr>
          <p:cNvSpPr/>
          <p:nvPr/>
        </p:nvSpPr>
        <p:spPr>
          <a:xfrm>
            <a:off x="1" y="1928766"/>
            <a:ext cx="12192000" cy="3187699"/>
          </a:xfrm>
          <a:prstGeom prst="rect">
            <a:avLst/>
          </a:prstGeom>
          <a:solidFill>
            <a:schemeClr val="accent1"/>
          </a:solidFill>
          <a:ln w="12700" cap="flat" cmpd="sng" algn="ctr">
            <a:noFill/>
            <a:prstDash val="solid"/>
            <a:miter lim="800000"/>
          </a:ln>
          <a:effectLst/>
        </p:spPr>
        <p:txBody>
          <a:bodyPr rtlCol="0" anchor="ctr"/>
          <a:lstStyle/>
          <a:p>
            <a:pPr algn="ctr">
              <a:defRPr/>
            </a:pPr>
            <a:endParaRPr lang="zh-CN" altLang="en-US" sz="2000" kern="0">
              <a:solidFill>
                <a:srgbClr val="FFFFFF"/>
              </a:solidFill>
              <a:latin typeface="思源黑体 CN" panose="020F0502020204030204"/>
              <a:cs typeface="+mn-ea"/>
              <a:sym typeface="+mn-lt"/>
            </a:endParaRPr>
          </a:p>
        </p:txBody>
      </p:sp>
      <p:grpSp>
        <p:nvGrpSpPr>
          <p:cNvPr id="95" name="组合 94">
            <a:extLst>
              <a:ext uri="{FF2B5EF4-FFF2-40B4-BE49-F238E27FC236}">
                <a16:creationId xmlns:a16="http://schemas.microsoft.com/office/drawing/2014/main" xmlns="" id="{F1AE6F10-8D4B-BFA6-DB66-57184E4B495E}"/>
              </a:ext>
            </a:extLst>
          </p:cNvPr>
          <p:cNvGrpSpPr/>
          <p:nvPr/>
        </p:nvGrpSpPr>
        <p:grpSpPr>
          <a:xfrm rot="16200000" flipH="1" flipV="1">
            <a:off x="1648436" y="5159986"/>
            <a:ext cx="869693" cy="1870906"/>
            <a:chOff x="11010435" y="4832693"/>
            <a:chExt cx="869693" cy="1870906"/>
          </a:xfrm>
          <a:solidFill>
            <a:schemeClr val="accent2"/>
          </a:solidFill>
        </p:grpSpPr>
        <p:sp>
          <p:nvSpPr>
            <p:cNvPr id="96" name="椭圆 95">
              <a:extLst>
                <a:ext uri="{FF2B5EF4-FFF2-40B4-BE49-F238E27FC236}">
                  <a16:creationId xmlns:a16="http://schemas.microsoft.com/office/drawing/2014/main" xmlns="" id="{DF9492D7-E059-01CA-6948-48C5DCE5BBE1}"/>
                </a:ext>
              </a:extLst>
            </p:cNvPr>
            <p:cNvSpPr/>
            <p:nvPr/>
          </p:nvSpPr>
          <p:spPr>
            <a:xfrm>
              <a:off x="11799846" y="4832693"/>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97" name="椭圆 96">
              <a:extLst>
                <a:ext uri="{FF2B5EF4-FFF2-40B4-BE49-F238E27FC236}">
                  <a16:creationId xmlns:a16="http://schemas.microsoft.com/office/drawing/2014/main" xmlns="" id="{9754BA4F-F0B2-01E0-E8AA-056197DAD64E}"/>
                </a:ext>
              </a:extLst>
            </p:cNvPr>
            <p:cNvSpPr/>
            <p:nvPr/>
          </p:nvSpPr>
          <p:spPr>
            <a:xfrm>
              <a:off x="11799846" y="5011755"/>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98" name="椭圆 97">
              <a:extLst>
                <a:ext uri="{FF2B5EF4-FFF2-40B4-BE49-F238E27FC236}">
                  <a16:creationId xmlns:a16="http://schemas.microsoft.com/office/drawing/2014/main" xmlns="" id="{EC8E9E92-B91B-A678-F460-0B8C730CAE79}"/>
                </a:ext>
              </a:extLst>
            </p:cNvPr>
            <p:cNvSpPr/>
            <p:nvPr/>
          </p:nvSpPr>
          <p:spPr>
            <a:xfrm>
              <a:off x="11799846" y="5190817"/>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99" name="椭圆 98">
              <a:extLst>
                <a:ext uri="{FF2B5EF4-FFF2-40B4-BE49-F238E27FC236}">
                  <a16:creationId xmlns:a16="http://schemas.microsoft.com/office/drawing/2014/main" xmlns="" id="{E3529D57-7F52-7B66-D52B-E8AD9137DAAA}"/>
                </a:ext>
              </a:extLst>
            </p:cNvPr>
            <p:cNvSpPr/>
            <p:nvPr/>
          </p:nvSpPr>
          <p:spPr>
            <a:xfrm>
              <a:off x="11799846" y="5369879"/>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00" name="椭圆 99">
              <a:extLst>
                <a:ext uri="{FF2B5EF4-FFF2-40B4-BE49-F238E27FC236}">
                  <a16:creationId xmlns:a16="http://schemas.microsoft.com/office/drawing/2014/main" xmlns="" id="{68963700-3D0F-5544-B4B6-B70CE244D1B6}"/>
                </a:ext>
              </a:extLst>
            </p:cNvPr>
            <p:cNvSpPr/>
            <p:nvPr/>
          </p:nvSpPr>
          <p:spPr>
            <a:xfrm>
              <a:off x="11799846" y="5548941"/>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01" name="椭圆 100">
              <a:extLst>
                <a:ext uri="{FF2B5EF4-FFF2-40B4-BE49-F238E27FC236}">
                  <a16:creationId xmlns:a16="http://schemas.microsoft.com/office/drawing/2014/main" xmlns="" id="{F1459995-E84A-7983-953A-C879D60A9D1D}"/>
                </a:ext>
              </a:extLst>
            </p:cNvPr>
            <p:cNvSpPr/>
            <p:nvPr/>
          </p:nvSpPr>
          <p:spPr>
            <a:xfrm>
              <a:off x="11799846" y="5728003"/>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02" name="椭圆 101">
              <a:extLst>
                <a:ext uri="{FF2B5EF4-FFF2-40B4-BE49-F238E27FC236}">
                  <a16:creationId xmlns:a16="http://schemas.microsoft.com/office/drawing/2014/main" xmlns="" id="{2E07D110-9676-0E78-41F3-DFB99BE80AAC}"/>
                </a:ext>
              </a:extLst>
            </p:cNvPr>
            <p:cNvSpPr/>
            <p:nvPr/>
          </p:nvSpPr>
          <p:spPr>
            <a:xfrm>
              <a:off x="11799846" y="5907065"/>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03" name="椭圆 102">
              <a:extLst>
                <a:ext uri="{FF2B5EF4-FFF2-40B4-BE49-F238E27FC236}">
                  <a16:creationId xmlns:a16="http://schemas.microsoft.com/office/drawing/2014/main" xmlns="" id="{63A1982F-9FA8-329B-589A-EBA97B09DEF1}"/>
                </a:ext>
              </a:extLst>
            </p:cNvPr>
            <p:cNvSpPr/>
            <p:nvPr/>
          </p:nvSpPr>
          <p:spPr>
            <a:xfrm>
              <a:off x="11799846" y="6086127"/>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04" name="椭圆 103">
              <a:extLst>
                <a:ext uri="{FF2B5EF4-FFF2-40B4-BE49-F238E27FC236}">
                  <a16:creationId xmlns:a16="http://schemas.microsoft.com/office/drawing/2014/main" xmlns="" id="{D18D21E6-CCF1-55F1-B6C2-4B347A3E4292}"/>
                </a:ext>
              </a:extLst>
            </p:cNvPr>
            <p:cNvSpPr/>
            <p:nvPr/>
          </p:nvSpPr>
          <p:spPr>
            <a:xfrm>
              <a:off x="11799846" y="6265189"/>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05" name="椭圆 104">
              <a:extLst>
                <a:ext uri="{FF2B5EF4-FFF2-40B4-BE49-F238E27FC236}">
                  <a16:creationId xmlns:a16="http://schemas.microsoft.com/office/drawing/2014/main" xmlns="" id="{A14AAF1F-0413-39E4-81BF-8A2B3EB9AEBA}"/>
                </a:ext>
              </a:extLst>
            </p:cNvPr>
            <p:cNvSpPr/>
            <p:nvPr/>
          </p:nvSpPr>
          <p:spPr>
            <a:xfrm>
              <a:off x="11799846" y="6444251"/>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06" name="椭圆 105">
              <a:extLst>
                <a:ext uri="{FF2B5EF4-FFF2-40B4-BE49-F238E27FC236}">
                  <a16:creationId xmlns:a16="http://schemas.microsoft.com/office/drawing/2014/main" xmlns="" id="{B95A3450-67FA-DBDD-E968-8B96F5489A70}"/>
                </a:ext>
              </a:extLst>
            </p:cNvPr>
            <p:cNvSpPr/>
            <p:nvPr/>
          </p:nvSpPr>
          <p:spPr>
            <a:xfrm>
              <a:off x="11799846" y="6623317"/>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07" name="椭圆 106">
              <a:extLst>
                <a:ext uri="{FF2B5EF4-FFF2-40B4-BE49-F238E27FC236}">
                  <a16:creationId xmlns:a16="http://schemas.microsoft.com/office/drawing/2014/main" xmlns="" id="{58D70B41-D145-1BA5-D68B-325DBEC18076}"/>
                </a:ext>
              </a:extLst>
            </p:cNvPr>
            <p:cNvSpPr/>
            <p:nvPr/>
          </p:nvSpPr>
          <p:spPr>
            <a:xfrm>
              <a:off x="11641963" y="6623317"/>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08" name="椭圆 107">
              <a:extLst>
                <a:ext uri="{FF2B5EF4-FFF2-40B4-BE49-F238E27FC236}">
                  <a16:creationId xmlns:a16="http://schemas.microsoft.com/office/drawing/2014/main" xmlns="" id="{F38BE693-0617-0698-BB5F-8018E581CAF5}"/>
                </a:ext>
              </a:extLst>
            </p:cNvPr>
            <p:cNvSpPr/>
            <p:nvPr/>
          </p:nvSpPr>
          <p:spPr>
            <a:xfrm>
              <a:off x="11484081" y="6623317"/>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09" name="椭圆 108">
              <a:extLst>
                <a:ext uri="{FF2B5EF4-FFF2-40B4-BE49-F238E27FC236}">
                  <a16:creationId xmlns:a16="http://schemas.microsoft.com/office/drawing/2014/main" xmlns="" id="{EDD9CE23-46EA-B95A-9F84-7B8E9C893550}"/>
                </a:ext>
              </a:extLst>
            </p:cNvPr>
            <p:cNvSpPr/>
            <p:nvPr/>
          </p:nvSpPr>
          <p:spPr>
            <a:xfrm>
              <a:off x="11326199" y="6623317"/>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10" name="椭圆 109">
              <a:extLst>
                <a:ext uri="{FF2B5EF4-FFF2-40B4-BE49-F238E27FC236}">
                  <a16:creationId xmlns:a16="http://schemas.microsoft.com/office/drawing/2014/main" xmlns="" id="{89D56BDE-4DDA-BC78-6922-754FC85BFAD7}"/>
                </a:ext>
              </a:extLst>
            </p:cNvPr>
            <p:cNvSpPr/>
            <p:nvPr/>
          </p:nvSpPr>
          <p:spPr>
            <a:xfrm>
              <a:off x="11168317" y="6623317"/>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11" name="椭圆 110">
              <a:extLst>
                <a:ext uri="{FF2B5EF4-FFF2-40B4-BE49-F238E27FC236}">
                  <a16:creationId xmlns:a16="http://schemas.microsoft.com/office/drawing/2014/main" xmlns="" id="{553761AD-DF80-5F94-64ED-E17DE3C0F79A}"/>
                </a:ext>
              </a:extLst>
            </p:cNvPr>
            <p:cNvSpPr/>
            <p:nvPr/>
          </p:nvSpPr>
          <p:spPr>
            <a:xfrm>
              <a:off x="11010435" y="6623317"/>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grpSp>
      <p:sp>
        <p:nvSpPr>
          <p:cNvPr id="126" name="文本框 125">
            <a:extLst>
              <a:ext uri="{FF2B5EF4-FFF2-40B4-BE49-F238E27FC236}">
                <a16:creationId xmlns:a16="http://schemas.microsoft.com/office/drawing/2014/main" xmlns="" id="{10D8F35E-5440-22E0-ED6D-DAE6D227504A}"/>
              </a:ext>
            </a:extLst>
          </p:cNvPr>
          <p:cNvSpPr txBox="1"/>
          <p:nvPr/>
        </p:nvSpPr>
        <p:spPr>
          <a:xfrm>
            <a:off x="2759392" y="2689923"/>
            <a:ext cx="7833040" cy="923330"/>
          </a:xfrm>
          <a:prstGeom prst="rect">
            <a:avLst/>
          </a:prstGeom>
          <a:noFill/>
        </p:spPr>
        <p:txBody>
          <a:bodyPr wrap="square" rtlCol="0">
            <a:spAutoFit/>
            <a:scene3d>
              <a:camera prst="orthographicFront"/>
              <a:lightRig rig="threePt" dir="t"/>
            </a:scene3d>
            <a:sp3d contourW="12700"/>
          </a:bodyPr>
          <a:lstStyle/>
          <a:p>
            <a:pPr algn="ctr" defTabSz="457200"/>
            <a:r>
              <a:rPr lang="zh-CN" altLang="en-US" sz="5400" b="1" dirty="0">
                <a:gradFill>
                  <a:gsLst>
                    <a:gs pos="44000">
                      <a:prstClr val="white"/>
                    </a:gs>
                    <a:gs pos="100000">
                      <a:srgbClr val="51B5B7"/>
                    </a:gs>
                  </a:gsLst>
                  <a:lin ang="5400000" scaled="0"/>
                </a:gradFill>
                <a:latin typeface="微软雅黑" panose="020B0503020204020204" pitchFamily="34" charset="-122"/>
                <a:ea typeface="微软雅黑" panose="020B0503020204020204" pitchFamily="34" charset="-122"/>
                <a:cs typeface="MiSans Medium" panose="00000600000000000000" charset="-122"/>
                <a:sym typeface="Arial" panose="020B0604020202020204" pitchFamily="34" charset="0"/>
              </a:rPr>
              <a:t>人口迁移的动态分析模型</a:t>
            </a:r>
          </a:p>
        </p:txBody>
      </p:sp>
      <p:grpSp>
        <p:nvGrpSpPr>
          <p:cNvPr id="144" name="组合 143">
            <a:extLst>
              <a:ext uri="{FF2B5EF4-FFF2-40B4-BE49-F238E27FC236}">
                <a16:creationId xmlns:a16="http://schemas.microsoft.com/office/drawing/2014/main" xmlns="" id="{8A0B6880-5892-6789-3F68-B7B773D64760}"/>
              </a:ext>
            </a:extLst>
          </p:cNvPr>
          <p:cNvGrpSpPr/>
          <p:nvPr/>
        </p:nvGrpSpPr>
        <p:grpSpPr>
          <a:xfrm>
            <a:off x="698325" y="4119308"/>
            <a:ext cx="1020562" cy="270782"/>
            <a:chOff x="3381675" y="3022299"/>
            <a:chExt cx="1020562" cy="270782"/>
          </a:xfrm>
        </p:grpSpPr>
        <p:sp>
          <p:nvSpPr>
            <p:cNvPr id="145" name="椭圆 144">
              <a:extLst>
                <a:ext uri="{FF2B5EF4-FFF2-40B4-BE49-F238E27FC236}">
                  <a16:creationId xmlns:a16="http://schemas.microsoft.com/office/drawing/2014/main" xmlns="" id="{AF8EEA8F-5356-6EFF-B042-EC9BCBCCA98E}"/>
                </a:ext>
              </a:extLst>
            </p:cNvPr>
            <p:cNvSpPr/>
            <p:nvPr/>
          </p:nvSpPr>
          <p:spPr>
            <a:xfrm>
              <a:off x="3381675" y="3022299"/>
              <a:ext cx="80282" cy="8028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46" name="椭圆 145">
              <a:extLst>
                <a:ext uri="{FF2B5EF4-FFF2-40B4-BE49-F238E27FC236}">
                  <a16:creationId xmlns:a16="http://schemas.microsoft.com/office/drawing/2014/main" xmlns="" id="{A6E6340F-33D3-639B-2561-92F2A596499A}"/>
                </a:ext>
              </a:extLst>
            </p:cNvPr>
            <p:cNvSpPr/>
            <p:nvPr/>
          </p:nvSpPr>
          <p:spPr>
            <a:xfrm>
              <a:off x="3538108" y="3022299"/>
              <a:ext cx="80282" cy="8028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47" name="椭圆 146">
              <a:extLst>
                <a:ext uri="{FF2B5EF4-FFF2-40B4-BE49-F238E27FC236}">
                  <a16:creationId xmlns:a16="http://schemas.microsoft.com/office/drawing/2014/main" xmlns="" id="{D0FE76DE-13D2-5973-94D4-E62BE6BF7018}"/>
                </a:ext>
              </a:extLst>
            </p:cNvPr>
            <p:cNvSpPr/>
            <p:nvPr/>
          </p:nvSpPr>
          <p:spPr>
            <a:xfrm>
              <a:off x="3694541" y="3022299"/>
              <a:ext cx="80282" cy="8028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48" name="椭圆 147">
              <a:extLst>
                <a:ext uri="{FF2B5EF4-FFF2-40B4-BE49-F238E27FC236}">
                  <a16:creationId xmlns:a16="http://schemas.microsoft.com/office/drawing/2014/main" xmlns="" id="{C3B56ACA-B0A5-23E0-F796-4185527FB431}"/>
                </a:ext>
              </a:extLst>
            </p:cNvPr>
            <p:cNvSpPr/>
            <p:nvPr/>
          </p:nvSpPr>
          <p:spPr>
            <a:xfrm>
              <a:off x="3850974" y="3022299"/>
              <a:ext cx="80282" cy="8028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49" name="椭圆 148">
              <a:extLst>
                <a:ext uri="{FF2B5EF4-FFF2-40B4-BE49-F238E27FC236}">
                  <a16:creationId xmlns:a16="http://schemas.microsoft.com/office/drawing/2014/main" xmlns="" id="{C2E0D881-17BA-3A0B-96DD-60C1A4C69C12}"/>
                </a:ext>
              </a:extLst>
            </p:cNvPr>
            <p:cNvSpPr/>
            <p:nvPr/>
          </p:nvSpPr>
          <p:spPr>
            <a:xfrm>
              <a:off x="4007407" y="3022299"/>
              <a:ext cx="80282" cy="8028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50" name="椭圆 149">
              <a:extLst>
                <a:ext uri="{FF2B5EF4-FFF2-40B4-BE49-F238E27FC236}">
                  <a16:creationId xmlns:a16="http://schemas.microsoft.com/office/drawing/2014/main" xmlns="" id="{7498E8F0-9EEA-A27C-CEAB-B6ED90A4FDD4}"/>
                </a:ext>
              </a:extLst>
            </p:cNvPr>
            <p:cNvSpPr/>
            <p:nvPr/>
          </p:nvSpPr>
          <p:spPr>
            <a:xfrm>
              <a:off x="4163840" y="3022299"/>
              <a:ext cx="80282" cy="8028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51" name="椭圆 150">
              <a:extLst>
                <a:ext uri="{FF2B5EF4-FFF2-40B4-BE49-F238E27FC236}">
                  <a16:creationId xmlns:a16="http://schemas.microsoft.com/office/drawing/2014/main" xmlns="" id="{598B1711-95BC-3D77-3E7B-7065EE724606}"/>
                </a:ext>
              </a:extLst>
            </p:cNvPr>
            <p:cNvSpPr/>
            <p:nvPr/>
          </p:nvSpPr>
          <p:spPr>
            <a:xfrm>
              <a:off x="3539790" y="3212799"/>
              <a:ext cx="80282" cy="8028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52" name="椭圆 151">
              <a:extLst>
                <a:ext uri="{FF2B5EF4-FFF2-40B4-BE49-F238E27FC236}">
                  <a16:creationId xmlns:a16="http://schemas.microsoft.com/office/drawing/2014/main" xmlns="" id="{71C86474-6441-3AF3-642B-9A2CD195B32E}"/>
                </a:ext>
              </a:extLst>
            </p:cNvPr>
            <p:cNvSpPr/>
            <p:nvPr/>
          </p:nvSpPr>
          <p:spPr>
            <a:xfrm>
              <a:off x="3696223" y="3212799"/>
              <a:ext cx="80282" cy="8028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53" name="椭圆 152">
              <a:extLst>
                <a:ext uri="{FF2B5EF4-FFF2-40B4-BE49-F238E27FC236}">
                  <a16:creationId xmlns:a16="http://schemas.microsoft.com/office/drawing/2014/main" xmlns="" id="{E3354F3A-943E-7CAD-2800-00F3AF5A36C5}"/>
                </a:ext>
              </a:extLst>
            </p:cNvPr>
            <p:cNvSpPr/>
            <p:nvPr/>
          </p:nvSpPr>
          <p:spPr>
            <a:xfrm>
              <a:off x="3852656" y="3212799"/>
              <a:ext cx="80282" cy="8028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54" name="椭圆 153">
              <a:extLst>
                <a:ext uri="{FF2B5EF4-FFF2-40B4-BE49-F238E27FC236}">
                  <a16:creationId xmlns:a16="http://schemas.microsoft.com/office/drawing/2014/main" xmlns="" id="{900D747D-F929-48F0-2A57-391B9CF9783B}"/>
                </a:ext>
              </a:extLst>
            </p:cNvPr>
            <p:cNvSpPr/>
            <p:nvPr/>
          </p:nvSpPr>
          <p:spPr>
            <a:xfrm>
              <a:off x="4009089" y="3212799"/>
              <a:ext cx="80282" cy="8028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55" name="椭圆 154">
              <a:extLst>
                <a:ext uri="{FF2B5EF4-FFF2-40B4-BE49-F238E27FC236}">
                  <a16:creationId xmlns:a16="http://schemas.microsoft.com/office/drawing/2014/main" xmlns="" id="{340AE186-99EE-BCC9-72ED-83F22D3EFF49}"/>
                </a:ext>
              </a:extLst>
            </p:cNvPr>
            <p:cNvSpPr/>
            <p:nvPr/>
          </p:nvSpPr>
          <p:spPr>
            <a:xfrm>
              <a:off x="4165522" y="3212799"/>
              <a:ext cx="80282" cy="8028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56" name="椭圆 155">
              <a:extLst>
                <a:ext uri="{FF2B5EF4-FFF2-40B4-BE49-F238E27FC236}">
                  <a16:creationId xmlns:a16="http://schemas.microsoft.com/office/drawing/2014/main" xmlns="" id="{E211FE81-187A-3123-A543-341F7F7CF73B}"/>
                </a:ext>
              </a:extLst>
            </p:cNvPr>
            <p:cNvSpPr/>
            <p:nvPr/>
          </p:nvSpPr>
          <p:spPr>
            <a:xfrm>
              <a:off x="4321955" y="3212799"/>
              <a:ext cx="80282" cy="8028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grpSp>
      <p:grpSp>
        <p:nvGrpSpPr>
          <p:cNvPr id="183" name="组合 182">
            <a:extLst>
              <a:ext uri="{FF2B5EF4-FFF2-40B4-BE49-F238E27FC236}">
                <a16:creationId xmlns:a16="http://schemas.microsoft.com/office/drawing/2014/main" xmlns="" id="{493571EC-E11D-C81F-F213-399E6C8C5587}"/>
              </a:ext>
            </a:extLst>
          </p:cNvPr>
          <p:cNvGrpSpPr/>
          <p:nvPr/>
        </p:nvGrpSpPr>
        <p:grpSpPr>
          <a:xfrm>
            <a:off x="10512150" y="545625"/>
            <a:ext cx="1020562" cy="270782"/>
            <a:chOff x="7158259" y="667672"/>
            <a:chExt cx="1020562" cy="270782"/>
          </a:xfrm>
          <a:solidFill>
            <a:schemeClr val="accent2"/>
          </a:solidFill>
        </p:grpSpPr>
        <p:sp>
          <p:nvSpPr>
            <p:cNvPr id="184" name="椭圆 183">
              <a:extLst>
                <a:ext uri="{FF2B5EF4-FFF2-40B4-BE49-F238E27FC236}">
                  <a16:creationId xmlns:a16="http://schemas.microsoft.com/office/drawing/2014/main" xmlns="" id="{23860DB3-F17B-D5FF-F741-895F91693E40}"/>
                </a:ext>
              </a:extLst>
            </p:cNvPr>
            <p:cNvSpPr/>
            <p:nvPr/>
          </p:nvSpPr>
          <p:spPr>
            <a:xfrm>
              <a:off x="7158259" y="667672"/>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85" name="椭圆 184">
              <a:extLst>
                <a:ext uri="{FF2B5EF4-FFF2-40B4-BE49-F238E27FC236}">
                  <a16:creationId xmlns:a16="http://schemas.microsoft.com/office/drawing/2014/main" xmlns="" id="{EACAE4E4-2859-5E5B-C5D9-56616E0BF992}"/>
                </a:ext>
              </a:extLst>
            </p:cNvPr>
            <p:cNvSpPr/>
            <p:nvPr/>
          </p:nvSpPr>
          <p:spPr>
            <a:xfrm>
              <a:off x="7314692" y="667672"/>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86" name="椭圆 185">
              <a:extLst>
                <a:ext uri="{FF2B5EF4-FFF2-40B4-BE49-F238E27FC236}">
                  <a16:creationId xmlns:a16="http://schemas.microsoft.com/office/drawing/2014/main" xmlns="" id="{637B0565-2445-3145-D340-1B7DBF7854E1}"/>
                </a:ext>
              </a:extLst>
            </p:cNvPr>
            <p:cNvSpPr/>
            <p:nvPr/>
          </p:nvSpPr>
          <p:spPr>
            <a:xfrm>
              <a:off x="7471125" y="667672"/>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87" name="椭圆 186">
              <a:extLst>
                <a:ext uri="{FF2B5EF4-FFF2-40B4-BE49-F238E27FC236}">
                  <a16:creationId xmlns:a16="http://schemas.microsoft.com/office/drawing/2014/main" xmlns="" id="{54F9D39F-206F-63F4-6BEC-C6D070430909}"/>
                </a:ext>
              </a:extLst>
            </p:cNvPr>
            <p:cNvSpPr/>
            <p:nvPr/>
          </p:nvSpPr>
          <p:spPr>
            <a:xfrm>
              <a:off x="7627558" y="667672"/>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88" name="椭圆 187">
              <a:extLst>
                <a:ext uri="{FF2B5EF4-FFF2-40B4-BE49-F238E27FC236}">
                  <a16:creationId xmlns:a16="http://schemas.microsoft.com/office/drawing/2014/main" xmlns="" id="{F0713D99-D1A3-AD22-4AC5-E1E1D40966B6}"/>
                </a:ext>
              </a:extLst>
            </p:cNvPr>
            <p:cNvSpPr/>
            <p:nvPr/>
          </p:nvSpPr>
          <p:spPr>
            <a:xfrm>
              <a:off x="7783991" y="667672"/>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89" name="椭圆 188">
              <a:extLst>
                <a:ext uri="{FF2B5EF4-FFF2-40B4-BE49-F238E27FC236}">
                  <a16:creationId xmlns:a16="http://schemas.microsoft.com/office/drawing/2014/main" xmlns="" id="{E7E27A55-918E-1685-E0BE-F62B42A61234}"/>
                </a:ext>
              </a:extLst>
            </p:cNvPr>
            <p:cNvSpPr/>
            <p:nvPr/>
          </p:nvSpPr>
          <p:spPr>
            <a:xfrm>
              <a:off x="7940424" y="667672"/>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90" name="椭圆 189">
              <a:extLst>
                <a:ext uri="{FF2B5EF4-FFF2-40B4-BE49-F238E27FC236}">
                  <a16:creationId xmlns:a16="http://schemas.microsoft.com/office/drawing/2014/main" xmlns="" id="{B2846442-E78A-BCA6-AC6B-2363C4703A8F}"/>
                </a:ext>
              </a:extLst>
            </p:cNvPr>
            <p:cNvSpPr/>
            <p:nvPr/>
          </p:nvSpPr>
          <p:spPr>
            <a:xfrm>
              <a:off x="7316374" y="858172"/>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91" name="椭圆 190">
              <a:extLst>
                <a:ext uri="{FF2B5EF4-FFF2-40B4-BE49-F238E27FC236}">
                  <a16:creationId xmlns:a16="http://schemas.microsoft.com/office/drawing/2014/main" xmlns="" id="{98F8D054-C6D3-3E62-17D9-311CFD2C0F60}"/>
                </a:ext>
              </a:extLst>
            </p:cNvPr>
            <p:cNvSpPr/>
            <p:nvPr/>
          </p:nvSpPr>
          <p:spPr>
            <a:xfrm>
              <a:off x="7472807" y="858172"/>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92" name="椭圆 191">
              <a:extLst>
                <a:ext uri="{FF2B5EF4-FFF2-40B4-BE49-F238E27FC236}">
                  <a16:creationId xmlns:a16="http://schemas.microsoft.com/office/drawing/2014/main" xmlns="" id="{E6881278-842E-A2B4-D7FD-6541525776DA}"/>
                </a:ext>
              </a:extLst>
            </p:cNvPr>
            <p:cNvSpPr/>
            <p:nvPr/>
          </p:nvSpPr>
          <p:spPr>
            <a:xfrm>
              <a:off x="7629240" y="858172"/>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93" name="椭圆 192">
              <a:extLst>
                <a:ext uri="{FF2B5EF4-FFF2-40B4-BE49-F238E27FC236}">
                  <a16:creationId xmlns:a16="http://schemas.microsoft.com/office/drawing/2014/main" xmlns="" id="{623E8556-6389-6A30-A65F-6476E9FB30E6}"/>
                </a:ext>
              </a:extLst>
            </p:cNvPr>
            <p:cNvSpPr/>
            <p:nvPr/>
          </p:nvSpPr>
          <p:spPr>
            <a:xfrm>
              <a:off x="7785673" y="858172"/>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94" name="椭圆 193">
              <a:extLst>
                <a:ext uri="{FF2B5EF4-FFF2-40B4-BE49-F238E27FC236}">
                  <a16:creationId xmlns:a16="http://schemas.microsoft.com/office/drawing/2014/main" xmlns="" id="{0277D8C4-1191-0544-A286-3BE5062A5F69}"/>
                </a:ext>
              </a:extLst>
            </p:cNvPr>
            <p:cNvSpPr/>
            <p:nvPr/>
          </p:nvSpPr>
          <p:spPr>
            <a:xfrm>
              <a:off x="7942106" y="858172"/>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95" name="椭圆 194">
              <a:extLst>
                <a:ext uri="{FF2B5EF4-FFF2-40B4-BE49-F238E27FC236}">
                  <a16:creationId xmlns:a16="http://schemas.microsoft.com/office/drawing/2014/main" xmlns="" id="{B51018E0-18C5-5159-F871-E8700080F01D}"/>
                </a:ext>
              </a:extLst>
            </p:cNvPr>
            <p:cNvSpPr/>
            <p:nvPr/>
          </p:nvSpPr>
          <p:spPr>
            <a:xfrm>
              <a:off x="8098539" y="858172"/>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grpSp>
      <p:sp>
        <p:nvSpPr>
          <p:cNvPr id="2" name="矩形: 圆角 1">
            <a:extLst>
              <a:ext uri="{FF2B5EF4-FFF2-40B4-BE49-F238E27FC236}">
                <a16:creationId xmlns:a16="http://schemas.microsoft.com/office/drawing/2014/main" xmlns="" id="{D81578D0-6087-AD42-B213-20B6EA93E013}"/>
              </a:ext>
            </a:extLst>
          </p:cNvPr>
          <p:cNvSpPr/>
          <p:nvPr/>
        </p:nvSpPr>
        <p:spPr>
          <a:xfrm>
            <a:off x="4825185" y="1645488"/>
            <a:ext cx="2561848" cy="586740"/>
          </a:xfrm>
          <a:prstGeom prst="roundRect">
            <a:avLst>
              <a:gd name="adj" fmla="val 9963"/>
            </a:avLst>
          </a:prstGeom>
          <a:solidFill>
            <a:schemeClr val="accent2"/>
          </a:solidFill>
          <a:ln>
            <a:noFill/>
          </a:ln>
          <a:effectLst>
            <a:outerShdw blurRad="190500" dist="38100" dir="5400000" algn="t"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en-US" altLang="zh-CN" sz="3200" b="1" dirty="0" smtClean="0">
                <a:solidFill>
                  <a:prstClr val="black"/>
                </a:solidFill>
                <a:latin typeface="Times New Roman" panose="02020603050405020304" pitchFamily="18" charset="0"/>
                <a:cs typeface="Times New Roman" panose="02020603050405020304" pitchFamily="18" charset="0"/>
                <a:sym typeface="+mn-lt"/>
              </a:rPr>
              <a:t>§5</a:t>
            </a:r>
            <a:endParaRPr lang="zh-CN" altLang="en-US" sz="3200" b="1" dirty="0">
              <a:solidFill>
                <a:prstClr val="black"/>
              </a:solidFill>
              <a:latin typeface="Times New Roman" panose="02020603050405020304" pitchFamily="18" charset="0"/>
              <a:cs typeface="Times New Roman" panose="02020603050405020304" pitchFamily="18" charset="0"/>
              <a:sym typeface="+mn-lt"/>
            </a:endParaRPr>
          </a:p>
        </p:txBody>
      </p:sp>
      <p:cxnSp>
        <p:nvCxnSpPr>
          <p:cNvPr id="3" name="直接连接符 2">
            <a:extLst>
              <a:ext uri="{FF2B5EF4-FFF2-40B4-BE49-F238E27FC236}">
                <a16:creationId xmlns:a16="http://schemas.microsoft.com/office/drawing/2014/main" xmlns="" id="{67FF21FA-B036-2A83-1379-7B4B32C92625}"/>
              </a:ext>
            </a:extLst>
          </p:cNvPr>
          <p:cNvCxnSpPr>
            <a:cxnSpLocks/>
          </p:cNvCxnSpPr>
          <p:nvPr/>
        </p:nvCxnSpPr>
        <p:spPr>
          <a:xfrm>
            <a:off x="2759392" y="3834249"/>
            <a:ext cx="7991155" cy="0"/>
          </a:xfrm>
          <a:prstGeom prst="line">
            <a:avLst/>
          </a:prstGeom>
          <a:ln w="19050">
            <a:solidFill>
              <a:schemeClr val="bg1"/>
            </a:solidFill>
            <a:headEnd type="diamon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9603112"/>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2" presetClass="entr" presetSubtype="8" fill="hold" nodeType="withEffect">
                                  <p:stCondLst>
                                    <p:cond delay="0"/>
                                  </p:stCondLst>
                                  <p:childTnLst>
                                    <p:set>
                                      <p:cBhvr>
                                        <p:cTn id="11" dur="1" fill="hold">
                                          <p:stCondLst>
                                            <p:cond delay="0"/>
                                          </p:stCondLst>
                                        </p:cTn>
                                        <p:tgtEl>
                                          <p:spTgt spid="95"/>
                                        </p:tgtEl>
                                        <p:attrNameLst>
                                          <p:attrName>style.visibility</p:attrName>
                                        </p:attrNameLst>
                                      </p:cBhvr>
                                      <p:to>
                                        <p:strVal val="visible"/>
                                      </p:to>
                                    </p:set>
                                    <p:anim calcmode="lin" valueType="num">
                                      <p:cBhvr additive="base">
                                        <p:cTn id="12" dur="500" fill="hold"/>
                                        <p:tgtEl>
                                          <p:spTgt spid="95"/>
                                        </p:tgtEl>
                                        <p:attrNameLst>
                                          <p:attrName>ppt_x</p:attrName>
                                        </p:attrNameLst>
                                      </p:cBhvr>
                                      <p:tavLst>
                                        <p:tav tm="0">
                                          <p:val>
                                            <p:strVal val="0-#ppt_w/2"/>
                                          </p:val>
                                        </p:tav>
                                        <p:tav tm="100000">
                                          <p:val>
                                            <p:strVal val="#ppt_x"/>
                                          </p:val>
                                        </p:tav>
                                      </p:tavLst>
                                    </p:anim>
                                    <p:anim calcmode="lin" valueType="num">
                                      <p:cBhvr additive="base">
                                        <p:cTn id="13" dur="500" fill="hold"/>
                                        <p:tgtEl>
                                          <p:spTgt spid="95"/>
                                        </p:tgtEl>
                                        <p:attrNameLst>
                                          <p:attrName>ppt_y</p:attrName>
                                        </p:attrNameLst>
                                      </p:cBhvr>
                                      <p:tavLst>
                                        <p:tav tm="0">
                                          <p:val>
                                            <p:strVal val="#ppt_y"/>
                                          </p:val>
                                        </p:tav>
                                        <p:tav tm="100000">
                                          <p:val>
                                            <p:strVal val="#ppt_y"/>
                                          </p:val>
                                        </p:tav>
                                      </p:tavLst>
                                    </p:anim>
                                  </p:childTnLst>
                                </p:cTn>
                              </p:par>
                              <p:par>
                                <p:cTn id="14" presetID="2" presetClass="entr" presetSubtype="8" fill="hold" nodeType="withEffect">
                                  <p:stCondLst>
                                    <p:cond delay="0"/>
                                  </p:stCondLst>
                                  <p:childTnLst>
                                    <p:set>
                                      <p:cBhvr>
                                        <p:cTn id="15" dur="1" fill="hold">
                                          <p:stCondLst>
                                            <p:cond delay="0"/>
                                          </p:stCondLst>
                                        </p:cTn>
                                        <p:tgtEl>
                                          <p:spTgt spid="144"/>
                                        </p:tgtEl>
                                        <p:attrNameLst>
                                          <p:attrName>style.visibility</p:attrName>
                                        </p:attrNameLst>
                                      </p:cBhvr>
                                      <p:to>
                                        <p:strVal val="visible"/>
                                      </p:to>
                                    </p:set>
                                    <p:anim calcmode="lin" valueType="num">
                                      <p:cBhvr additive="base">
                                        <p:cTn id="16" dur="500" fill="hold"/>
                                        <p:tgtEl>
                                          <p:spTgt spid="144"/>
                                        </p:tgtEl>
                                        <p:attrNameLst>
                                          <p:attrName>ppt_x</p:attrName>
                                        </p:attrNameLst>
                                      </p:cBhvr>
                                      <p:tavLst>
                                        <p:tav tm="0">
                                          <p:val>
                                            <p:strVal val="0-#ppt_w/2"/>
                                          </p:val>
                                        </p:tav>
                                        <p:tav tm="100000">
                                          <p:val>
                                            <p:strVal val="#ppt_x"/>
                                          </p:val>
                                        </p:tav>
                                      </p:tavLst>
                                    </p:anim>
                                    <p:anim calcmode="lin" valueType="num">
                                      <p:cBhvr additive="base">
                                        <p:cTn id="17" dur="500" fill="hold"/>
                                        <p:tgtEl>
                                          <p:spTgt spid="144"/>
                                        </p:tgtEl>
                                        <p:attrNameLst>
                                          <p:attrName>ppt_y</p:attrName>
                                        </p:attrNameLst>
                                      </p:cBhvr>
                                      <p:tavLst>
                                        <p:tav tm="0">
                                          <p:val>
                                            <p:strVal val="#ppt_y"/>
                                          </p:val>
                                        </p:tav>
                                        <p:tav tm="100000">
                                          <p:val>
                                            <p:strVal val="#ppt_y"/>
                                          </p:val>
                                        </p:tav>
                                      </p:tavLst>
                                    </p:anim>
                                  </p:childTnLst>
                                </p:cTn>
                              </p:par>
                              <p:par>
                                <p:cTn id="18" presetID="2" presetClass="entr" presetSubtype="8" fill="hold" grpId="0" nodeType="withEffect">
                                  <p:stCondLst>
                                    <p:cond delay="0"/>
                                  </p:stCondLst>
                                  <p:childTnLst>
                                    <p:set>
                                      <p:cBhvr>
                                        <p:cTn id="19" dur="1" fill="hold">
                                          <p:stCondLst>
                                            <p:cond delay="0"/>
                                          </p:stCondLst>
                                        </p:cTn>
                                        <p:tgtEl>
                                          <p:spTgt spid="49"/>
                                        </p:tgtEl>
                                        <p:attrNameLst>
                                          <p:attrName>style.visibility</p:attrName>
                                        </p:attrNameLst>
                                      </p:cBhvr>
                                      <p:to>
                                        <p:strVal val="visible"/>
                                      </p:to>
                                    </p:set>
                                    <p:anim calcmode="lin" valueType="num">
                                      <p:cBhvr additive="base">
                                        <p:cTn id="20" dur="500" fill="hold"/>
                                        <p:tgtEl>
                                          <p:spTgt spid="49"/>
                                        </p:tgtEl>
                                        <p:attrNameLst>
                                          <p:attrName>ppt_x</p:attrName>
                                        </p:attrNameLst>
                                      </p:cBhvr>
                                      <p:tavLst>
                                        <p:tav tm="0">
                                          <p:val>
                                            <p:strVal val="0-#ppt_w/2"/>
                                          </p:val>
                                        </p:tav>
                                        <p:tav tm="100000">
                                          <p:val>
                                            <p:strVal val="#ppt_x"/>
                                          </p:val>
                                        </p:tav>
                                      </p:tavLst>
                                    </p:anim>
                                    <p:anim calcmode="lin" valueType="num">
                                      <p:cBhvr additive="base">
                                        <p:cTn id="21" dur="500" fill="hold"/>
                                        <p:tgtEl>
                                          <p:spTgt spid="49"/>
                                        </p:tgtEl>
                                        <p:attrNameLst>
                                          <p:attrName>ppt_y</p:attrName>
                                        </p:attrNameLst>
                                      </p:cBhvr>
                                      <p:tavLst>
                                        <p:tav tm="0">
                                          <p:val>
                                            <p:strVal val="#ppt_y"/>
                                          </p:val>
                                        </p:tav>
                                        <p:tav tm="100000">
                                          <p:val>
                                            <p:strVal val="#ppt_y"/>
                                          </p:val>
                                        </p:tav>
                                      </p:tavLst>
                                    </p:anim>
                                  </p:childTnLst>
                                </p:cTn>
                              </p:par>
                              <p:par>
                                <p:cTn id="22" presetID="2" presetClass="entr" presetSubtype="2" fill="hold" nodeType="withEffect">
                                  <p:stCondLst>
                                    <p:cond delay="0"/>
                                  </p:stCondLst>
                                  <p:childTnLst>
                                    <p:set>
                                      <p:cBhvr>
                                        <p:cTn id="23" dur="1" fill="hold">
                                          <p:stCondLst>
                                            <p:cond delay="0"/>
                                          </p:stCondLst>
                                        </p:cTn>
                                        <p:tgtEl>
                                          <p:spTgt spid="183"/>
                                        </p:tgtEl>
                                        <p:attrNameLst>
                                          <p:attrName>style.visibility</p:attrName>
                                        </p:attrNameLst>
                                      </p:cBhvr>
                                      <p:to>
                                        <p:strVal val="visible"/>
                                      </p:to>
                                    </p:set>
                                    <p:anim calcmode="lin" valueType="num">
                                      <p:cBhvr additive="base">
                                        <p:cTn id="24" dur="500" fill="hold"/>
                                        <p:tgtEl>
                                          <p:spTgt spid="183"/>
                                        </p:tgtEl>
                                        <p:attrNameLst>
                                          <p:attrName>ppt_x</p:attrName>
                                        </p:attrNameLst>
                                      </p:cBhvr>
                                      <p:tavLst>
                                        <p:tav tm="0">
                                          <p:val>
                                            <p:strVal val="1+#ppt_w/2"/>
                                          </p:val>
                                        </p:tav>
                                        <p:tav tm="100000">
                                          <p:val>
                                            <p:strVal val="#ppt_x"/>
                                          </p:val>
                                        </p:tav>
                                      </p:tavLst>
                                    </p:anim>
                                    <p:anim calcmode="lin" valueType="num">
                                      <p:cBhvr additive="base">
                                        <p:cTn id="25" dur="500" fill="hold"/>
                                        <p:tgtEl>
                                          <p:spTgt spid="183"/>
                                        </p:tgtEl>
                                        <p:attrNameLst>
                                          <p:attrName>ppt_y</p:attrName>
                                        </p:attrNameLst>
                                      </p:cBhvr>
                                      <p:tavLst>
                                        <p:tav tm="0">
                                          <p:val>
                                            <p:strVal val="#ppt_y"/>
                                          </p:val>
                                        </p:tav>
                                        <p:tav tm="100000">
                                          <p:val>
                                            <p:strVal val="#ppt_y"/>
                                          </p:val>
                                        </p:tav>
                                      </p:tavLst>
                                    </p:anim>
                                  </p:childTnLst>
                                </p:cTn>
                              </p:par>
                            </p:childTnLst>
                          </p:cTn>
                        </p:par>
                        <p:par>
                          <p:cTn id="26" fill="hold">
                            <p:stCondLst>
                              <p:cond delay="500"/>
                            </p:stCondLst>
                            <p:childTnLst>
                              <p:par>
                                <p:cTn id="27" presetID="6" presetClass="entr" presetSubtype="16" fill="hold" grpId="0" nodeType="afterEffect">
                                  <p:stCondLst>
                                    <p:cond delay="0"/>
                                  </p:stCondLst>
                                  <p:childTnLst>
                                    <p:set>
                                      <p:cBhvr>
                                        <p:cTn id="28" dur="1" fill="hold">
                                          <p:stCondLst>
                                            <p:cond delay="0"/>
                                          </p:stCondLst>
                                        </p:cTn>
                                        <p:tgtEl>
                                          <p:spTgt spid="126"/>
                                        </p:tgtEl>
                                        <p:attrNameLst>
                                          <p:attrName>style.visibility</p:attrName>
                                        </p:attrNameLst>
                                      </p:cBhvr>
                                      <p:to>
                                        <p:strVal val="visible"/>
                                      </p:to>
                                    </p:set>
                                    <p:animEffect transition="in" filter="circle(in)">
                                      <p:cBhvr>
                                        <p:cTn id="29" dur="2000"/>
                                        <p:tgtEl>
                                          <p:spTgt spid="126"/>
                                        </p:tgtEl>
                                      </p:cBhvr>
                                    </p:animEffect>
                                  </p:childTnLst>
                                </p:cTn>
                              </p:par>
                            </p:childTnLst>
                          </p:cTn>
                        </p:par>
                        <p:par>
                          <p:cTn id="30" fill="hold">
                            <p:stCondLst>
                              <p:cond delay="2500"/>
                            </p:stCondLst>
                            <p:childTnLst>
                              <p:par>
                                <p:cTn id="31" presetID="22" presetClass="entr" presetSubtype="8" fill="hold" nodeType="afterEffect">
                                  <p:stCondLst>
                                    <p:cond delay="0"/>
                                  </p:stCondLst>
                                  <p:childTnLst>
                                    <p:set>
                                      <p:cBhvr>
                                        <p:cTn id="32" dur="1" fill="hold">
                                          <p:stCondLst>
                                            <p:cond delay="0"/>
                                          </p:stCondLst>
                                        </p:cTn>
                                        <p:tgtEl>
                                          <p:spTgt spid="3"/>
                                        </p:tgtEl>
                                        <p:attrNameLst>
                                          <p:attrName>style.visibility</p:attrName>
                                        </p:attrNameLst>
                                      </p:cBhvr>
                                      <p:to>
                                        <p:strVal val="visible"/>
                                      </p:to>
                                    </p:set>
                                    <p:animEffect transition="in" filter="wipe(left)">
                                      <p:cBhvr>
                                        <p:cTn id="3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P spid="126" grpId="0"/>
      <p:bldP spid="2"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a:extLst>
              <a:ext uri="{FF2B5EF4-FFF2-40B4-BE49-F238E27FC236}">
                <a16:creationId xmlns:a16="http://schemas.microsoft.com/office/drawing/2014/main" xmlns="" id="{1C79A3DF-D1DD-4DCD-BBCA-3F9A1B85B033}"/>
              </a:ext>
            </a:extLst>
          </p:cNvPr>
          <p:cNvGrpSpPr/>
          <p:nvPr/>
        </p:nvGrpSpPr>
        <p:grpSpPr>
          <a:xfrm>
            <a:off x="486158" y="312361"/>
            <a:ext cx="5321016" cy="556191"/>
            <a:chOff x="486158" y="414665"/>
            <a:chExt cx="5321016" cy="556191"/>
          </a:xfrm>
        </p:grpSpPr>
        <p:sp>
          <p:nvSpPr>
            <p:cNvPr id="23" name="矩形 22">
              <a:extLst>
                <a:ext uri="{FF2B5EF4-FFF2-40B4-BE49-F238E27FC236}">
                  <a16:creationId xmlns:a16="http://schemas.microsoft.com/office/drawing/2014/main" xmlns="" id="{D694509D-4481-4D7D-B3BE-D6D36C1F91F3}"/>
                </a:ext>
              </a:extLst>
            </p:cNvPr>
            <p:cNvSpPr/>
            <p:nvPr/>
          </p:nvSpPr>
          <p:spPr>
            <a:xfrm>
              <a:off x="1172351" y="414665"/>
              <a:ext cx="4634823" cy="523220"/>
            </a:xfrm>
            <a:prstGeom prst="rect">
              <a:avLst/>
            </a:prstGeom>
          </p:spPr>
          <p:txBody>
            <a:bodyPr wrap="square">
              <a:spAutoFit/>
            </a:bodyPr>
            <a:lstStyle/>
            <a:p>
              <a:pPr lvl="0">
                <a:defRPr/>
              </a:pPr>
              <a:r>
                <a:rPr lang="zh-CN" altLang="en-US" sz="2800" b="1" spc="300" dirty="0">
                  <a:solidFill>
                    <a:prstClr val="black">
                      <a:lumMod val="95000"/>
                      <a:lumOff val="5000"/>
                    </a:prstClr>
                  </a:solidFill>
                  <a:latin typeface="微软雅黑" panose="020B0503020204020204" pitchFamily="34" charset="-122"/>
                  <a:ea typeface="微软雅黑" panose="020B0503020204020204" pitchFamily="34" charset="-122"/>
                  <a:cs typeface="+mn-ea"/>
                  <a:sym typeface="+mn-lt"/>
                </a:rPr>
                <a:t>人口迁移的动态分析模型</a:t>
              </a:r>
            </a:p>
          </p:txBody>
        </p:sp>
        <p:sp>
          <p:nvSpPr>
            <p:cNvPr id="24" name="矩形 23">
              <a:extLst>
                <a:ext uri="{FF2B5EF4-FFF2-40B4-BE49-F238E27FC236}">
                  <a16:creationId xmlns:a16="http://schemas.microsoft.com/office/drawing/2014/main" xmlns="" id="{585731C8-2130-4A42-BDC6-479492FADCAA}"/>
                </a:ext>
              </a:extLst>
            </p:cNvPr>
            <p:cNvSpPr/>
            <p:nvPr/>
          </p:nvSpPr>
          <p:spPr>
            <a:xfrm>
              <a:off x="486158" y="509191"/>
              <a:ext cx="577495" cy="461665"/>
            </a:xfrm>
            <a:prstGeom prst="rect">
              <a:avLst/>
            </a:prstGeom>
          </p:spPr>
          <p:txBody>
            <a:bodyPr wrap="square">
              <a:spAutoFit/>
            </a:bodyPr>
            <a:lstStyle/>
            <a:p>
              <a:pPr lvl="0" algn="ctr">
                <a:defRPr/>
              </a:pPr>
              <a:r>
                <a:rPr lang="en-US" altLang="zh-CN" sz="2400" b="1" dirty="0" smtClean="0">
                  <a:solidFill>
                    <a:prstClr val="white"/>
                  </a:solidFill>
                  <a:latin typeface="Times New Roman" pitchFamily="18" charset="0"/>
                  <a:ea typeface="微软雅黑" panose="020B0503020204020204" pitchFamily="34" charset="-122"/>
                  <a:cs typeface="Times New Roman" pitchFamily="18" charset="0"/>
                  <a:sym typeface="+mn-lt"/>
                </a:rPr>
                <a:t>§5</a:t>
              </a:r>
              <a:endParaRPr lang="en-US" altLang="zh-CN" sz="2400" b="1" dirty="0">
                <a:solidFill>
                  <a:prstClr val="white"/>
                </a:solidFill>
                <a:latin typeface="Times New Roman" pitchFamily="18" charset="0"/>
                <a:ea typeface="微软雅黑" panose="020B0503020204020204" pitchFamily="34" charset="-122"/>
                <a:cs typeface="Times New Roman" pitchFamily="18" charset="0"/>
                <a:sym typeface="+mn-lt"/>
              </a:endParaRPr>
            </a:p>
          </p:txBody>
        </p:sp>
      </p:grpSp>
      <p:sp>
        <p:nvSpPr>
          <p:cNvPr id="9" name="Text Box 11"/>
          <p:cNvSpPr txBox="1">
            <a:spLocks noChangeArrowheads="1"/>
          </p:cNvSpPr>
          <p:nvPr/>
        </p:nvSpPr>
        <p:spPr bwMode="auto">
          <a:xfrm>
            <a:off x="766618" y="4206430"/>
            <a:ext cx="10657184" cy="5724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fontAlgn="base" hangingPunct="1">
              <a:lnSpc>
                <a:spcPct val="130000"/>
              </a:lnSpc>
              <a:spcBef>
                <a:spcPct val="50000"/>
              </a:spcBef>
              <a:spcAft>
                <a:spcPct val="0"/>
              </a:spcAft>
            </a:pPr>
            <a:r>
              <a:rPr lang="en-US" altLang="zh-CN" sz="2400" b="0" dirty="0" smtClean="0">
                <a:solidFill>
                  <a:srgbClr val="FF0000"/>
                </a:solidFill>
                <a:ea typeface="微软雅黑" panose="020B0503020204020204" pitchFamily="34" charset="-122"/>
                <a:cs typeface="Times New Roman" panose="02020603050405020304" pitchFamily="18" charset="0"/>
              </a:rPr>
              <a:t>        </a:t>
            </a:r>
            <a:r>
              <a:rPr lang="zh-CN" altLang="zh-CN" sz="2400" dirty="0" smtClean="0">
                <a:solidFill>
                  <a:srgbClr val="FF0000"/>
                </a:solidFill>
                <a:ea typeface="微软雅黑" panose="020B0503020204020204" pitchFamily="34" charset="-122"/>
                <a:cs typeface="Times New Roman" panose="02020603050405020304" pitchFamily="18" charset="0"/>
              </a:rPr>
              <a:t>解</a:t>
            </a:r>
            <a:r>
              <a:rPr lang="zh-CN" altLang="zh-CN" sz="2400" b="0" dirty="0" smtClean="0">
                <a:solidFill>
                  <a:srgbClr val="000000"/>
                </a:solidFill>
                <a:ea typeface="微软雅黑" panose="020B0503020204020204" pitchFamily="34" charset="-122"/>
                <a:cs typeface="Times New Roman" panose="02020603050405020304" pitchFamily="18" charset="0"/>
              </a:rPr>
              <a:t>　设城乡人口总数为</a:t>
            </a:r>
            <a:r>
              <a:rPr lang="en-US" altLang="zh-CN" sz="2400" b="0" i="1" dirty="0" smtClean="0">
                <a:solidFill>
                  <a:srgbClr val="000000"/>
                </a:solidFill>
                <a:ea typeface="微软雅黑" panose="020B0503020204020204" pitchFamily="34" charset="-122"/>
                <a:cs typeface="Times New Roman" panose="02020603050405020304" pitchFamily="18" charset="0"/>
              </a:rPr>
              <a:t>N</a:t>
            </a:r>
            <a:r>
              <a:rPr lang="zh-CN" altLang="en-US" sz="2400" b="0" dirty="0" smtClean="0">
                <a:solidFill>
                  <a:srgbClr val="000000"/>
                </a:solidFill>
                <a:ea typeface="微软雅黑" panose="020B0503020204020204" pitchFamily="34" charset="-122"/>
                <a:cs typeface="Times New Roman" panose="02020603050405020304" pitchFamily="18" charset="0"/>
              </a:rPr>
              <a:t>，开始时，农村人口为</a:t>
            </a:r>
            <a:r>
              <a:rPr lang="en-US" altLang="zh-CN" sz="2400" b="0" i="1" dirty="0" smtClean="0">
                <a:solidFill>
                  <a:srgbClr val="000000"/>
                </a:solidFill>
                <a:ea typeface="微软雅黑" panose="020B0503020204020204" pitchFamily="34" charset="-122"/>
                <a:cs typeface="Times New Roman" panose="02020603050405020304" pitchFamily="18" charset="0"/>
              </a:rPr>
              <a:t>y</a:t>
            </a:r>
            <a:r>
              <a:rPr lang="en-US" altLang="zh-CN" sz="2400" b="0" baseline="-30000" dirty="0" smtClean="0">
                <a:solidFill>
                  <a:srgbClr val="000000"/>
                </a:solidFill>
                <a:ea typeface="微软雅黑" panose="020B0503020204020204" pitchFamily="34" charset="-122"/>
                <a:cs typeface="Times New Roman" panose="02020603050405020304" pitchFamily="18" charset="0"/>
              </a:rPr>
              <a:t>0</a:t>
            </a:r>
            <a:r>
              <a:rPr lang="zh-CN" altLang="en-US" sz="2400" b="0" dirty="0" smtClean="0">
                <a:solidFill>
                  <a:srgbClr val="000000"/>
                </a:solidFill>
                <a:ea typeface="微软雅黑" panose="020B0503020204020204" pitchFamily="34" charset="-122"/>
                <a:cs typeface="Times New Roman" panose="02020603050405020304" pitchFamily="18" charset="0"/>
              </a:rPr>
              <a:t>，城镇人口为</a:t>
            </a:r>
            <a:r>
              <a:rPr lang="en-US" altLang="zh-CN" sz="2400" b="0" i="1" dirty="0" smtClean="0">
                <a:solidFill>
                  <a:srgbClr val="000000"/>
                </a:solidFill>
                <a:ea typeface="微软雅黑" panose="020B0503020204020204" pitchFamily="34" charset="-122"/>
                <a:cs typeface="Times New Roman" panose="02020603050405020304" pitchFamily="18" charset="0"/>
              </a:rPr>
              <a:t>z</a:t>
            </a:r>
            <a:r>
              <a:rPr lang="en-US" altLang="zh-CN" sz="2400" b="0" baseline="-30000" dirty="0" smtClean="0">
                <a:solidFill>
                  <a:srgbClr val="000000"/>
                </a:solidFill>
                <a:ea typeface="微软雅黑" panose="020B0503020204020204" pitchFamily="34" charset="-122"/>
                <a:cs typeface="Times New Roman" panose="02020603050405020304" pitchFamily="18" charset="0"/>
              </a:rPr>
              <a:t>0</a:t>
            </a:r>
            <a:endParaRPr lang="zh-CN" altLang="en-US" sz="2400" b="0" dirty="0" smtClean="0">
              <a:solidFill>
                <a:srgbClr val="000000"/>
              </a:solidFill>
              <a:ea typeface="微软雅黑" panose="020B0503020204020204" pitchFamily="34" charset="-122"/>
              <a:cs typeface="Times New Roman" panose="02020603050405020304" pitchFamily="18" charset="0"/>
            </a:endParaRPr>
          </a:p>
        </p:txBody>
      </p:sp>
      <p:sp>
        <p:nvSpPr>
          <p:cNvPr id="10" name="Text Box 10"/>
          <p:cNvSpPr txBox="1">
            <a:spLocks noChangeArrowheads="1"/>
          </p:cNvSpPr>
          <p:nvPr/>
        </p:nvSpPr>
        <p:spPr bwMode="auto">
          <a:xfrm>
            <a:off x="802618" y="1258759"/>
            <a:ext cx="10549172"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algn="just" eaLnBrk="1" fontAlgn="base" hangingPunct="1">
              <a:lnSpc>
                <a:spcPct val="150000"/>
              </a:lnSpc>
              <a:spcBef>
                <a:spcPct val="50000"/>
              </a:spcBef>
              <a:spcAft>
                <a:spcPct val="0"/>
              </a:spcAft>
            </a:pPr>
            <a:r>
              <a:rPr lang="zh-CN" altLang="en-US" sz="2400" b="0" dirty="0" smtClean="0">
                <a:solidFill>
                  <a:srgbClr val="FF0000"/>
                </a:solidFill>
                <a:ea typeface="微软雅黑" panose="020B0503020204020204" pitchFamily="34" charset="-122"/>
                <a:cs typeface="Times New Roman" panose="02020603050405020304" pitchFamily="18" charset="0"/>
              </a:rPr>
              <a:t>        </a:t>
            </a:r>
            <a:r>
              <a:rPr lang="zh-CN" altLang="en-US" sz="2400" dirty="0" smtClean="0">
                <a:solidFill>
                  <a:srgbClr val="009999"/>
                </a:solidFill>
                <a:ea typeface="微软雅黑" panose="020B0503020204020204" pitchFamily="34" charset="-122"/>
                <a:cs typeface="Times New Roman" panose="02020603050405020304" pitchFamily="18" charset="0"/>
              </a:rPr>
              <a:t>问题</a:t>
            </a:r>
            <a:r>
              <a:rPr lang="zh-CN" altLang="en-US" sz="2400" b="0" dirty="0">
                <a:solidFill>
                  <a:srgbClr val="000000"/>
                </a:solidFill>
                <a:ea typeface="微软雅黑" panose="020B0503020204020204" pitchFamily="34" charset="-122"/>
                <a:cs typeface="Times New Roman" panose="02020603050405020304" pitchFamily="18" charset="0"/>
              </a:rPr>
              <a:t> </a:t>
            </a:r>
            <a:r>
              <a:rPr lang="zh-CN" altLang="en-US" sz="2400" b="0" dirty="0" smtClean="0">
                <a:solidFill>
                  <a:srgbClr val="000000"/>
                </a:solidFill>
                <a:ea typeface="微软雅黑" panose="020B0503020204020204" pitchFamily="34" charset="-122"/>
                <a:cs typeface="Times New Roman" panose="02020603050405020304" pitchFamily="18" charset="0"/>
              </a:rPr>
              <a:t>  对城乡人口流动情况进行年度调查，发现有一个稳定的朝向城镇流动的趋势：每年农村居民的</a:t>
            </a:r>
            <a:r>
              <a:rPr lang="en-US" altLang="zh-CN" sz="2400" b="0" dirty="0" smtClean="0">
                <a:solidFill>
                  <a:srgbClr val="000000"/>
                </a:solidFill>
                <a:ea typeface="微软雅黑" panose="020B0503020204020204" pitchFamily="34" charset="-122"/>
                <a:cs typeface="Times New Roman" panose="02020603050405020304" pitchFamily="18" charset="0"/>
              </a:rPr>
              <a:t>2.5%</a:t>
            </a:r>
            <a:r>
              <a:rPr lang="zh-CN" altLang="en-US" sz="2400" b="0" dirty="0" smtClean="0">
                <a:solidFill>
                  <a:srgbClr val="000000"/>
                </a:solidFill>
                <a:ea typeface="微软雅黑" panose="020B0503020204020204" pitchFamily="34" charset="-122"/>
                <a:cs typeface="Times New Roman" panose="02020603050405020304" pitchFamily="18" charset="0"/>
              </a:rPr>
              <a:t>移居城镇，而城镇人口的</a:t>
            </a:r>
            <a:r>
              <a:rPr lang="en-US" altLang="zh-CN" sz="2400" b="0" dirty="0" smtClean="0">
                <a:solidFill>
                  <a:srgbClr val="000000"/>
                </a:solidFill>
                <a:ea typeface="微软雅黑" panose="020B0503020204020204" pitchFamily="34" charset="-122"/>
                <a:cs typeface="Times New Roman" panose="02020603050405020304" pitchFamily="18" charset="0"/>
              </a:rPr>
              <a:t>1%</a:t>
            </a:r>
            <a:r>
              <a:rPr lang="zh-CN" altLang="en-US" sz="2400" b="0" dirty="0" smtClean="0">
                <a:solidFill>
                  <a:srgbClr val="000000"/>
                </a:solidFill>
                <a:ea typeface="微软雅黑" panose="020B0503020204020204" pitchFamily="34" charset="-122"/>
                <a:cs typeface="Times New Roman" panose="02020603050405020304" pitchFamily="18" charset="0"/>
              </a:rPr>
              <a:t>迁往农村。现在城乡总人口的</a:t>
            </a:r>
            <a:r>
              <a:rPr lang="en-US" altLang="zh-CN" sz="2400" b="0" dirty="0" smtClean="0">
                <a:solidFill>
                  <a:srgbClr val="000000"/>
                </a:solidFill>
                <a:ea typeface="微软雅黑" panose="020B0503020204020204" pitchFamily="34" charset="-122"/>
                <a:cs typeface="Times New Roman" panose="02020603050405020304" pitchFamily="18" charset="0"/>
              </a:rPr>
              <a:t>60%</a:t>
            </a:r>
            <a:r>
              <a:rPr lang="zh-CN" altLang="en-US" sz="2400" b="0" dirty="0" smtClean="0">
                <a:solidFill>
                  <a:srgbClr val="000000"/>
                </a:solidFill>
                <a:ea typeface="微软雅黑" panose="020B0503020204020204" pitchFamily="34" charset="-122"/>
                <a:cs typeface="Times New Roman" panose="02020603050405020304" pitchFamily="18" charset="0"/>
              </a:rPr>
              <a:t>居住在城镇。假设城乡总人口保持不变，并且人口流动的这种趋势继续下去，那么一年以后居住在城镇的人口占总人口的比例是多少？两年以后呢？</a:t>
            </a:r>
            <a:r>
              <a:rPr lang="en-US" altLang="zh-CN" sz="2400" b="0" dirty="0" smtClean="0">
                <a:solidFill>
                  <a:srgbClr val="000000"/>
                </a:solidFill>
                <a:ea typeface="微软雅黑" panose="020B0503020204020204" pitchFamily="34" charset="-122"/>
                <a:cs typeface="Times New Roman" panose="02020603050405020304" pitchFamily="18" charset="0"/>
              </a:rPr>
              <a:t>10</a:t>
            </a:r>
            <a:r>
              <a:rPr lang="zh-CN" altLang="en-US" sz="2400" b="0" dirty="0" smtClean="0">
                <a:solidFill>
                  <a:srgbClr val="000000"/>
                </a:solidFill>
                <a:ea typeface="微软雅黑" panose="020B0503020204020204" pitchFamily="34" charset="-122"/>
                <a:cs typeface="Times New Roman" panose="02020603050405020304" pitchFamily="18" charset="0"/>
              </a:rPr>
              <a:t>年以后呢？最终呢？ </a:t>
            </a:r>
          </a:p>
        </p:txBody>
      </p:sp>
      <p:pic>
        <p:nvPicPr>
          <p:cNvPr id="11" name="Picture 49" descr="3D人问号"/>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90401" y="1139258"/>
            <a:ext cx="424285" cy="754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 Box 11"/>
          <p:cNvSpPr txBox="1">
            <a:spLocks noChangeArrowheads="1"/>
          </p:cNvSpPr>
          <p:nvPr/>
        </p:nvSpPr>
        <p:spPr bwMode="auto">
          <a:xfrm>
            <a:off x="694606" y="4957970"/>
            <a:ext cx="10657184" cy="525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algn="ctr" eaLnBrk="1" fontAlgn="base" hangingPunct="1">
              <a:lnSpc>
                <a:spcPct val="130000"/>
              </a:lnSpc>
              <a:spcBef>
                <a:spcPct val="50000"/>
              </a:spcBef>
              <a:spcAft>
                <a:spcPct val="0"/>
              </a:spcAft>
            </a:pPr>
            <a:r>
              <a:rPr lang="en-US" altLang="zh-CN" sz="2400" b="0" i="1" dirty="0">
                <a:solidFill>
                  <a:srgbClr val="000000"/>
                </a:solidFill>
                <a:ea typeface="微软雅黑" panose="020B0503020204020204" pitchFamily="34" charset="-122"/>
                <a:cs typeface="Times New Roman" panose="02020603050405020304" pitchFamily="18" charset="0"/>
              </a:rPr>
              <a:t>y</a:t>
            </a:r>
            <a:r>
              <a:rPr lang="en-US" altLang="zh-CN" sz="2400" b="0" baseline="-30000" dirty="0">
                <a:solidFill>
                  <a:srgbClr val="000000"/>
                </a:solidFill>
                <a:ea typeface="微软雅黑" panose="020B0503020204020204" pitchFamily="34" charset="-122"/>
                <a:cs typeface="Times New Roman" panose="02020603050405020304" pitchFamily="18" charset="0"/>
              </a:rPr>
              <a:t>0</a:t>
            </a:r>
            <a:r>
              <a:rPr lang="zh-CN" altLang="en-US" sz="2400" b="0" dirty="0">
                <a:solidFill>
                  <a:srgbClr val="000000"/>
                </a:solidFill>
                <a:ea typeface="微软雅黑" panose="020B0503020204020204" pitchFamily="34" charset="-122"/>
                <a:cs typeface="Times New Roman" panose="02020603050405020304" pitchFamily="18" charset="0"/>
              </a:rPr>
              <a:t>＋</a:t>
            </a:r>
            <a:r>
              <a:rPr lang="en-US" altLang="zh-CN" sz="2400" b="0" i="1" dirty="0">
                <a:solidFill>
                  <a:srgbClr val="000000"/>
                </a:solidFill>
                <a:ea typeface="微软雅黑" panose="020B0503020204020204" pitchFamily="34" charset="-122"/>
                <a:cs typeface="Times New Roman" panose="02020603050405020304" pitchFamily="18" charset="0"/>
              </a:rPr>
              <a:t>z</a:t>
            </a:r>
            <a:r>
              <a:rPr lang="en-US" altLang="zh-CN" sz="2400" b="0" baseline="-30000" dirty="0">
                <a:solidFill>
                  <a:srgbClr val="000000"/>
                </a:solidFill>
                <a:ea typeface="微软雅黑" panose="020B0503020204020204" pitchFamily="34" charset="-122"/>
                <a:cs typeface="Times New Roman" panose="02020603050405020304" pitchFamily="18" charset="0"/>
              </a:rPr>
              <a:t>0</a:t>
            </a:r>
            <a:r>
              <a:rPr lang="zh-CN" altLang="en-US" sz="2400" b="0" dirty="0">
                <a:solidFill>
                  <a:srgbClr val="000000"/>
                </a:solidFill>
                <a:ea typeface="微软雅黑" panose="020B0503020204020204" pitchFamily="34" charset="-122"/>
                <a:cs typeface="Times New Roman" panose="02020603050405020304" pitchFamily="18" charset="0"/>
              </a:rPr>
              <a:t>＝</a:t>
            </a:r>
            <a:r>
              <a:rPr lang="en-US" altLang="zh-CN" sz="2400" b="0" i="1" dirty="0" smtClean="0">
                <a:solidFill>
                  <a:srgbClr val="000000"/>
                </a:solidFill>
                <a:ea typeface="微软雅黑" panose="020B0503020204020204" pitchFamily="34" charset="-122"/>
                <a:cs typeface="Times New Roman" panose="02020603050405020304" pitchFamily="18" charset="0"/>
              </a:rPr>
              <a:t>N</a:t>
            </a:r>
            <a:endParaRPr lang="en-US" altLang="zh-CN" sz="2400" b="0" dirty="0">
              <a:solidFill>
                <a:srgbClr val="000000"/>
              </a:solidFill>
              <a:ea typeface="微软雅黑" panose="020B0503020204020204" pitchFamily="34" charset="-122"/>
              <a:cs typeface="Times New Roman" panose="02020603050405020304" pitchFamily="18" charset="0"/>
            </a:endParaRPr>
          </a:p>
        </p:txBody>
      </p:sp>
      <p:sp>
        <p:nvSpPr>
          <p:cNvPr id="13" name="Text Box 11"/>
          <p:cNvSpPr txBox="1">
            <a:spLocks noChangeArrowheads="1"/>
          </p:cNvSpPr>
          <p:nvPr/>
        </p:nvSpPr>
        <p:spPr bwMode="auto">
          <a:xfrm>
            <a:off x="4826554" y="5783513"/>
            <a:ext cx="2890982" cy="5724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fontAlgn="base" hangingPunct="1">
              <a:lnSpc>
                <a:spcPct val="130000"/>
              </a:lnSpc>
              <a:spcBef>
                <a:spcPct val="50000"/>
              </a:spcBef>
              <a:spcAft>
                <a:spcPct val="0"/>
              </a:spcAft>
            </a:pPr>
            <a:r>
              <a:rPr lang="en-US" altLang="zh-CN" sz="2400" b="0" i="1" dirty="0" smtClean="0">
                <a:solidFill>
                  <a:srgbClr val="000000"/>
                </a:solidFill>
                <a:ea typeface="微软雅黑" panose="020B0503020204020204" pitchFamily="34" charset="-122"/>
                <a:cs typeface="Times New Roman" panose="02020603050405020304" pitchFamily="18" charset="0"/>
              </a:rPr>
              <a:t>y</a:t>
            </a:r>
            <a:r>
              <a:rPr lang="en-US" altLang="zh-CN" sz="2400" b="0" baseline="-30000" dirty="0" smtClean="0">
                <a:solidFill>
                  <a:srgbClr val="000000"/>
                </a:solidFill>
                <a:ea typeface="微软雅黑" panose="020B0503020204020204" pitchFamily="34" charset="-122"/>
                <a:cs typeface="Times New Roman" panose="02020603050405020304" pitchFamily="18" charset="0"/>
              </a:rPr>
              <a:t>0</a:t>
            </a:r>
            <a:r>
              <a:rPr lang="zh-CN" altLang="en-US" sz="2400" b="0" dirty="0">
                <a:solidFill>
                  <a:srgbClr val="000000"/>
                </a:solidFill>
                <a:ea typeface="微软雅黑" panose="020B0503020204020204" pitchFamily="34" charset="-122"/>
                <a:cs typeface="Times New Roman" panose="02020603050405020304" pitchFamily="18" charset="0"/>
              </a:rPr>
              <a:t>＝</a:t>
            </a:r>
            <a:r>
              <a:rPr lang="en-US" altLang="zh-CN" sz="2400" b="0" dirty="0">
                <a:solidFill>
                  <a:srgbClr val="000000"/>
                </a:solidFill>
                <a:ea typeface="微软雅黑" panose="020B0503020204020204" pitchFamily="34" charset="-122"/>
                <a:cs typeface="Times New Roman" panose="02020603050405020304" pitchFamily="18" charset="0"/>
              </a:rPr>
              <a:t>0.4</a:t>
            </a:r>
            <a:r>
              <a:rPr lang="en-US" altLang="zh-CN" sz="2400" b="0" i="1" dirty="0">
                <a:solidFill>
                  <a:srgbClr val="000000"/>
                </a:solidFill>
                <a:ea typeface="微软雅黑" panose="020B0503020204020204" pitchFamily="34" charset="-122"/>
                <a:cs typeface="Times New Roman" panose="02020603050405020304" pitchFamily="18" charset="0"/>
              </a:rPr>
              <a:t>N</a:t>
            </a:r>
            <a:r>
              <a:rPr lang="zh-CN" altLang="en-US" sz="2400" b="0" dirty="0">
                <a:solidFill>
                  <a:srgbClr val="000000"/>
                </a:solidFill>
                <a:ea typeface="微软雅黑" panose="020B0503020204020204" pitchFamily="34" charset="-122"/>
                <a:cs typeface="Times New Roman" panose="02020603050405020304" pitchFamily="18" charset="0"/>
              </a:rPr>
              <a:t>，</a:t>
            </a:r>
            <a:r>
              <a:rPr lang="en-US" altLang="zh-CN" sz="2400" b="0" i="1" dirty="0">
                <a:solidFill>
                  <a:srgbClr val="000000"/>
                </a:solidFill>
                <a:ea typeface="微软雅黑" panose="020B0503020204020204" pitchFamily="34" charset="-122"/>
                <a:cs typeface="Times New Roman" panose="02020603050405020304" pitchFamily="18" charset="0"/>
              </a:rPr>
              <a:t>z</a:t>
            </a:r>
            <a:r>
              <a:rPr lang="en-US" altLang="zh-CN" sz="2400" b="0" baseline="-30000" dirty="0">
                <a:solidFill>
                  <a:srgbClr val="000000"/>
                </a:solidFill>
                <a:ea typeface="微软雅黑" panose="020B0503020204020204" pitchFamily="34" charset="-122"/>
                <a:cs typeface="Times New Roman" panose="02020603050405020304" pitchFamily="18" charset="0"/>
              </a:rPr>
              <a:t>0</a:t>
            </a:r>
            <a:r>
              <a:rPr lang="zh-CN" altLang="en-US" sz="2400" b="0" dirty="0">
                <a:solidFill>
                  <a:srgbClr val="000000"/>
                </a:solidFill>
                <a:ea typeface="微软雅黑" panose="020B0503020204020204" pitchFamily="34" charset="-122"/>
                <a:cs typeface="Times New Roman" panose="02020603050405020304" pitchFamily="18" charset="0"/>
              </a:rPr>
              <a:t>＝</a:t>
            </a:r>
            <a:r>
              <a:rPr lang="en-US" altLang="zh-CN" sz="2400" b="0" dirty="0">
                <a:solidFill>
                  <a:srgbClr val="000000"/>
                </a:solidFill>
                <a:ea typeface="微软雅黑" panose="020B0503020204020204" pitchFamily="34" charset="-122"/>
                <a:cs typeface="Times New Roman" panose="02020603050405020304" pitchFamily="18" charset="0"/>
              </a:rPr>
              <a:t>0.6</a:t>
            </a:r>
            <a:r>
              <a:rPr lang="en-US" altLang="zh-CN" sz="2400" b="0" i="1" dirty="0">
                <a:solidFill>
                  <a:srgbClr val="000000"/>
                </a:solidFill>
                <a:ea typeface="微软雅黑" panose="020B0503020204020204" pitchFamily="34" charset="-122"/>
                <a:cs typeface="Times New Roman" panose="02020603050405020304" pitchFamily="18" charset="0"/>
              </a:rPr>
              <a:t>N</a:t>
            </a:r>
            <a:endParaRPr lang="en-US" altLang="zh-CN" sz="2400" b="0" dirty="0">
              <a:solidFill>
                <a:srgbClr val="000000"/>
              </a:solidFill>
              <a:ea typeface="微软雅黑" panose="020B0503020204020204" pitchFamily="34" charset="-122"/>
              <a:cs typeface="Times New Roman" panose="02020603050405020304" pitchFamily="18" charset="0"/>
            </a:endParaRPr>
          </a:p>
        </p:txBody>
      </p:sp>
    </p:spTree>
    <p:custDataLst>
      <p:tags r:id="rId1"/>
    </p:custDataLst>
    <p:extLst>
      <p:ext uri="{BB962C8B-B14F-4D97-AF65-F5344CB8AC3E}">
        <p14:creationId xmlns:p14="http://schemas.microsoft.com/office/powerpoint/2010/main" val="25544785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left)">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wipe(left)">
                                      <p:cBhvr>
                                        <p:cTn id="2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2" grpId="0"/>
      <p:bldP spid="13"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a:extLst>
              <a:ext uri="{FF2B5EF4-FFF2-40B4-BE49-F238E27FC236}">
                <a16:creationId xmlns:a16="http://schemas.microsoft.com/office/drawing/2014/main" xmlns="" id="{1C79A3DF-D1DD-4DCD-BBCA-3F9A1B85B033}"/>
              </a:ext>
            </a:extLst>
          </p:cNvPr>
          <p:cNvGrpSpPr/>
          <p:nvPr/>
        </p:nvGrpSpPr>
        <p:grpSpPr>
          <a:xfrm>
            <a:off x="486158" y="312361"/>
            <a:ext cx="5321016" cy="556191"/>
            <a:chOff x="486158" y="414665"/>
            <a:chExt cx="5321016" cy="556191"/>
          </a:xfrm>
        </p:grpSpPr>
        <p:sp>
          <p:nvSpPr>
            <p:cNvPr id="23" name="矩形 22">
              <a:extLst>
                <a:ext uri="{FF2B5EF4-FFF2-40B4-BE49-F238E27FC236}">
                  <a16:creationId xmlns:a16="http://schemas.microsoft.com/office/drawing/2014/main" xmlns="" id="{D694509D-4481-4D7D-B3BE-D6D36C1F91F3}"/>
                </a:ext>
              </a:extLst>
            </p:cNvPr>
            <p:cNvSpPr/>
            <p:nvPr/>
          </p:nvSpPr>
          <p:spPr>
            <a:xfrm>
              <a:off x="1172351" y="414665"/>
              <a:ext cx="4634823" cy="523220"/>
            </a:xfrm>
            <a:prstGeom prst="rect">
              <a:avLst/>
            </a:prstGeom>
          </p:spPr>
          <p:txBody>
            <a:bodyPr wrap="square">
              <a:spAutoFit/>
            </a:bodyPr>
            <a:lstStyle/>
            <a:p>
              <a:pPr lvl="0">
                <a:defRPr/>
              </a:pPr>
              <a:r>
                <a:rPr lang="zh-CN" altLang="en-US" sz="2800" b="1" spc="300" dirty="0">
                  <a:solidFill>
                    <a:prstClr val="black">
                      <a:lumMod val="95000"/>
                      <a:lumOff val="5000"/>
                    </a:prstClr>
                  </a:solidFill>
                  <a:latin typeface="微软雅黑" panose="020B0503020204020204" pitchFamily="34" charset="-122"/>
                  <a:ea typeface="微软雅黑" panose="020B0503020204020204" pitchFamily="34" charset="-122"/>
                  <a:cs typeface="+mn-ea"/>
                  <a:sym typeface="+mn-lt"/>
                </a:rPr>
                <a:t>人口迁移的动态分析模型</a:t>
              </a:r>
            </a:p>
          </p:txBody>
        </p:sp>
        <p:sp>
          <p:nvSpPr>
            <p:cNvPr id="24" name="矩形 23">
              <a:extLst>
                <a:ext uri="{FF2B5EF4-FFF2-40B4-BE49-F238E27FC236}">
                  <a16:creationId xmlns:a16="http://schemas.microsoft.com/office/drawing/2014/main" xmlns="" id="{585731C8-2130-4A42-BDC6-479492FADCAA}"/>
                </a:ext>
              </a:extLst>
            </p:cNvPr>
            <p:cNvSpPr/>
            <p:nvPr/>
          </p:nvSpPr>
          <p:spPr>
            <a:xfrm>
              <a:off x="486158" y="509191"/>
              <a:ext cx="577495" cy="461665"/>
            </a:xfrm>
            <a:prstGeom prst="rect">
              <a:avLst/>
            </a:prstGeom>
          </p:spPr>
          <p:txBody>
            <a:bodyPr wrap="square">
              <a:spAutoFit/>
            </a:bodyPr>
            <a:lstStyle/>
            <a:p>
              <a:pPr lvl="0" algn="ctr">
                <a:defRPr/>
              </a:pPr>
              <a:r>
                <a:rPr lang="en-US" altLang="zh-CN" sz="2400" b="1" dirty="0" smtClean="0">
                  <a:solidFill>
                    <a:prstClr val="white"/>
                  </a:solidFill>
                  <a:latin typeface="Times New Roman" pitchFamily="18" charset="0"/>
                  <a:ea typeface="微软雅黑" panose="020B0503020204020204" pitchFamily="34" charset="-122"/>
                  <a:cs typeface="Times New Roman" pitchFamily="18" charset="0"/>
                  <a:sym typeface="+mn-lt"/>
                </a:rPr>
                <a:t>§5</a:t>
              </a:r>
              <a:endParaRPr lang="en-US" altLang="zh-CN" sz="2400" b="1" dirty="0">
                <a:solidFill>
                  <a:prstClr val="white"/>
                </a:solidFill>
                <a:latin typeface="Times New Roman" pitchFamily="18" charset="0"/>
                <a:ea typeface="微软雅黑" panose="020B0503020204020204" pitchFamily="34" charset="-122"/>
                <a:cs typeface="Times New Roman" pitchFamily="18" charset="0"/>
                <a:sym typeface="+mn-lt"/>
              </a:endParaRPr>
            </a:p>
          </p:txBody>
        </p:sp>
      </p:grpSp>
      <p:sp>
        <p:nvSpPr>
          <p:cNvPr id="5" name="Text Box 3"/>
          <p:cNvSpPr txBox="1">
            <a:spLocks noChangeArrowheads="1"/>
          </p:cNvSpPr>
          <p:nvPr/>
        </p:nvSpPr>
        <p:spPr bwMode="auto">
          <a:xfrm>
            <a:off x="910629" y="1284362"/>
            <a:ext cx="1036915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spcBef>
                <a:spcPct val="50000"/>
              </a:spcBef>
              <a:defRPr/>
            </a:pPr>
            <a:r>
              <a:rPr lang="zh-CN" altLang="en-US" sz="2400" b="0" kern="0" dirty="0" smtClean="0">
                <a:solidFill>
                  <a:srgbClr val="000000"/>
                </a:solidFill>
                <a:ea typeface="微软雅黑" panose="020B0503020204020204" pitchFamily="34" charset="-122"/>
                <a:cs typeface="Times New Roman" panose="02020603050405020304" pitchFamily="18" charset="0"/>
              </a:rPr>
              <a:t>设 </a:t>
            </a:r>
            <a:r>
              <a:rPr lang="en-US" altLang="zh-CN" sz="2400" b="0" i="1" kern="0" dirty="0" smtClean="0">
                <a:solidFill>
                  <a:srgbClr val="000000"/>
                </a:solidFill>
                <a:ea typeface="微软雅黑" panose="020B0503020204020204" pitchFamily="34" charset="-122"/>
                <a:cs typeface="Times New Roman" panose="02020603050405020304" pitchFamily="18" charset="0"/>
              </a:rPr>
              <a:t>n </a:t>
            </a:r>
            <a:r>
              <a:rPr lang="zh-CN" altLang="en-US" sz="2400" b="0" kern="0" dirty="0" smtClean="0">
                <a:solidFill>
                  <a:srgbClr val="000000"/>
                </a:solidFill>
                <a:ea typeface="微软雅黑" panose="020B0503020204020204" pitchFamily="34" charset="-122"/>
                <a:cs typeface="Times New Roman" panose="02020603050405020304" pitchFamily="18" charset="0"/>
              </a:rPr>
              <a:t>年以后，农村人口为 </a:t>
            </a:r>
            <a:r>
              <a:rPr lang="en-US" altLang="zh-CN" sz="2400" b="0" i="1" kern="0" dirty="0" err="1" smtClean="0">
                <a:solidFill>
                  <a:srgbClr val="000000"/>
                </a:solidFill>
                <a:ea typeface="微软雅黑" panose="020B0503020204020204" pitchFamily="34" charset="-122"/>
                <a:cs typeface="Times New Roman" panose="02020603050405020304" pitchFamily="18" charset="0"/>
              </a:rPr>
              <a:t>y</a:t>
            </a:r>
            <a:r>
              <a:rPr lang="en-US" altLang="zh-CN" sz="2400" b="0" i="1" kern="0" baseline="-30000" dirty="0" err="1" smtClean="0">
                <a:solidFill>
                  <a:srgbClr val="000000"/>
                </a:solidFill>
                <a:ea typeface="微软雅黑" panose="020B0503020204020204" pitchFamily="34" charset="-122"/>
                <a:cs typeface="Times New Roman" panose="02020603050405020304" pitchFamily="18" charset="0"/>
              </a:rPr>
              <a:t>n</a:t>
            </a:r>
            <a:r>
              <a:rPr lang="zh-CN" altLang="en-US" sz="2400" b="0" kern="0" dirty="0" smtClean="0">
                <a:solidFill>
                  <a:srgbClr val="000000"/>
                </a:solidFill>
                <a:ea typeface="微软雅黑" panose="020B0503020204020204" pitchFamily="34" charset="-122"/>
                <a:cs typeface="Times New Roman" panose="02020603050405020304" pitchFamily="18" charset="0"/>
              </a:rPr>
              <a:t>，城镇人口为 </a:t>
            </a:r>
            <a:r>
              <a:rPr lang="en-US" altLang="zh-CN" sz="2400" b="0" i="1" kern="0" dirty="0" err="1" smtClean="0">
                <a:solidFill>
                  <a:srgbClr val="000000"/>
                </a:solidFill>
                <a:ea typeface="微软雅黑" panose="020B0503020204020204" pitchFamily="34" charset="-122"/>
                <a:cs typeface="Times New Roman" panose="02020603050405020304" pitchFamily="18" charset="0"/>
              </a:rPr>
              <a:t>z</a:t>
            </a:r>
            <a:r>
              <a:rPr lang="en-US" altLang="zh-CN" sz="2400" b="0" i="1" kern="0" baseline="-30000" dirty="0" err="1" smtClean="0">
                <a:solidFill>
                  <a:srgbClr val="000000"/>
                </a:solidFill>
                <a:ea typeface="微软雅黑" panose="020B0503020204020204" pitchFamily="34" charset="-122"/>
                <a:cs typeface="Times New Roman" panose="02020603050405020304" pitchFamily="18" charset="0"/>
              </a:rPr>
              <a:t>n</a:t>
            </a:r>
            <a:r>
              <a:rPr lang="zh-CN" altLang="en-US" sz="2400" b="0" kern="0" dirty="0" smtClean="0">
                <a:solidFill>
                  <a:srgbClr val="000000"/>
                </a:solidFill>
                <a:ea typeface="微软雅黑" panose="020B0503020204020204" pitchFamily="34" charset="-122"/>
                <a:cs typeface="Times New Roman" panose="02020603050405020304" pitchFamily="18" charset="0"/>
              </a:rPr>
              <a:t>，则一年后的情形是 </a:t>
            </a:r>
          </a:p>
        </p:txBody>
      </p:sp>
      <p:graphicFrame>
        <p:nvGraphicFramePr>
          <p:cNvPr id="6" name="对象 5"/>
          <p:cNvGraphicFramePr>
            <a:graphicFrameLocks noChangeAspect="1"/>
          </p:cNvGraphicFramePr>
          <p:nvPr>
            <p:extLst>
              <p:ext uri="{D42A27DB-BD31-4B8C-83A1-F6EECF244321}">
                <p14:modId xmlns:p14="http://schemas.microsoft.com/office/powerpoint/2010/main" val="2217564127"/>
              </p:ext>
            </p:extLst>
          </p:nvPr>
        </p:nvGraphicFramePr>
        <p:xfrm>
          <a:off x="4400550" y="2143770"/>
          <a:ext cx="2882900" cy="1752600"/>
        </p:xfrm>
        <a:graphic>
          <a:graphicData uri="http://schemas.openxmlformats.org/presentationml/2006/ole">
            <mc:AlternateContent xmlns:mc="http://schemas.openxmlformats.org/markup-compatibility/2006">
              <mc:Choice xmlns:v="urn:schemas-microsoft-com:vml" Requires="v">
                <p:oleObj spid="_x0000_s220205" name="Equation" r:id="rId4" imgW="2882880" imgH="1752480" progId="Equation.DSMT4">
                  <p:embed/>
                </p:oleObj>
              </mc:Choice>
              <mc:Fallback>
                <p:oleObj name="Equation" r:id="rId4" imgW="2882880" imgH="1752480" progId="Equation.DSMT4">
                  <p:embed/>
                  <p:pic>
                    <p:nvPicPr>
                      <p:cNvPr id="0" name=""/>
                      <p:cNvPicPr/>
                      <p:nvPr/>
                    </p:nvPicPr>
                    <p:blipFill>
                      <a:blip r:embed="rId5"/>
                      <a:stretch>
                        <a:fillRect/>
                      </a:stretch>
                    </p:blipFill>
                    <p:spPr>
                      <a:xfrm>
                        <a:off x="4400550" y="2143770"/>
                        <a:ext cx="2882900" cy="1752600"/>
                      </a:xfrm>
                      <a:prstGeom prst="rect">
                        <a:avLst/>
                      </a:prstGeom>
                    </p:spPr>
                  </p:pic>
                </p:oleObj>
              </mc:Fallback>
            </mc:AlternateContent>
          </a:graphicData>
        </a:graphic>
      </p:graphicFrame>
      <p:sp>
        <p:nvSpPr>
          <p:cNvPr id="7" name="Text Box 3"/>
          <p:cNvSpPr txBox="1">
            <a:spLocks noChangeArrowheads="1"/>
          </p:cNvSpPr>
          <p:nvPr/>
        </p:nvSpPr>
        <p:spPr bwMode="auto">
          <a:xfrm>
            <a:off x="910629" y="4020666"/>
            <a:ext cx="1036915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spcBef>
                <a:spcPct val="50000"/>
              </a:spcBef>
              <a:defRPr/>
            </a:pPr>
            <a:r>
              <a:rPr lang="zh-CN" altLang="en-US" sz="2400" b="0" kern="0" dirty="0">
                <a:solidFill>
                  <a:srgbClr val="000000"/>
                </a:solidFill>
                <a:ea typeface="微软雅黑" panose="020B0503020204020204" pitchFamily="34" charset="-122"/>
                <a:cs typeface="Times New Roman" panose="02020603050405020304" pitchFamily="18" charset="0"/>
              </a:rPr>
              <a:t>写成矩阵形式为</a:t>
            </a:r>
            <a:endParaRPr lang="zh-CN" altLang="en-US" sz="2400" b="0" kern="0" dirty="0" smtClean="0">
              <a:solidFill>
                <a:srgbClr val="000000"/>
              </a:solidFill>
              <a:ea typeface="微软雅黑" panose="020B0503020204020204" pitchFamily="34" charset="-122"/>
              <a:cs typeface="Times New Roman" panose="02020603050405020304" pitchFamily="18" charset="0"/>
            </a:endParaRPr>
          </a:p>
        </p:txBody>
      </p:sp>
      <p:graphicFrame>
        <p:nvGraphicFramePr>
          <p:cNvPr id="8" name="对象 7"/>
          <p:cNvGraphicFramePr>
            <a:graphicFrameLocks noChangeAspect="1"/>
          </p:cNvGraphicFramePr>
          <p:nvPr>
            <p:extLst>
              <p:ext uri="{D42A27DB-BD31-4B8C-83A1-F6EECF244321}">
                <p14:modId xmlns:p14="http://schemas.microsoft.com/office/powerpoint/2010/main" val="1916075910"/>
              </p:ext>
            </p:extLst>
          </p:nvPr>
        </p:nvGraphicFramePr>
        <p:xfrm>
          <a:off x="4203700" y="4735513"/>
          <a:ext cx="3276600" cy="1752600"/>
        </p:xfrm>
        <a:graphic>
          <a:graphicData uri="http://schemas.openxmlformats.org/presentationml/2006/ole">
            <mc:AlternateContent xmlns:mc="http://schemas.openxmlformats.org/markup-compatibility/2006">
              <mc:Choice xmlns:v="urn:schemas-microsoft-com:vml" Requires="v">
                <p:oleObj spid="_x0000_s220206" name="Equation" r:id="rId6" imgW="3276360" imgH="1752480" progId="Equation.DSMT4">
                  <p:embed/>
                </p:oleObj>
              </mc:Choice>
              <mc:Fallback>
                <p:oleObj name="Equation" r:id="rId6" imgW="3276360" imgH="1752480" progId="Equation.DSMT4">
                  <p:embed/>
                  <p:pic>
                    <p:nvPicPr>
                      <p:cNvPr id="0" name=""/>
                      <p:cNvPicPr/>
                      <p:nvPr/>
                    </p:nvPicPr>
                    <p:blipFill>
                      <a:blip r:embed="rId7"/>
                      <a:stretch>
                        <a:fillRect/>
                      </a:stretch>
                    </p:blipFill>
                    <p:spPr>
                      <a:xfrm>
                        <a:off x="4203700" y="4735513"/>
                        <a:ext cx="3276600" cy="1752600"/>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37498716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500"/>
                                        <p:tgtEl>
                                          <p:spTgt spid="7"/>
                                        </p:tgtEl>
                                      </p:cBhvr>
                                    </p:animEffect>
                                  </p:childTnLst>
                                </p:cTn>
                              </p:par>
                            </p:childTnLst>
                          </p:cTn>
                        </p:par>
                        <p:par>
                          <p:cTn id="18" fill="hold">
                            <p:stCondLst>
                              <p:cond delay="500"/>
                            </p:stCondLst>
                            <p:childTnLst>
                              <p:par>
                                <p:cTn id="19" presetID="22" presetClass="entr" presetSubtype="8" fill="hold" nodeType="after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wipe(left)">
                                      <p:cBhvr>
                                        <p:cTn id="2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a:extLst>
              <a:ext uri="{FF2B5EF4-FFF2-40B4-BE49-F238E27FC236}">
                <a16:creationId xmlns:a16="http://schemas.microsoft.com/office/drawing/2014/main" xmlns="" id="{1C79A3DF-D1DD-4DCD-BBCA-3F9A1B85B033}"/>
              </a:ext>
            </a:extLst>
          </p:cNvPr>
          <p:cNvGrpSpPr/>
          <p:nvPr/>
        </p:nvGrpSpPr>
        <p:grpSpPr>
          <a:xfrm>
            <a:off x="486158" y="312361"/>
            <a:ext cx="5321016" cy="556191"/>
            <a:chOff x="486158" y="414665"/>
            <a:chExt cx="5321016" cy="556191"/>
          </a:xfrm>
        </p:grpSpPr>
        <p:sp>
          <p:nvSpPr>
            <p:cNvPr id="23" name="矩形 22">
              <a:extLst>
                <a:ext uri="{FF2B5EF4-FFF2-40B4-BE49-F238E27FC236}">
                  <a16:creationId xmlns:a16="http://schemas.microsoft.com/office/drawing/2014/main" xmlns="" id="{D694509D-4481-4D7D-B3BE-D6D36C1F91F3}"/>
                </a:ext>
              </a:extLst>
            </p:cNvPr>
            <p:cNvSpPr/>
            <p:nvPr/>
          </p:nvSpPr>
          <p:spPr>
            <a:xfrm>
              <a:off x="1172351" y="414665"/>
              <a:ext cx="4634823" cy="523220"/>
            </a:xfrm>
            <a:prstGeom prst="rect">
              <a:avLst/>
            </a:prstGeom>
          </p:spPr>
          <p:txBody>
            <a:bodyPr wrap="square">
              <a:spAutoFit/>
            </a:bodyPr>
            <a:lstStyle/>
            <a:p>
              <a:pPr lvl="0">
                <a:defRPr/>
              </a:pPr>
              <a:r>
                <a:rPr lang="zh-CN" altLang="en-US" sz="2800" b="1" spc="300" dirty="0">
                  <a:solidFill>
                    <a:prstClr val="black">
                      <a:lumMod val="95000"/>
                      <a:lumOff val="5000"/>
                    </a:prstClr>
                  </a:solidFill>
                  <a:latin typeface="微软雅黑" panose="020B0503020204020204" pitchFamily="34" charset="-122"/>
                  <a:ea typeface="微软雅黑" panose="020B0503020204020204" pitchFamily="34" charset="-122"/>
                  <a:cs typeface="+mn-ea"/>
                  <a:sym typeface="+mn-lt"/>
                </a:rPr>
                <a:t>欧拉四面体问题</a:t>
              </a:r>
            </a:p>
          </p:txBody>
        </p:sp>
        <p:sp>
          <p:nvSpPr>
            <p:cNvPr id="24" name="矩形 23">
              <a:extLst>
                <a:ext uri="{FF2B5EF4-FFF2-40B4-BE49-F238E27FC236}">
                  <a16:creationId xmlns:a16="http://schemas.microsoft.com/office/drawing/2014/main" xmlns="" id="{585731C8-2130-4A42-BDC6-479492FADCAA}"/>
                </a:ext>
              </a:extLst>
            </p:cNvPr>
            <p:cNvSpPr/>
            <p:nvPr/>
          </p:nvSpPr>
          <p:spPr>
            <a:xfrm>
              <a:off x="486158" y="509191"/>
              <a:ext cx="577495" cy="461665"/>
            </a:xfrm>
            <a:prstGeom prst="rect">
              <a:avLst/>
            </a:prstGeom>
          </p:spPr>
          <p:txBody>
            <a:bodyPr wrap="square">
              <a:spAutoFit/>
            </a:bodyPr>
            <a:lstStyle/>
            <a:p>
              <a:pPr lvl="0" algn="ctr">
                <a:defRPr/>
              </a:pPr>
              <a:r>
                <a:rPr lang="en-US" altLang="zh-CN" sz="2400" b="1" dirty="0">
                  <a:solidFill>
                    <a:prstClr val="white"/>
                  </a:solidFill>
                  <a:latin typeface="Times New Roman" pitchFamily="18" charset="0"/>
                  <a:ea typeface="微软雅黑" panose="020B0503020204020204" pitchFamily="34" charset="-122"/>
                  <a:cs typeface="Times New Roman" pitchFamily="18" charset="0"/>
                  <a:sym typeface="+mn-lt"/>
                </a:rPr>
                <a:t>§1</a:t>
              </a:r>
            </a:p>
          </p:txBody>
        </p:sp>
      </p:grpSp>
      <p:sp>
        <p:nvSpPr>
          <p:cNvPr id="17" name="Text Box 12"/>
          <p:cNvSpPr txBox="1">
            <a:spLocks noChangeArrowheads="1"/>
          </p:cNvSpPr>
          <p:nvPr/>
        </p:nvSpPr>
        <p:spPr bwMode="auto">
          <a:xfrm>
            <a:off x="647089" y="1889284"/>
            <a:ext cx="1058517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algn="just" eaLnBrk="1" hangingPunct="1">
              <a:lnSpc>
                <a:spcPct val="150000"/>
              </a:lnSpc>
              <a:defRPr/>
            </a:pPr>
            <a:r>
              <a:rPr lang="zh-CN" altLang="en-US" sz="2400" b="0" kern="0" dirty="0" smtClean="0">
                <a:solidFill>
                  <a:prstClr val="black"/>
                </a:solidFill>
                <a:ea typeface="微软雅黑" panose="020B0503020204020204" pitchFamily="34" charset="-122"/>
                <a:cs typeface="Times New Roman" panose="02020603050405020304" pitchFamily="18" charset="0"/>
              </a:rPr>
              <a:t>        </a:t>
            </a:r>
            <a:r>
              <a:rPr lang="zh-CN" altLang="en-US" sz="2400" kern="0" dirty="0" smtClean="0">
                <a:solidFill>
                  <a:srgbClr val="FF0000"/>
                </a:solidFill>
                <a:ea typeface="微软雅黑" panose="020B0503020204020204" pitchFamily="34" charset="-122"/>
                <a:cs typeface="Times New Roman" panose="02020603050405020304" pitchFamily="18" charset="0"/>
              </a:rPr>
              <a:t>解</a:t>
            </a:r>
            <a:r>
              <a:rPr lang="zh-CN" altLang="en-US" sz="2400" b="0" kern="0" dirty="0" smtClean="0">
                <a:solidFill>
                  <a:prstClr val="black"/>
                </a:solidFill>
                <a:ea typeface="微软雅黑" panose="020B0503020204020204" pitchFamily="34" charset="-122"/>
                <a:cs typeface="Times New Roman" panose="02020603050405020304" pitchFamily="18" charset="0"/>
              </a:rPr>
              <a:t>    这个</a:t>
            </a:r>
            <a:r>
              <a:rPr lang="zh-CN" altLang="en-US" sz="2400" b="0" kern="0" dirty="0">
                <a:solidFill>
                  <a:prstClr val="black"/>
                </a:solidFill>
                <a:ea typeface="微软雅黑" panose="020B0503020204020204" pitchFamily="34" charset="-122"/>
                <a:cs typeface="Times New Roman" panose="02020603050405020304" pitchFamily="18" charset="0"/>
              </a:rPr>
              <a:t>问题可以用向量代数的基本知识来</a:t>
            </a:r>
            <a:r>
              <a:rPr lang="zh-CN" altLang="en-US" sz="2400" b="0" kern="0" dirty="0" smtClean="0">
                <a:solidFill>
                  <a:prstClr val="black"/>
                </a:solidFill>
                <a:ea typeface="微软雅黑" panose="020B0503020204020204" pitchFamily="34" charset="-122"/>
                <a:cs typeface="Times New Roman" panose="02020603050405020304" pitchFamily="18" charset="0"/>
              </a:rPr>
              <a:t>解决。</a:t>
            </a:r>
            <a:endParaRPr lang="en-US" altLang="zh-CN" sz="2400" b="0" kern="0" dirty="0" smtClean="0">
              <a:solidFill>
                <a:prstClr val="black"/>
              </a:solidFill>
              <a:ea typeface="微软雅黑" panose="020B0503020204020204" pitchFamily="34" charset="-122"/>
              <a:cs typeface="Times New Roman" panose="02020603050405020304" pitchFamily="18" charset="0"/>
            </a:endParaRPr>
          </a:p>
        </p:txBody>
      </p:sp>
      <p:sp>
        <p:nvSpPr>
          <p:cNvPr id="18" name="Text Box 4"/>
          <p:cNvSpPr txBox="1">
            <a:spLocks noChangeArrowheads="1"/>
          </p:cNvSpPr>
          <p:nvPr/>
        </p:nvSpPr>
        <p:spPr bwMode="auto">
          <a:xfrm>
            <a:off x="647089" y="1293556"/>
            <a:ext cx="10585176" cy="53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algn="just" eaLnBrk="1" fontAlgn="base" hangingPunct="1">
              <a:lnSpc>
                <a:spcPct val="120000"/>
              </a:lnSpc>
              <a:spcBef>
                <a:spcPct val="50000"/>
              </a:spcBef>
              <a:spcAft>
                <a:spcPct val="0"/>
              </a:spcAft>
            </a:pPr>
            <a:r>
              <a:rPr lang="zh-CN" altLang="en-US" sz="2400" b="0" dirty="0" smtClean="0">
                <a:solidFill>
                  <a:srgbClr val="FF0000"/>
                </a:solidFill>
                <a:ea typeface="微软雅黑" panose="020B0503020204020204" pitchFamily="34" charset="-122"/>
                <a:cs typeface="Times New Roman" panose="02020603050405020304" pitchFamily="18" charset="0"/>
              </a:rPr>
              <a:t>        </a:t>
            </a:r>
            <a:r>
              <a:rPr lang="zh-CN" altLang="en-US" sz="2400" dirty="0" smtClean="0">
                <a:solidFill>
                  <a:srgbClr val="009999"/>
                </a:solidFill>
                <a:ea typeface="微软雅黑" panose="020B0503020204020204" pitchFamily="34" charset="-122"/>
                <a:cs typeface="Times New Roman" panose="02020603050405020304" pitchFamily="18" charset="0"/>
              </a:rPr>
              <a:t>问题</a:t>
            </a:r>
            <a:r>
              <a:rPr lang="zh-CN" altLang="en-US" sz="2400" b="0" dirty="0">
                <a:solidFill>
                  <a:srgbClr val="00B050"/>
                </a:solidFill>
                <a:ea typeface="微软雅黑" panose="020B0503020204020204" pitchFamily="34" charset="-122"/>
                <a:cs typeface="Times New Roman" panose="02020603050405020304" pitchFamily="18" charset="0"/>
              </a:rPr>
              <a:t> </a:t>
            </a:r>
            <a:r>
              <a:rPr lang="zh-CN" altLang="en-US" sz="2400" b="0" dirty="0" smtClean="0">
                <a:solidFill>
                  <a:srgbClr val="00B050"/>
                </a:solidFill>
                <a:ea typeface="微软雅黑" panose="020B0503020204020204" pitchFamily="34" charset="-122"/>
                <a:cs typeface="Times New Roman" panose="02020603050405020304" pitchFamily="18" charset="0"/>
              </a:rPr>
              <a:t>   </a:t>
            </a:r>
            <a:r>
              <a:rPr lang="zh-CN" altLang="en-US" sz="2400" b="0" dirty="0" smtClean="0">
                <a:solidFill>
                  <a:srgbClr val="000000"/>
                </a:solidFill>
                <a:ea typeface="微软雅黑" panose="020B0503020204020204" pitchFamily="34" charset="-122"/>
                <a:cs typeface="Times New Roman" panose="02020603050405020304" pitchFamily="18" charset="0"/>
              </a:rPr>
              <a:t>如何用四面体的 </a:t>
            </a:r>
            <a:r>
              <a:rPr lang="en-US" altLang="zh-CN" sz="2400" b="0" dirty="0" smtClean="0">
                <a:solidFill>
                  <a:srgbClr val="000000"/>
                </a:solidFill>
                <a:ea typeface="微软雅黑" panose="020B0503020204020204" pitchFamily="34" charset="-122"/>
                <a:cs typeface="Times New Roman" panose="02020603050405020304" pitchFamily="18" charset="0"/>
              </a:rPr>
              <a:t>6 </a:t>
            </a:r>
            <a:r>
              <a:rPr lang="zh-CN" altLang="en-US" sz="2400" b="0" dirty="0" smtClean="0">
                <a:solidFill>
                  <a:srgbClr val="000000"/>
                </a:solidFill>
                <a:ea typeface="微软雅黑" panose="020B0503020204020204" pitchFamily="34" charset="-122"/>
                <a:cs typeface="Times New Roman" panose="02020603050405020304" pitchFamily="18" charset="0"/>
              </a:rPr>
              <a:t>条棱长去表示它的体积？</a:t>
            </a:r>
            <a:r>
              <a:rPr lang="zh-CN" altLang="en-US" sz="2400" b="0" dirty="0" smtClean="0">
                <a:solidFill>
                  <a:srgbClr val="FF5050"/>
                </a:solidFill>
                <a:ea typeface="微软雅黑" panose="020B0503020204020204" pitchFamily="34" charset="-122"/>
                <a:cs typeface="Times New Roman" panose="02020603050405020304" pitchFamily="18" charset="0"/>
              </a:rPr>
              <a:t> </a:t>
            </a:r>
          </a:p>
        </p:txBody>
      </p:sp>
      <p:pic>
        <p:nvPicPr>
          <p:cNvPr id="19" name="Picture 49" descr="3D人问号"/>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44629" y="1195580"/>
            <a:ext cx="411506" cy="7314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组合 1"/>
          <p:cNvGrpSpPr/>
          <p:nvPr/>
        </p:nvGrpSpPr>
        <p:grpSpPr>
          <a:xfrm>
            <a:off x="8406630" y="2762128"/>
            <a:ext cx="3122613" cy="2769541"/>
            <a:chOff x="8623777" y="2667519"/>
            <a:chExt cx="3122613" cy="2769541"/>
          </a:xfrm>
        </p:grpSpPr>
        <p:cxnSp>
          <p:nvCxnSpPr>
            <p:cNvPr id="20" name="直接连接符 19"/>
            <p:cNvCxnSpPr/>
            <p:nvPr/>
          </p:nvCxnSpPr>
          <p:spPr>
            <a:xfrm flipV="1">
              <a:off x="8936514" y="2752136"/>
              <a:ext cx="0" cy="2376264"/>
            </a:xfrm>
            <a:prstGeom prst="line">
              <a:avLst/>
            </a:prstGeom>
            <a:noFill/>
            <a:ln w="12700" cap="flat" cmpd="sng" algn="ctr">
              <a:solidFill>
                <a:sysClr val="windowText" lastClr="000000"/>
              </a:solidFill>
              <a:prstDash val="solid"/>
              <a:miter lim="800000"/>
              <a:tailEnd type="stealth" w="med" len="lg"/>
            </a:ln>
            <a:effectLst/>
          </p:spPr>
        </p:cxnSp>
        <p:cxnSp>
          <p:nvCxnSpPr>
            <p:cNvPr id="21" name="直接连接符 20"/>
            <p:cNvCxnSpPr/>
            <p:nvPr/>
          </p:nvCxnSpPr>
          <p:spPr>
            <a:xfrm>
              <a:off x="8936514" y="5128400"/>
              <a:ext cx="2808312" cy="0"/>
            </a:xfrm>
            <a:prstGeom prst="line">
              <a:avLst/>
            </a:prstGeom>
            <a:noFill/>
            <a:ln w="12700" cap="flat" cmpd="sng" algn="ctr">
              <a:solidFill>
                <a:sysClr val="windowText" lastClr="000000"/>
              </a:solidFill>
              <a:prstDash val="solid"/>
              <a:miter lim="800000"/>
              <a:tailEnd type="stealth" w="med" len="lg"/>
            </a:ln>
            <a:effectLst/>
          </p:spPr>
        </p:cxnSp>
        <p:graphicFrame>
          <p:nvGraphicFramePr>
            <p:cNvPr id="25" name="对象 24"/>
            <p:cNvGraphicFramePr>
              <a:graphicFrameLocks noChangeAspect="1"/>
            </p:cNvGraphicFramePr>
            <p:nvPr>
              <p:extLst>
                <p:ext uri="{D42A27DB-BD31-4B8C-83A1-F6EECF244321}">
                  <p14:modId xmlns:p14="http://schemas.microsoft.com/office/powerpoint/2010/main" val="3868946327"/>
                </p:ext>
              </p:extLst>
            </p:nvPr>
          </p:nvGraphicFramePr>
          <p:xfrm>
            <a:off x="8656277" y="2667519"/>
            <a:ext cx="190500" cy="190500"/>
          </p:xfrm>
          <a:graphic>
            <a:graphicData uri="http://schemas.openxmlformats.org/presentationml/2006/ole">
              <mc:AlternateContent xmlns:mc="http://schemas.openxmlformats.org/markup-compatibility/2006">
                <mc:Choice xmlns:v="urn:schemas-microsoft-com:vml" Requires="v">
                  <p:oleObj spid="_x0000_s197074" name="Equation" r:id="rId5" imgW="190440" imgH="190440" progId="Equation.DSMT4">
                    <p:embed/>
                  </p:oleObj>
                </mc:Choice>
                <mc:Fallback>
                  <p:oleObj name="Equation" r:id="rId5" imgW="190440" imgH="190440" progId="Equation.DSMT4">
                    <p:embed/>
                    <p:pic>
                      <p:nvPicPr>
                        <p:cNvPr id="0" name=""/>
                        <p:cNvPicPr/>
                        <p:nvPr/>
                      </p:nvPicPr>
                      <p:blipFill>
                        <a:blip r:embed="rId6"/>
                        <a:stretch>
                          <a:fillRect/>
                        </a:stretch>
                      </p:blipFill>
                      <p:spPr>
                        <a:xfrm>
                          <a:off x="8656277" y="2667519"/>
                          <a:ext cx="190500" cy="190500"/>
                        </a:xfrm>
                        <a:prstGeom prst="rect">
                          <a:avLst/>
                        </a:prstGeom>
                      </p:spPr>
                    </p:pic>
                  </p:oleObj>
                </mc:Fallback>
              </mc:AlternateContent>
            </a:graphicData>
          </a:graphic>
        </p:graphicFrame>
        <p:graphicFrame>
          <p:nvGraphicFramePr>
            <p:cNvPr id="28" name="对象 27"/>
            <p:cNvGraphicFramePr>
              <a:graphicFrameLocks noChangeAspect="1"/>
            </p:cNvGraphicFramePr>
            <p:nvPr>
              <p:extLst>
                <p:ext uri="{D42A27DB-BD31-4B8C-83A1-F6EECF244321}">
                  <p14:modId xmlns:p14="http://schemas.microsoft.com/office/powerpoint/2010/main" val="1136135072"/>
                </p:ext>
              </p:extLst>
            </p:nvPr>
          </p:nvGraphicFramePr>
          <p:xfrm>
            <a:off x="8623777" y="5157660"/>
            <a:ext cx="254000" cy="279400"/>
          </p:xfrm>
          <a:graphic>
            <a:graphicData uri="http://schemas.openxmlformats.org/presentationml/2006/ole">
              <mc:AlternateContent xmlns:mc="http://schemas.openxmlformats.org/markup-compatibility/2006">
                <mc:Choice xmlns:v="urn:schemas-microsoft-com:vml" Requires="v">
                  <p:oleObj spid="_x0000_s197075" name="Equation" r:id="rId7" imgW="253800" imgH="279360" progId="Equation.DSMT4">
                    <p:embed/>
                  </p:oleObj>
                </mc:Choice>
                <mc:Fallback>
                  <p:oleObj name="Equation" r:id="rId7" imgW="253800" imgH="279360" progId="Equation.DSMT4">
                    <p:embed/>
                    <p:pic>
                      <p:nvPicPr>
                        <p:cNvPr id="0" name=""/>
                        <p:cNvPicPr/>
                        <p:nvPr/>
                      </p:nvPicPr>
                      <p:blipFill>
                        <a:blip r:embed="rId8"/>
                        <a:stretch>
                          <a:fillRect/>
                        </a:stretch>
                      </p:blipFill>
                      <p:spPr>
                        <a:xfrm>
                          <a:off x="8623777" y="5157660"/>
                          <a:ext cx="254000" cy="279400"/>
                        </a:xfrm>
                        <a:prstGeom prst="rect">
                          <a:avLst/>
                        </a:prstGeom>
                      </p:spPr>
                    </p:pic>
                  </p:oleObj>
                </mc:Fallback>
              </mc:AlternateContent>
            </a:graphicData>
          </a:graphic>
        </p:graphicFrame>
        <p:graphicFrame>
          <p:nvGraphicFramePr>
            <p:cNvPr id="33" name="对象 32"/>
            <p:cNvGraphicFramePr>
              <a:graphicFrameLocks noChangeAspect="1"/>
            </p:cNvGraphicFramePr>
            <p:nvPr>
              <p:extLst>
                <p:ext uri="{D42A27DB-BD31-4B8C-83A1-F6EECF244321}">
                  <p14:modId xmlns:p14="http://schemas.microsoft.com/office/powerpoint/2010/main" val="1640560638"/>
                </p:ext>
              </p:extLst>
            </p:nvPr>
          </p:nvGraphicFramePr>
          <p:xfrm>
            <a:off x="11555890" y="5195125"/>
            <a:ext cx="190500" cy="203200"/>
          </p:xfrm>
          <a:graphic>
            <a:graphicData uri="http://schemas.openxmlformats.org/presentationml/2006/ole">
              <mc:AlternateContent xmlns:mc="http://schemas.openxmlformats.org/markup-compatibility/2006">
                <mc:Choice xmlns:v="urn:schemas-microsoft-com:vml" Requires="v">
                  <p:oleObj spid="_x0000_s197076" name="Equation" r:id="rId9" imgW="190440" imgH="203040" progId="Equation.DSMT4">
                    <p:embed/>
                  </p:oleObj>
                </mc:Choice>
                <mc:Fallback>
                  <p:oleObj name="Equation" r:id="rId9" imgW="190440" imgH="203040" progId="Equation.DSMT4">
                    <p:embed/>
                    <p:pic>
                      <p:nvPicPr>
                        <p:cNvPr id="0" name=""/>
                        <p:cNvPicPr/>
                        <p:nvPr/>
                      </p:nvPicPr>
                      <p:blipFill>
                        <a:blip r:embed="rId10"/>
                        <a:stretch>
                          <a:fillRect/>
                        </a:stretch>
                      </p:blipFill>
                      <p:spPr>
                        <a:xfrm>
                          <a:off x="11555890" y="5195125"/>
                          <a:ext cx="190500" cy="203200"/>
                        </a:xfrm>
                        <a:prstGeom prst="rect">
                          <a:avLst/>
                        </a:prstGeom>
                      </p:spPr>
                    </p:pic>
                  </p:oleObj>
                </mc:Fallback>
              </mc:AlternateContent>
            </a:graphicData>
          </a:graphic>
        </p:graphicFrame>
        <p:graphicFrame>
          <p:nvGraphicFramePr>
            <p:cNvPr id="34" name="对象 33"/>
            <p:cNvGraphicFramePr>
              <a:graphicFrameLocks noChangeAspect="1"/>
            </p:cNvGraphicFramePr>
            <p:nvPr>
              <p:extLst>
                <p:ext uri="{D42A27DB-BD31-4B8C-83A1-F6EECF244321}">
                  <p14:modId xmlns:p14="http://schemas.microsoft.com/office/powerpoint/2010/main" val="1101202786"/>
                </p:ext>
              </p:extLst>
            </p:nvPr>
          </p:nvGraphicFramePr>
          <p:xfrm>
            <a:off x="9703326" y="5163375"/>
            <a:ext cx="241300" cy="266700"/>
          </p:xfrm>
          <a:graphic>
            <a:graphicData uri="http://schemas.openxmlformats.org/presentationml/2006/ole">
              <mc:AlternateContent xmlns:mc="http://schemas.openxmlformats.org/markup-compatibility/2006">
                <mc:Choice xmlns:v="urn:schemas-microsoft-com:vml" Requires="v">
                  <p:oleObj spid="_x0000_s197077" name="Equation" r:id="rId11" imgW="241200" imgH="266400" progId="Equation.DSMT4">
                    <p:embed/>
                  </p:oleObj>
                </mc:Choice>
                <mc:Fallback>
                  <p:oleObj name="Equation" r:id="rId11" imgW="241200" imgH="266400" progId="Equation.DSMT4">
                    <p:embed/>
                    <p:pic>
                      <p:nvPicPr>
                        <p:cNvPr id="0" name=""/>
                        <p:cNvPicPr/>
                        <p:nvPr/>
                      </p:nvPicPr>
                      <p:blipFill>
                        <a:blip r:embed="rId12"/>
                        <a:stretch>
                          <a:fillRect/>
                        </a:stretch>
                      </p:blipFill>
                      <p:spPr>
                        <a:xfrm>
                          <a:off x="9703326" y="5163375"/>
                          <a:ext cx="241300" cy="266700"/>
                        </a:xfrm>
                        <a:prstGeom prst="rect">
                          <a:avLst/>
                        </a:prstGeom>
                      </p:spPr>
                    </p:pic>
                  </p:oleObj>
                </mc:Fallback>
              </mc:AlternateContent>
            </a:graphicData>
          </a:graphic>
        </p:graphicFrame>
        <p:graphicFrame>
          <p:nvGraphicFramePr>
            <p:cNvPr id="35" name="对象 34"/>
            <p:cNvGraphicFramePr>
              <a:graphicFrameLocks noChangeAspect="1"/>
            </p:cNvGraphicFramePr>
            <p:nvPr>
              <p:extLst>
                <p:ext uri="{D42A27DB-BD31-4B8C-83A1-F6EECF244321}">
                  <p14:modId xmlns:p14="http://schemas.microsoft.com/office/powerpoint/2010/main" val="2064915499"/>
                </p:ext>
              </p:extLst>
            </p:nvPr>
          </p:nvGraphicFramePr>
          <p:xfrm>
            <a:off x="10698890" y="5163375"/>
            <a:ext cx="241300" cy="266700"/>
          </p:xfrm>
          <a:graphic>
            <a:graphicData uri="http://schemas.openxmlformats.org/presentationml/2006/ole">
              <mc:AlternateContent xmlns:mc="http://schemas.openxmlformats.org/markup-compatibility/2006">
                <mc:Choice xmlns:v="urn:schemas-microsoft-com:vml" Requires="v">
                  <p:oleObj spid="_x0000_s197078" name="Equation" r:id="rId13" imgW="241200" imgH="266400" progId="Equation.DSMT4">
                    <p:embed/>
                  </p:oleObj>
                </mc:Choice>
                <mc:Fallback>
                  <p:oleObj name="Equation" r:id="rId13" imgW="241200" imgH="266400" progId="Equation.DSMT4">
                    <p:embed/>
                    <p:pic>
                      <p:nvPicPr>
                        <p:cNvPr id="0" name=""/>
                        <p:cNvPicPr/>
                        <p:nvPr/>
                      </p:nvPicPr>
                      <p:blipFill>
                        <a:blip r:embed="rId14"/>
                        <a:stretch>
                          <a:fillRect/>
                        </a:stretch>
                      </p:blipFill>
                      <p:spPr>
                        <a:xfrm>
                          <a:off x="10698890" y="5163375"/>
                          <a:ext cx="241300" cy="266700"/>
                        </a:xfrm>
                        <a:prstGeom prst="rect">
                          <a:avLst/>
                        </a:prstGeom>
                      </p:spPr>
                    </p:pic>
                  </p:oleObj>
                </mc:Fallback>
              </mc:AlternateContent>
            </a:graphicData>
          </a:graphic>
        </p:graphicFrame>
        <p:cxnSp>
          <p:nvCxnSpPr>
            <p:cNvPr id="36" name="直接连接符 35"/>
            <p:cNvCxnSpPr/>
            <p:nvPr/>
          </p:nvCxnSpPr>
          <p:spPr>
            <a:xfrm flipV="1">
              <a:off x="8936514" y="3940268"/>
              <a:ext cx="231078" cy="1188132"/>
            </a:xfrm>
            <a:prstGeom prst="line">
              <a:avLst/>
            </a:prstGeom>
            <a:noFill/>
            <a:ln w="28575" cap="flat" cmpd="sng" algn="ctr">
              <a:solidFill>
                <a:srgbClr val="00B0F0"/>
              </a:solidFill>
              <a:prstDash val="solid"/>
              <a:miter lim="800000"/>
            </a:ln>
            <a:effectLst/>
          </p:spPr>
        </p:cxnSp>
        <p:cxnSp>
          <p:nvCxnSpPr>
            <p:cNvPr id="43" name="直接连接符 42"/>
            <p:cNvCxnSpPr/>
            <p:nvPr/>
          </p:nvCxnSpPr>
          <p:spPr>
            <a:xfrm flipV="1">
              <a:off x="9167592" y="3832256"/>
              <a:ext cx="1137074" cy="108012"/>
            </a:xfrm>
            <a:prstGeom prst="line">
              <a:avLst/>
            </a:prstGeom>
            <a:noFill/>
            <a:ln w="28575" cap="flat" cmpd="sng" algn="ctr">
              <a:solidFill>
                <a:srgbClr val="00B0F0"/>
              </a:solidFill>
              <a:prstDash val="solid"/>
              <a:miter lim="800000"/>
            </a:ln>
            <a:effectLst/>
          </p:spPr>
        </p:cxnSp>
        <p:cxnSp>
          <p:nvCxnSpPr>
            <p:cNvPr id="44" name="直接连接符 43"/>
            <p:cNvCxnSpPr/>
            <p:nvPr/>
          </p:nvCxnSpPr>
          <p:spPr>
            <a:xfrm>
              <a:off x="10304666" y="3832256"/>
              <a:ext cx="576064" cy="1296144"/>
            </a:xfrm>
            <a:prstGeom prst="line">
              <a:avLst/>
            </a:prstGeom>
            <a:noFill/>
            <a:ln w="28575" cap="flat" cmpd="sng" algn="ctr">
              <a:solidFill>
                <a:srgbClr val="00B0F0"/>
              </a:solidFill>
              <a:prstDash val="solid"/>
              <a:miter lim="800000"/>
            </a:ln>
            <a:effectLst/>
          </p:spPr>
        </p:cxnSp>
        <p:cxnSp>
          <p:nvCxnSpPr>
            <p:cNvPr id="45" name="直接连接符 44"/>
            <p:cNvCxnSpPr/>
            <p:nvPr/>
          </p:nvCxnSpPr>
          <p:spPr>
            <a:xfrm>
              <a:off x="8936514" y="5128400"/>
              <a:ext cx="1944216" cy="0"/>
            </a:xfrm>
            <a:prstGeom prst="line">
              <a:avLst/>
            </a:prstGeom>
            <a:noFill/>
            <a:ln w="28575" cap="flat" cmpd="sng" algn="ctr">
              <a:solidFill>
                <a:srgbClr val="00B0F0"/>
              </a:solidFill>
              <a:prstDash val="solid"/>
              <a:miter lim="800000"/>
            </a:ln>
            <a:effectLst/>
          </p:spPr>
        </p:cxnSp>
        <p:graphicFrame>
          <p:nvGraphicFramePr>
            <p:cNvPr id="46" name="对象 45"/>
            <p:cNvGraphicFramePr>
              <a:graphicFrameLocks noChangeAspect="1"/>
            </p:cNvGraphicFramePr>
            <p:nvPr>
              <p:extLst>
                <p:ext uri="{D42A27DB-BD31-4B8C-83A1-F6EECF244321}">
                  <p14:modId xmlns:p14="http://schemas.microsoft.com/office/powerpoint/2010/main" val="1277980540"/>
                </p:ext>
              </p:extLst>
            </p:nvPr>
          </p:nvGraphicFramePr>
          <p:xfrm>
            <a:off x="10603889" y="4195372"/>
            <a:ext cx="190500" cy="203200"/>
          </p:xfrm>
          <a:graphic>
            <a:graphicData uri="http://schemas.openxmlformats.org/presentationml/2006/ole">
              <mc:AlternateContent xmlns:mc="http://schemas.openxmlformats.org/markup-compatibility/2006">
                <mc:Choice xmlns:v="urn:schemas-microsoft-com:vml" Requires="v">
                  <p:oleObj spid="_x0000_s197079" name="Equation" r:id="rId15" imgW="190440" imgH="203040" progId="Equation.DSMT4">
                    <p:embed/>
                  </p:oleObj>
                </mc:Choice>
                <mc:Fallback>
                  <p:oleObj name="Equation" r:id="rId15" imgW="190440" imgH="203040" progId="Equation.DSMT4">
                    <p:embed/>
                    <p:pic>
                      <p:nvPicPr>
                        <p:cNvPr id="0" name=""/>
                        <p:cNvPicPr/>
                        <p:nvPr/>
                      </p:nvPicPr>
                      <p:blipFill>
                        <a:blip r:embed="rId16"/>
                        <a:stretch>
                          <a:fillRect/>
                        </a:stretch>
                      </p:blipFill>
                      <p:spPr>
                        <a:xfrm>
                          <a:off x="10603889" y="4195372"/>
                          <a:ext cx="190500" cy="203200"/>
                        </a:xfrm>
                        <a:prstGeom prst="rect">
                          <a:avLst/>
                        </a:prstGeom>
                      </p:spPr>
                    </p:pic>
                  </p:oleObj>
                </mc:Fallback>
              </mc:AlternateContent>
            </a:graphicData>
          </a:graphic>
        </p:graphicFrame>
        <p:cxnSp>
          <p:nvCxnSpPr>
            <p:cNvPr id="47" name="直接连接符 46"/>
            <p:cNvCxnSpPr/>
            <p:nvPr/>
          </p:nvCxnSpPr>
          <p:spPr>
            <a:xfrm flipH="1">
              <a:off x="8936514" y="3832256"/>
              <a:ext cx="1368152" cy="1296144"/>
            </a:xfrm>
            <a:prstGeom prst="line">
              <a:avLst/>
            </a:prstGeom>
            <a:noFill/>
            <a:ln w="6350" cap="flat" cmpd="sng" algn="ctr">
              <a:solidFill>
                <a:sysClr val="windowText" lastClr="000000"/>
              </a:solidFill>
              <a:prstDash val="dash"/>
              <a:miter lim="800000"/>
            </a:ln>
            <a:effectLst/>
          </p:spPr>
        </p:cxnSp>
        <p:cxnSp>
          <p:nvCxnSpPr>
            <p:cNvPr id="48" name="直接连接符 47"/>
            <p:cNvCxnSpPr/>
            <p:nvPr/>
          </p:nvCxnSpPr>
          <p:spPr>
            <a:xfrm flipV="1">
              <a:off x="8936514" y="4120288"/>
              <a:ext cx="1512168" cy="1008112"/>
            </a:xfrm>
            <a:prstGeom prst="line">
              <a:avLst/>
            </a:prstGeom>
            <a:noFill/>
            <a:ln w="6350" cap="flat" cmpd="sng" algn="ctr">
              <a:solidFill>
                <a:sysClr val="windowText" lastClr="000000"/>
              </a:solidFill>
              <a:prstDash val="dash"/>
              <a:miter lim="800000"/>
              <a:headEnd type="none" w="med" len="med"/>
              <a:tailEnd type="none" w="med" len="med"/>
            </a:ln>
            <a:effectLst/>
          </p:spPr>
        </p:cxnSp>
        <p:cxnSp>
          <p:nvCxnSpPr>
            <p:cNvPr id="49" name="直接连接符 48"/>
            <p:cNvCxnSpPr/>
            <p:nvPr/>
          </p:nvCxnSpPr>
          <p:spPr>
            <a:xfrm flipV="1">
              <a:off x="10445181" y="3781677"/>
              <a:ext cx="507916" cy="338611"/>
            </a:xfrm>
            <a:prstGeom prst="line">
              <a:avLst/>
            </a:prstGeom>
            <a:noFill/>
            <a:ln w="6350" cap="flat" cmpd="sng" algn="ctr">
              <a:solidFill>
                <a:sysClr val="windowText" lastClr="000000"/>
              </a:solidFill>
              <a:prstDash val="solid"/>
              <a:miter lim="800000"/>
              <a:headEnd type="none" w="med" len="med"/>
              <a:tailEnd type="stealth" w="med" len="lg"/>
            </a:ln>
            <a:effectLst/>
          </p:spPr>
        </p:cxnSp>
        <p:graphicFrame>
          <p:nvGraphicFramePr>
            <p:cNvPr id="50" name="对象 49"/>
            <p:cNvGraphicFramePr>
              <a:graphicFrameLocks noChangeAspect="1"/>
            </p:cNvGraphicFramePr>
            <p:nvPr>
              <p:extLst>
                <p:ext uri="{D42A27DB-BD31-4B8C-83A1-F6EECF244321}">
                  <p14:modId xmlns:p14="http://schemas.microsoft.com/office/powerpoint/2010/main" val="976479751"/>
                </p:ext>
              </p:extLst>
            </p:nvPr>
          </p:nvGraphicFramePr>
          <p:xfrm>
            <a:off x="11016140" y="3652075"/>
            <a:ext cx="215900" cy="266700"/>
          </p:xfrm>
          <a:graphic>
            <a:graphicData uri="http://schemas.openxmlformats.org/presentationml/2006/ole">
              <mc:AlternateContent xmlns:mc="http://schemas.openxmlformats.org/markup-compatibility/2006">
                <mc:Choice xmlns:v="urn:schemas-microsoft-com:vml" Requires="v">
                  <p:oleObj spid="_x0000_s197080" name="Equation" r:id="rId17" imgW="215640" imgH="266400" progId="Equation.DSMT4">
                    <p:embed/>
                  </p:oleObj>
                </mc:Choice>
                <mc:Fallback>
                  <p:oleObj name="Equation" r:id="rId17" imgW="215640" imgH="266400" progId="Equation.DSMT4">
                    <p:embed/>
                    <p:pic>
                      <p:nvPicPr>
                        <p:cNvPr id="0" name=""/>
                        <p:cNvPicPr/>
                        <p:nvPr/>
                      </p:nvPicPr>
                      <p:blipFill>
                        <a:blip r:embed="rId18"/>
                        <a:stretch>
                          <a:fillRect/>
                        </a:stretch>
                      </p:blipFill>
                      <p:spPr>
                        <a:xfrm>
                          <a:off x="11016140" y="3652075"/>
                          <a:ext cx="215900" cy="266700"/>
                        </a:xfrm>
                        <a:prstGeom prst="rect">
                          <a:avLst/>
                        </a:prstGeom>
                      </p:spPr>
                    </p:pic>
                  </p:oleObj>
                </mc:Fallback>
              </mc:AlternateContent>
            </a:graphicData>
          </a:graphic>
        </p:graphicFrame>
        <p:graphicFrame>
          <p:nvGraphicFramePr>
            <p:cNvPr id="51" name="对象 50"/>
            <p:cNvGraphicFramePr>
              <a:graphicFrameLocks noChangeAspect="1"/>
            </p:cNvGraphicFramePr>
            <p:nvPr>
              <p:extLst>
                <p:ext uri="{D42A27DB-BD31-4B8C-83A1-F6EECF244321}">
                  <p14:modId xmlns:p14="http://schemas.microsoft.com/office/powerpoint/2010/main" val="1742756971"/>
                </p:ext>
              </p:extLst>
            </p:nvPr>
          </p:nvGraphicFramePr>
          <p:xfrm>
            <a:off x="10255727" y="3515550"/>
            <a:ext cx="241300" cy="266700"/>
          </p:xfrm>
          <a:graphic>
            <a:graphicData uri="http://schemas.openxmlformats.org/presentationml/2006/ole">
              <mc:AlternateContent xmlns:mc="http://schemas.openxmlformats.org/markup-compatibility/2006">
                <mc:Choice xmlns:v="urn:schemas-microsoft-com:vml" Requires="v">
                  <p:oleObj spid="_x0000_s197081" name="Equation" r:id="rId19" imgW="241200" imgH="266400" progId="Equation.DSMT4">
                    <p:embed/>
                  </p:oleObj>
                </mc:Choice>
                <mc:Fallback>
                  <p:oleObj name="Equation" r:id="rId19" imgW="241200" imgH="266400" progId="Equation.DSMT4">
                    <p:embed/>
                    <p:pic>
                      <p:nvPicPr>
                        <p:cNvPr id="0" name=""/>
                        <p:cNvPicPr/>
                        <p:nvPr/>
                      </p:nvPicPr>
                      <p:blipFill>
                        <a:blip r:embed="rId20"/>
                        <a:stretch>
                          <a:fillRect/>
                        </a:stretch>
                      </p:blipFill>
                      <p:spPr>
                        <a:xfrm>
                          <a:off x="10255727" y="3515550"/>
                          <a:ext cx="241300" cy="266700"/>
                        </a:xfrm>
                        <a:prstGeom prst="rect">
                          <a:avLst/>
                        </a:prstGeom>
                      </p:spPr>
                    </p:pic>
                  </p:oleObj>
                </mc:Fallback>
              </mc:AlternateContent>
            </a:graphicData>
          </a:graphic>
        </p:graphicFrame>
        <p:graphicFrame>
          <p:nvGraphicFramePr>
            <p:cNvPr id="52" name="对象 51"/>
            <p:cNvGraphicFramePr>
              <a:graphicFrameLocks noChangeAspect="1"/>
            </p:cNvGraphicFramePr>
            <p:nvPr>
              <p:extLst>
                <p:ext uri="{D42A27DB-BD31-4B8C-83A1-F6EECF244321}">
                  <p14:modId xmlns:p14="http://schemas.microsoft.com/office/powerpoint/2010/main" val="279137587"/>
                </p:ext>
              </p:extLst>
            </p:nvPr>
          </p:nvGraphicFramePr>
          <p:xfrm>
            <a:off x="9001602" y="3613975"/>
            <a:ext cx="254000" cy="279400"/>
          </p:xfrm>
          <a:graphic>
            <a:graphicData uri="http://schemas.openxmlformats.org/presentationml/2006/ole">
              <mc:AlternateContent xmlns:mc="http://schemas.openxmlformats.org/markup-compatibility/2006">
                <mc:Choice xmlns:v="urn:schemas-microsoft-com:vml" Requires="v">
                  <p:oleObj spid="_x0000_s197082" name="Equation" r:id="rId21" imgW="253800" imgH="279360" progId="Equation.DSMT4">
                    <p:embed/>
                  </p:oleObj>
                </mc:Choice>
                <mc:Fallback>
                  <p:oleObj name="Equation" r:id="rId21" imgW="253800" imgH="279360" progId="Equation.DSMT4">
                    <p:embed/>
                    <p:pic>
                      <p:nvPicPr>
                        <p:cNvPr id="0" name=""/>
                        <p:cNvPicPr/>
                        <p:nvPr/>
                      </p:nvPicPr>
                      <p:blipFill>
                        <a:blip r:embed="rId22"/>
                        <a:stretch>
                          <a:fillRect/>
                        </a:stretch>
                      </p:blipFill>
                      <p:spPr>
                        <a:xfrm>
                          <a:off x="9001602" y="3613975"/>
                          <a:ext cx="254000" cy="279400"/>
                        </a:xfrm>
                        <a:prstGeom prst="rect">
                          <a:avLst/>
                        </a:prstGeom>
                      </p:spPr>
                    </p:pic>
                  </p:oleObj>
                </mc:Fallback>
              </mc:AlternateContent>
            </a:graphicData>
          </a:graphic>
        </p:graphicFrame>
        <p:graphicFrame>
          <p:nvGraphicFramePr>
            <p:cNvPr id="53" name="对象 52"/>
            <p:cNvGraphicFramePr>
              <a:graphicFrameLocks noChangeAspect="1"/>
            </p:cNvGraphicFramePr>
            <p:nvPr>
              <p:extLst>
                <p:ext uri="{D42A27DB-BD31-4B8C-83A1-F6EECF244321}">
                  <p14:modId xmlns:p14="http://schemas.microsoft.com/office/powerpoint/2010/main" val="472667419"/>
                </p:ext>
              </p:extLst>
            </p:nvPr>
          </p:nvGraphicFramePr>
          <p:xfrm>
            <a:off x="9673115" y="3553650"/>
            <a:ext cx="127000" cy="279400"/>
          </p:xfrm>
          <a:graphic>
            <a:graphicData uri="http://schemas.openxmlformats.org/presentationml/2006/ole">
              <mc:AlternateContent xmlns:mc="http://schemas.openxmlformats.org/markup-compatibility/2006">
                <mc:Choice xmlns:v="urn:schemas-microsoft-com:vml" Requires="v">
                  <p:oleObj spid="_x0000_s197083" name="Equation" r:id="rId23" imgW="126720" imgH="279360" progId="Equation.DSMT4">
                    <p:embed/>
                  </p:oleObj>
                </mc:Choice>
                <mc:Fallback>
                  <p:oleObj name="Equation" r:id="rId23" imgW="126720" imgH="279360" progId="Equation.DSMT4">
                    <p:embed/>
                    <p:pic>
                      <p:nvPicPr>
                        <p:cNvPr id="0" name=""/>
                        <p:cNvPicPr/>
                        <p:nvPr/>
                      </p:nvPicPr>
                      <p:blipFill>
                        <a:blip r:embed="rId24"/>
                        <a:stretch>
                          <a:fillRect/>
                        </a:stretch>
                      </p:blipFill>
                      <p:spPr>
                        <a:xfrm>
                          <a:off x="9673115" y="3553650"/>
                          <a:ext cx="127000" cy="279400"/>
                        </a:xfrm>
                        <a:prstGeom prst="rect">
                          <a:avLst/>
                        </a:prstGeom>
                      </p:spPr>
                    </p:pic>
                  </p:oleObj>
                </mc:Fallback>
              </mc:AlternateContent>
            </a:graphicData>
          </a:graphic>
        </p:graphicFrame>
        <p:graphicFrame>
          <p:nvGraphicFramePr>
            <p:cNvPr id="54" name="对象 53"/>
            <p:cNvGraphicFramePr>
              <a:graphicFrameLocks noChangeAspect="1"/>
            </p:cNvGraphicFramePr>
            <p:nvPr>
              <p:extLst>
                <p:ext uri="{D42A27DB-BD31-4B8C-83A1-F6EECF244321}">
                  <p14:modId xmlns:p14="http://schemas.microsoft.com/office/powerpoint/2010/main" val="1577692763"/>
                </p:ext>
              </p:extLst>
            </p:nvPr>
          </p:nvGraphicFramePr>
          <p:xfrm>
            <a:off x="9141302" y="4331525"/>
            <a:ext cx="177800" cy="190500"/>
          </p:xfrm>
          <a:graphic>
            <a:graphicData uri="http://schemas.openxmlformats.org/presentationml/2006/ole">
              <mc:AlternateContent xmlns:mc="http://schemas.openxmlformats.org/markup-compatibility/2006">
                <mc:Choice xmlns:v="urn:schemas-microsoft-com:vml" Requires="v">
                  <p:oleObj spid="_x0000_s197084" name="Equation" r:id="rId25" imgW="177480" imgH="190440" progId="Equation.DSMT4">
                    <p:embed/>
                  </p:oleObj>
                </mc:Choice>
                <mc:Fallback>
                  <p:oleObj name="Equation" r:id="rId25" imgW="177480" imgH="190440" progId="Equation.DSMT4">
                    <p:embed/>
                    <p:pic>
                      <p:nvPicPr>
                        <p:cNvPr id="0" name=""/>
                        <p:cNvPicPr/>
                        <p:nvPr/>
                      </p:nvPicPr>
                      <p:blipFill>
                        <a:blip r:embed="rId26"/>
                        <a:stretch>
                          <a:fillRect/>
                        </a:stretch>
                      </p:blipFill>
                      <p:spPr>
                        <a:xfrm>
                          <a:off x="9141302" y="4331525"/>
                          <a:ext cx="177800" cy="190500"/>
                        </a:xfrm>
                        <a:prstGeom prst="rect">
                          <a:avLst/>
                        </a:prstGeom>
                      </p:spPr>
                    </p:pic>
                  </p:oleObj>
                </mc:Fallback>
              </mc:AlternateContent>
            </a:graphicData>
          </a:graphic>
        </p:graphicFrame>
        <p:graphicFrame>
          <p:nvGraphicFramePr>
            <p:cNvPr id="55" name="对象 54"/>
            <p:cNvGraphicFramePr>
              <a:graphicFrameLocks noChangeAspect="1"/>
            </p:cNvGraphicFramePr>
            <p:nvPr>
              <p:extLst>
                <p:ext uri="{D42A27DB-BD31-4B8C-83A1-F6EECF244321}">
                  <p14:modId xmlns:p14="http://schemas.microsoft.com/office/powerpoint/2010/main" val="541138467"/>
                </p:ext>
              </p:extLst>
            </p:nvPr>
          </p:nvGraphicFramePr>
          <p:xfrm>
            <a:off x="9608027" y="4387087"/>
            <a:ext cx="203200" cy="266700"/>
          </p:xfrm>
          <a:graphic>
            <a:graphicData uri="http://schemas.openxmlformats.org/presentationml/2006/ole">
              <mc:AlternateContent xmlns:mc="http://schemas.openxmlformats.org/markup-compatibility/2006">
                <mc:Choice xmlns:v="urn:schemas-microsoft-com:vml" Requires="v">
                  <p:oleObj spid="_x0000_s197085" name="Equation" r:id="rId27" imgW="203040" imgH="266400" progId="Equation.DSMT4">
                    <p:embed/>
                  </p:oleObj>
                </mc:Choice>
                <mc:Fallback>
                  <p:oleObj name="Equation" r:id="rId27" imgW="203040" imgH="266400" progId="Equation.DSMT4">
                    <p:embed/>
                    <p:pic>
                      <p:nvPicPr>
                        <p:cNvPr id="0" name=""/>
                        <p:cNvPicPr/>
                        <p:nvPr/>
                      </p:nvPicPr>
                      <p:blipFill>
                        <a:blip r:embed="rId28"/>
                        <a:stretch>
                          <a:fillRect/>
                        </a:stretch>
                      </p:blipFill>
                      <p:spPr>
                        <a:xfrm>
                          <a:off x="9608027" y="4387087"/>
                          <a:ext cx="203200" cy="266700"/>
                        </a:xfrm>
                        <a:prstGeom prst="rect">
                          <a:avLst/>
                        </a:prstGeom>
                      </p:spPr>
                    </p:pic>
                  </p:oleObj>
                </mc:Fallback>
              </mc:AlternateContent>
            </a:graphicData>
          </a:graphic>
        </p:graphicFrame>
        <p:graphicFrame>
          <p:nvGraphicFramePr>
            <p:cNvPr id="56" name="对象 55"/>
            <p:cNvGraphicFramePr>
              <a:graphicFrameLocks noChangeAspect="1"/>
            </p:cNvGraphicFramePr>
            <p:nvPr>
              <p:extLst>
                <p:ext uri="{D42A27DB-BD31-4B8C-83A1-F6EECF244321}">
                  <p14:modId xmlns:p14="http://schemas.microsoft.com/office/powerpoint/2010/main" val="1516908342"/>
                </p:ext>
              </p:extLst>
            </p:nvPr>
          </p:nvGraphicFramePr>
          <p:xfrm>
            <a:off x="9906526" y="4637168"/>
            <a:ext cx="266700" cy="203200"/>
          </p:xfrm>
          <a:graphic>
            <a:graphicData uri="http://schemas.openxmlformats.org/presentationml/2006/ole">
              <mc:AlternateContent xmlns:mc="http://schemas.openxmlformats.org/markup-compatibility/2006">
                <mc:Choice xmlns:v="urn:schemas-microsoft-com:vml" Requires="v">
                  <p:oleObj spid="_x0000_s197086" name="Equation" r:id="rId29" imgW="266400" imgH="203040" progId="Equation.DSMT4">
                    <p:embed/>
                  </p:oleObj>
                </mc:Choice>
                <mc:Fallback>
                  <p:oleObj name="Equation" r:id="rId29" imgW="266400" imgH="203040" progId="Equation.DSMT4">
                    <p:embed/>
                    <p:pic>
                      <p:nvPicPr>
                        <p:cNvPr id="0" name=""/>
                        <p:cNvPicPr/>
                        <p:nvPr/>
                      </p:nvPicPr>
                      <p:blipFill>
                        <a:blip r:embed="rId30"/>
                        <a:stretch>
                          <a:fillRect/>
                        </a:stretch>
                      </p:blipFill>
                      <p:spPr>
                        <a:xfrm>
                          <a:off x="9906526" y="4637168"/>
                          <a:ext cx="266700" cy="203200"/>
                        </a:xfrm>
                        <a:prstGeom prst="rect">
                          <a:avLst/>
                        </a:prstGeom>
                      </p:spPr>
                    </p:pic>
                  </p:oleObj>
                </mc:Fallback>
              </mc:AlternateContent>
            </a:graphicData>
          </a:graphic>
        </p:graphicFrame>
        <p:sp>
          <p:nvSpPr>
            <p:cNvPr id="57" name="弧形 56"/>
            <p:cNvSpPr/>
            <p:nvPr/>
          </p:nvSpPr>
          <p:spPr>
            <a:xfrm>
              <a:off x="8972518" y="4984384"/>
              <a:ext cx="216024" cy="288032"/>
            </a:xfrm>
            <a:prstGeom prst="arc">
              <a:avLst/>
            </a:prstGeom>
            <a:noFill/>
            <a:ln w="6350" cap="flat" cmpd="sng" algn="ctr">
              <a:solidFill>
                <a:sysClr val="windowText" lastClr="000000"/>
              </a:solidFill>
              <a:prstDash val="solid"/>
              <a:miter lim="800000"/>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dirty="0" smtClean="0">
                <a:ln>
                  <a:noFill/>
                </a:ln>
                <a:solidFill>
                  <a:prstClr val="black"/>
                </a:solidFill>
                <a:effectLst/>
                <a:uLnTx/>
                <a:uFillTx/>
                <a:latin typeface="Calibri"/>
                <a:ea typeface="宋体"/>
                <a:cs typeface="+mn-cs"/>
              </a:endParaRPr>
            </a:p>
          </p:txBody>
        </p:sp>
        <p:graphicFrame>
          <p:nvGraphicFramePr>
            <p:cNvPr id="58" name="对象 57"/>
            <p:cNvGraphicFramePr>
              <a:graphicFrameLocks noChangeAspect="1"/>
            </p:cNvGraphicFramePr>
            <p:nvPr>
              <p:extLst>
                <p:ext uri="{D42A27DB-BD31-4B8C-83A1-F6EECF244321}">
                  <p14:modId xmlns:p14="http://schemas.microsoft.com/office/powerpoint/2010/main" val="3923492788"/>
                </p:ext>
              </p:extLst>
            </p:nvPr>
          </p:nvGraphicFramePr>
          <p:xfrm>
            <a:off x="9268302" y="4856987"/>
            <a:ext cx="203200" cy="279400"/>
          </p:xfrm>
          <a:graphic>
            <a:graphicData uri="http://schemas.openxmlformats.org/presentationml/2006/ole">
              <mc:AlternateContent xmlns:mc="http://schemas.openxmlformats.org/markup-compatibility/2006">
                <mc:Choice xmlns:v="urn:schemas-microsoft-com:vml" Requires="v">
                  <p:oleObj spid="_x0000_s197087" name="Equation" r:id="rId31" imgW="203040" imgH="279360" progId="Equation.DSMT4">
                    <p:embed/>
                  </p:oleObj>
                </mc:Choice>
                <mc:Fallback>
                  <p:oleObj name="Equation" r:id="rId31" imgW="203040" imgH="279360" progId="Equation.DSMT4">
                    <p:embed/>
                    <p:pic>
                      <p:nvPicPr>
                        <p:cNvPr id="0" name=""/>
                        <p:cNvPicPr/>
                        <p:nvPr/>
                      </p:nvPicPr>
                      <p:blipFill>
                        <a:blip r:embed="rId32"/>
                        <a:stretch>
                          <a:fillRect/>
                        </a:stretch>
                      </p:blipFill>
                      <p:spPr>
                        <a:xfrm>
                          <a:off x="9268302" y="4856987"/>
                          <a:ext cx="203200" cy="279400"/>
                        </a:xfrm>
                        <a:prstGeom prst="rect">
                          <a:avLst/>
                        </a:prstGeom>
                      </p:spPr>
                    </p:pic>
                  </p:oleObj>
                </mc:Fallback>
              </mc:AlternateContent>
            </a:graphicData>
          </a:graphic>
        </p:graphicFrame>
        <p:cxnSp>
          <p:nvCxnSpPr>
            <p:cNvPr id="59" name="直接连接符 58"/>
            <p:cNvCxnSpPr/>
            <p:nvPr/>
          </p:nvCxnSpPr>
          <p:spPr>
            <a:xfrm>
              <a:off x="9167592" y="3950982"/>
              <a:ext cx="1713138" cy="1177418"/>
            </a:xfrm>
            <a:prstGeom prst="line">
              <a:avLst/>
            </a:prstGeom>
            <a:noFill/>
            <a:ln w="28575" cap="flat" cmpd="sng" algn="ctr">
              <a:solidFill>
                <a:srgbClr val="00B0F0"/>
              </a:solidFill>
              <a:prstDash val="solid"/>
              <a:miter lim="800000"/>
            </a:ln>
            <a:effectLst/>
          </p:spPr>
        </p:cxnSp>
      </p:grpSp>
      <p:sp>
        <p:nvSpPr>
          <p:cNvPr id="61" name="Text Box 12"/>
          <p:cNvSpPr txBox="1">
            <a:spLocks noChangeArrowheads="1"/>
          </p:cNvSpPr>
          <p:nvPr/>
        </p:nvSpPr>
        <p:spPr bwMode="auto">
          <a:xfrm>
            <a:off x="647089" y="2540271"/>
            <a:ext cx="712879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marL="0" marR="0" lvl="0" indent="0" algn="just" defTabSz="914400" eaLnBrk="1" fontAlgn="auto" latinLnBrk="0" hangingPunct="1">
              <a:lnSpc>
                <a:spcPct val="150000"/>
              </a:lnSpc>
              <a:spcBef>
                <a:spcPts val="0"/>
              </a:spcBef>
              <a:spcAft>
                <a:spcPts val="0"/>
              </a:spcAft>
              <a:buClrTx/>
              <a:buSzTx/>
              <a:buFontTx/>
              <a:buNone/>
              <a:tabLst/>
              <a:defRPr/>
            </a:pPr>
            <a:r>
              <a:rPr kumimoji="0" lang="zh-CN" altLang="en-US" sz="2400" b="0" i="0" u="none" strike="noStrike" kern="0" cap="none" spc="0" normalizeH="0" baseline="0" noProof="0" dirty="0" smtClean="0">
                <a:ln>
                  <a:noFill/>
                </a:ln>
                <a:solidFill>
                  <a:srgbClr val="000000"/>
                </a:solidFill>
                <a:effectLst/>
                <a:uLnTx/>
                <a:uFillTx/>
                <a:latin typeface="Times New Roman" pitchFamily="18" charset="0"/>
                <a:ea typeface="微软雅黑" panose="020B0503020204020204" pitchFamily="34" charset="-122"/>
                <a:cs typeface="Times New Roman" panose="02020603050405020304" pitchFamily="18" charset="0"/>
              </a:rPr>
              <a:t>        建立如图所示的直角坐标系。</a:t>
            </a:r>
            <a:endParaRPr kumimoji="0" lang="en-US" altLang="zh-CN" sz="2400" b="0" i="0" u="none" strike="noStrike" kern="0" cap="none" spc="0" normalizeH="0" baseline="0" noProof="0" dirty="0" smtClean="0">
              <a:ln>
                <a:noFill/>
              </a:ln>
              <a:solidFill>
                <a:srgbClr val="000000"/>
              </a:solidFill>
              <a:effectLst/>
              <a:uLnTx/>
              <a:uFillTx/>
              <a:latin typeface="Times New Roman" pitchFamily="18" charset="0"/>
              <a:ea typeface="微软雅黑" panose="020B0503020204020204" pitchFamily="34" charset="-122"/>
              <a:cs typeface="Times New Roman" panose="02020603050405020304" pitchFamily="18" charset="0"/>
            </a:endParaRPr>
          </a:p>
        </p:txBody>
      </p:sp>
      <p:grpSp>
        <p:nvGrpSpPr>
          <p:cNvPr id="65" name="组合 64"/>
          <p:cNvGrpSpPr/>
          <p:nvPr/>
        </p:nvGrpSpPr>
        <p:grpSpPr>
          <a:xfrm>
            <a:off x="1157099" y="3330108"/>
            <a:ext cx="6618782" cy="2862322"/>
            <a:chOff x="1101772" y="2277790"/>
            <a:chExt cx="6618782" cy="2862322"/>
          </a:xfrm>
        </p:grpSpPr>
        <p:sp>
          <p:nvSpPr>
            <p:cNvPr id="66" name="Text Box 12"/>
            <p:cNvSpPr txBox="1">
              <a:spLocks noChangeArrowheads="1"/>
            </p:cNvSpPr>
            <p:nvPr/>
          </p:nvSpPr>
          <p:spPr bwMode="auto">
            <a:xfrm>
              <a:off x="1101772" y="2277790"/>
              <a:ext cx="6618782"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marL="0" marR="0" lvl="0" indent="0" algn="just" defTabSz="914400" eaLnBrk="1" fontAlgn="auto" latinLnBrk="0" hangingPunct="1">
                <a:lnSpc>
                  <a:spcPct val="150000"/>
                </a:lnSpc>
                <a:spcBef>
                  <a:spcPts val="0"/>
                </a:spcBef>
                <a:spcAft>
                  <a:spcPts val="0"/>
                </a:spcAft>
                <a:buClrTx/>
                <a:buSzTx/>
                <a:buFontTx/>
                <a:buNone/>
                <a:tabLst/>
                <a:defRPr/>
              </a:pPr>
              <a:r>
                <a:rPr kumimoji="0" lang="zh-CN" altLang="en-US" sz="2400" b="0" i="0" u="none" strike="noStrike" kern="0" cap="none" spc="0" normalizeH="0" baseline="0" noProof="0" dirty="0" smtClean="0">
                  <a:ln>
                    <a:noFill/>
                  </a:ln>
                  <a:solidFill>
                    <a:srgbClr val="000000"/>
                  </a:solidFill>
                  <a:effectLst/>
                  <a:uLnTx/>
                  <a:uFillTx/>
                  <a:latin typeface="Times New Roman" pitchFamily="18" charset="0"/>
                  <a:ea typeface="微软雅黑" panose="020B0503020204020204" pitchFamily="34" charset="-122"/>
                  <a:cs typeface="Times New Roman" panose="02020603050405020304" pitchFamily="18" charset="0"/>
                </a:rPr>
                <a:t>设 </a:t>
              </a:r>
              <a:r>
                <a:rPr kumimoji="0" lang="en-US" altLang="zh-CN" sz="2400" b="0" i="1" u="none" strike="noStrike" kern="0" cap="none" spc="0" normalizeH="0" baseline="0" noProof="0" dirty="0" smtClean="0">
                  <a:ln>
                    <a:noFill/>
                  </a:ln>
                  <a:solidFill>
                    <a:srgbClr val="000000"/>
                  </a:solidFill>
                  <a:effectLst/>
                  <a:uLnTx/>
                  <a:uFillTx/>
                  <a:latin typeface="Times New Roman" pitchFamily="18" charset="0"/>
                  <a:ea typeface="微软雅黑" panose="020B0503020204020204" pitchFamily="34" charset="-122"/>
                  <a:cs typeface="Times New Roman" panose="02020603050405020304" pitchFamily="18" charset="0"/>
                </a:rPr>
                <a:t>A</a:t>
              </a:r>
              <a:r>
                <a:rPr kumimoji="0" lang="zh-CN" altLang="en-US" sz="2400" b="0" i="0" u="none" strike="noStrike" kern="0" cap="none" spc="0" normalizeH="0" baseline="0" noProof="0" dirty="0" smtClean="0">
                  <a:ln>
                    <a:noFill/>
                  </a:ln>
                  <a:solidFill>
                    <a:srgbClr val="000000"/>
                  </a:solidFill>
                  <a:effectLst/>
                  <a:uLnTx/>
                  <a:uFillTx/>
                  <a:latin typeface="Times New Roman" pitchFamily="18" charset="0"/>
                  <a:ea typeface="微软雅黑" panose="020B0503020204020204" pitchFamily="34" charset="-122"/>
                  <a:cs typeface="Times New Roman" panose="02020603050405020304" pitchFamily="18" charset="0"/>
                </a:rPr>
                <a:t>，</a:t>
              </a:r>
              <a:r>
                <a:rPr kumimoji="0" lang="en-US" altLang="zh-CN" sz="2400" b="0" i="1" u="none" strike="noStrike" kern="0" cap="none" spc="0" normalizeH="0" baseline="0" noProof="0" dirty="0" smtClean="0">
                  <a:ln>
                    <a:noFill/>
                  </a:ln>
                  <a:solidFill>
                    <a:srgbClr val="000000"/>
                  </a:solidFill>
                  <a:effectLst/>
                  <a:uLnTx/>
                  <a:uFillTx/>
                  <a:latin typeface="Times New Roman" pitchFamily="18" charset="0"/>
                  <a:ea typeface="微软雅黑" panose="020B0503020204020204" pitchFamily="34" charset="-122"/>
                  <a:cs typeface="Times New Roman" panose="02020603050405020304" pitchFamily="18" charset="0"/>
                </a:rPr>
                <a:t>B</a:t>
              </a:r>
              <a:r>
                <a:rPr kumimoji="0" lang="zh-CN" altLang="en-US" sz="2400" b="0" i="0" u="none" strike="noStrike" kern="0" cap="none" spc="0" normalizeH="0" baseline="0" noProof="0" dirty="0" smtClean="0">
                  <a:ln>
                    <a:noFill/>
                  </a:ln>
                  <a:solidFill>
                    <a:srgbClr val="000000"/>
                  </a:solidFill>
                  <a:effectLst/>
                  <a:uLnTx/>
                  <a:uFillTx/>
                  <a:latin typeface="Times New Roman" pitchFamily="18" charset="0"/>
                  <a:ea typeface="微软雅黑" panose="020B0503020204020204" pitchFamily="34" charset="-122"/>
                  <a:cs typeface="Times New Roman" panose="02020603050405020304" pitchFamily="18" charset="0"/>
                </a:rPr>
                <a:t>，</a:t>
              </a:r>
              <a:r>
                <a:rPr kumimoji="0" lang="en-US" altLang="zh-CN" sz="2400" b="0" i="1" u="none" strike="noStrike" kern="0" cap="none" spc="0" normalizeH="0" baseline="0" noProof="0" dirty="0" smtClean="0">
                  <a:ln>
                    <a:noFill/>
                  </a:ln>
                  <a:solidFill>
                    <a:srgbClr val="000000"/>
                  </a:solidFill>
                  <a:effectLst/>
                  <a:uLnTx/>
                  <a:uFillTx/>
                  <a:latin typeface="Times New Roman" pitchFamily="18" charset="0"/>
                  <a:ea typeface="微软雅黑" panose="020B0503020204020204" pitchFamily="34" charset="-122"/>
                  <a:cs typeface="Times New Roman" panose="02020603050405020304" pitchFamily="18" charset="0"/>
                </a:rPr>
                <a:t>C</a:t>
              </a:r>
              <a:r>
                <a:rPr kumimoji="0" lang="zh-CN" altLang="en-US" sz="2400" b="0" i="0" u="none" strike="noStrike" kern="0" cap="none" spc="0" normalizeH="0" baseline="0" noProof="0" dirty="0" smtClean="0">
                  <a:ln>
                    <a:noFill/>
                  </a:ln>
                  <a:solidFill>
                    <a:srgbClr val="000000"/>
                  </a:solidFill>
                  <a:effectLst/>
                  <a:uLnTx/>
                  <a:uFillTx/>
                  <a:latin typeface="Times New Roman" pitchFamily="18" charset="0"/>
                  <a:ea typeface="微软雅黑" panose="020B0503020204020204" pitchFamily="34" charset="-122"/>
                  <a:cs typeface="Times New Roman" panose="02020603050405020304" pitchFamily="18" charset="0"/>
                </a:rPr>
                <a:t>三点的坐标分别为</a:t>
              </a:r>
              <a:r>
                <a:rPr kumimoji="0" lang="en-US" altLang="zh-CN" sz="2400" b="0" i="0" u="none" strike="noStrike" kern="0" cap="none" spc="0" normalizeH="0" baseline="0" noProof="0" dirty="0" smtClean="0">
                  <a:ln>
                    <a:noFill/>
                  </a:ln>
                  <a:solidFill>
                    <a:srgbClr val="000000"/>
                  </a:solidFill>
                  <a:effectLst/>
                  <a:uLnTx/>
                  <a:uFillTx/>
                  <a:latin typeface="Times New Roman" pitchFamily="18" charset="0"/>
                  <a:ea typeface="微软雅黑" panose="020B0503020204020204" pitchFamily="34" charset="-122"/>
                  <a:cs typeface="Times New Roman" panose="02020603050405020304" pitchFamily="18" charset="0"/>
                </a:rPr>
                <a:t>(</a:t>
              </a:r>
              <a:r>
                <a:rPr kumimoji="0" lang="en-US" altLang="zh-CN" sz="2400" b="0" i="1" u="none" strike="noStrike" kern="0" cap="none" spc="0" normalizeH="0" baseline="0" noProof="0" dirty="0" smtClean="0">
                  <a:ln>
                    <a:noFill/>
                  </a:ln>
                  <a:solidFill>
                    <a:srgbClr val="000000"/>
                  </a:solidFill>
                  <a:effectLst/>
                  <a:uLnTx/>
                  <a:uFillTx/>
                  <a:latin typeface="Times New Roman" pitchFamily="18" charset="0"/>
                  <a:ea typeface="微软雅黑" panose="020B0503020204020204" pitchFamily="34" charset="-122"/>
                  <a:cs typeface="Times New Roman" panose="02020603050405020304" pitchFamily="18" charset="0"/>
                </a:rPr>
                <a:t>a</a:t>
              </a:r>
              <a:r>
                <a:rPr kumimoji="0" lang="en-US" altLang="zh-CN" sz="2400" b="0" i="0" u="none" strike="noStrike" kern="0" cap="none" spc="0" normalizeH="0" baseline="-30000" noProof="0" dirty="0" smtClean="0">
                  <a:ln>
                    <a:noFill/>
                  </a:ln>
                  <a:solidFill>
                    <a:srgbClr val="000000"/>
                  </a:solidFill>
                  <a:effectLst/>
                  <a:uLnTx/>
                  <a:uFillTx/>
                  <a:latin typeface="Times New Roman" pitchFamily="18" charset="0"/>
                  <a:ea typeface="微软雅黑" panose="020B0503020204020204" pitchFamily="34" charset="-122"/>
                  <a:cs typeface="Times New Roman" panose="02020603050405020304" pitchFamily="18" charset="0"/>
                </a:rPr>
                <a:t>1</a:t>
              </a:r>
              <a:r>
                <a:rPr kumimoji="0" lang="zh-CN" altLang="en-US" sz="2400" b="0" i="0" u="none" strike="noStrike" kern="0" cap="none" spc="0" normalizeH="0" baseline="0" noProof="0" dirty="0" smtClean="0">
                  <a:ln>
                    <a:noFill/>
                  </a:ln>
                  <a:solidFill>
                    <a:srgbClr val="000000"/>
                  </a:solidFill>
                  <a:effectLst/>
                  <a:uLnTx/>
                  <a:uFillTx/>
                  <a:latin typeface="Times New Roman" pitchFamily="18" charset="0"/>
                  <a:ea typeface="微软雅黑" panose="020B0503020204020204" pitchFamily="34" charset="-122"/>
                  <a:cs typeface="Times New Roman" panose="02020603050405020304" pitchFamily="18" charset="0"/>
                </a:rPr>
                <a:t>，</a:t>
              </a:r>
              <a:r>
                <a:rPr kumimoji="0" lang="en-US" altLang="zh-CN" sz="2400" b="0" i="1" u="none" strike="noStrike" kern="0" cap="none" spc="0" normalizeH="0" baseline="0" noProof="0" dirty="0" smtClean="0">
                  <a:ln>
                    <a:noFill/>
                  </a:ln>
                  <a:solidFill>
                    <a:srgbClr val="000000"/>
                  </a:solidFill>
                  <a:effectLst/>
                  <a:uLnTx/>
                  <a:uFillTx/>
                  <a:latin typeface="Times New Roman" pitchFamily="18" charset="0"/>
                  <a:ea typeface="微软雅黑" panose="020B0503020204020204" pitchFamily="34" charset="-122"/>
                  <a:cs typeface="Times New Roman" panose="02020603050405020304" pitchFamily="18" charset="0"/>
                </a:rPr>
                <a:t>b</a:t>
              </a:r>
              <a:r>
                <a:rPr kumimoji="0" lang="en-US" altLang="zh-CN" sz="2400" b="0" i="0" u="none" strike="noStrike" kern="0" cap="none" spc="0" normalizeH="0" baseline="-30000" noProof="0" dirty="0" smtClean="0">
                  <a:ln>
                    <a:noFill/>
                  </a:ln>
                  <a:solidFill>
                    <a:srgbClr val="000000"/>
                  </a:solidFill>
                  <a:effectLst/>
                  <a:uLnTx/>
                  <a:uFillTx/>
                  <a:latin typeface="Times New Roman" pitchFamily="18" charset="0"/>
                  <a:ea typeface="微软雅黑" panose="020B0503020204020204" pitchFamily="34" charset="-122"/>
                  <a:cs typeface="Times New Roman" panose="02020603050405020304" pitchFamily="18" charset="0"/>
                </a:rPr>
                <a:t>1</a:t>
              </a:r>
              <a:r>
                <a:rPr kumimoji="0" lang="zh-CN" altLang="en-US" sz="2400" b="0" i="0" u="none" strike="noStrike" kern="0" cap="none" spc="0" normalizeH="0" baseline="0" noProof="0" dirty="0" smtClean="0">
                  <a:ln>
                    <a:noFill/>
                  </a:ln>
                  <a:solidFill>
                    <a:srgbClr val="000000"/>
                  </a:solidFill>
                  <a:effectLst/>
                  <a:uLnTx/>
                  <a:uFillTx/>
                  <a:latin typeface="Times New Roman" pitchFamily="18" charset="0"/>
                  <a:ea typeface="微软雅黑" panose="020B0503020204020204" pitchFamily="34" charset="-122"/>
                  <a:cs typeface="Times New Roman" panose="02020603050405020304" pitchFamily="18" charset="0"/>
                </a:rPr>
                <a:t>，</a:t>
              </a:r>
              <a:r>
                <a:rPr kumimoji="0" lang="en-US" altLang="zh-CN" sz="2400" b="0" i="1" u="none" strike="noStrike" kern="0" cap="none" spc="0" normalizeH="0" baseline="0" noProof="0" dirty="0" smtClean="0">
                  <a:ln>
                    <a:noFill/>
                  </a:ln>
                  <a:solidFill>
                    <a:srgbClr val="000000"/>
                  </a:solidFill>
                  <a:effectLst/>
                  <a:uLnTx/>
                  <a:uFillTx/>
                  <a:latin typeface="Times New Roman" pitchFamily="18" charset="0"/>
                  <a:ea typeface="微软雅黑" panose="020B0503020204020204" pitchFamily="34" charset="-122"/>
                  <a:cs typeface="Times New Roman" panose="02020603050405020304" pitchFamily="18" charset="0"/>
                </a:rPr>
                <a:t>c</a:t>
              </a:r>
              <a:r>
                <a:rPr kumimoji="0" lang="en-US" altLang="zh-CN" sz="2400" b="0" i="0" u="none" strike="noStrike" kern="0" cap="none" spc="0" normalizeH="0" baseline="-30000" noProof="0" dirty="0" smtClean="0">
                  <a:ln>
                    <a:noFill/>
                  </a:ln>
                  <a:solidFill>
                    <a:srgbClr val="000000"/>
                  </a:solidFill>
                  <a:effectLst/>
                  <a:uLnTx/>
                  <a:uFillTx/>
                  <a:latin typeface="Times New Roman" pitchFamily="18" charset="0"/>
                  <a:ea typeface="微软雅黑" panose="020B0503020204020204" pitchFamily="34" charset="-122"/>
                  <a:cs typeface="Times New Roman" panose="02020603050405020304" pitchFamily="18" charset="0"/>
                </a:rPr>
                <a:t>1</a:t>
              </a:r>
              <a:r>
                <a:rPr kumimoji="0" lang="en-US" altLang="zh-CN" sz="2400" b="0" i="0" u="none" strike="noStrike" kern="0" cap="none" spc="0" normalizeH="0" baseline="0" noProof="0" dirty="0" smtClean="0">
                  <a:ln>
                    <a:noFill/>
                  </a:ln>
                  <a:solidFill>
                    <a:srgbClr val="000000"/>
                  </a:solidFill>
                  <a:effectLst/>
                  <a:uLnTx/>
                  <a:uFillTx/>
                  <a:latin typeface="Times New Roman" pitchFamily="18" charset="0"/>
                  <a:ea typeface="微软雅黑" panose="020B0503020204020204" pitchFamily="34" charset="-122"/>
                  <a:cs typeface="Times New Roman" panose="02020603050405020304" pitchFamily="18" charset="0"/>
                </a:rPr>
                <a:t>)</a:t>
              </a:r>
              <a:r>
                <a:rPr kumimoji="0" lang="zh-CN" altLang="en-US" sz="2400" b="0" i="0" u="none" strike="noStrike" kern="0" cap="none" spc="0" normalizeH="0" baseline="0" noProof="0" dirty="0" smtClean="0">
                  <a:ln>
                    <a:noFill/>
                  </a:ln>
                  <a:solidFill>
                    <a:srgbClr val="000000"/>
                  </a:solidFill>
                  <a:effectLst/>
                  <a:uLnTx/>
                  <a:uFillTx/>
                  <a:latin typeface="Times New Roman" pitchFamily="18" charset="0"/>
                  <a:ea typeface="微软雅黑" panose="020B0503020204020204" pitchFamily="34" charset="-122"/>
                  <a:cs typeface="Times New Roman" panose="02020603050405020304" pitchFamily="18" charset="0"/>
                </a:rPr>
                <a:t>，</a:t>
              </a:r>
              <a:r>
                <a:rPr kumimoji="0" lang="en-US" altLang="zh-CN" sz="2400" b="0" i="0" u="none" strike="noStrike" kern="0" cap="none" spc="0" normalizeH="0" baseline="0" noProof="0" dirty="0" smtClean="0">
                  <a:ln>
                    <a:noFill/>
                  </a:ln>
                  <a:solidFill>
                    <a:srgbClr val="000000"/>
                  </a:solidFill>
                  <a:effectLst/>
                  <a:uLnTx/>
                  <a:uFillTx/>
                  <a:latin typeface="Times New Roman" pitchFamily="18" charset="0"/>
                  <a:ea typeface="微软雅黑" panose="020B0503020204020204" pitchFamily="34" charset="-122"/>
                  <a:cs typeface="Times New Roman" panose="02020603050405020304" pitchFamily="18" charset="0"/>
                </a:rPr>
                <a:t>(</a:t>
              </a:r>
              <a:r>
                <a:rPr kumimoji="0" lang="en-US" altLang="zh-CN" sz="2400" b="0" i="1" u="none" strike="noStrike" kern="0" cap="none" spc="0" normalizeH="0" baseline="0" noProof="0" dirty="0" smtClean="0">
                  <a:ln>
                    <a:noFill/>
                  </a:ln>
                  <a:solidFill>
                    <a:srgbClr val="000000"/>
                  </a:solidFill>
                  <a:effectLst/>
                  <a:uLnTx/>
                  <a:uFillTx/>
                  <a:latin typeface="Times New Roman" pitchFamily="18" charset="0"/>
                  <a:ea typeface="微软雅黑" panose="020B0503020204020204" pitchFamily="34" charset="-122"/>
                  <a:cs typeface="Times New Roman" panose="02020603050405020304" pitchFamily="18" charset="0"/>
                </a:rPr>
                <a:t>a</a:t>
              </a:r>
              <a:r>
                <a:rPr kumimoji="0" lang="en-US" altLang="zh-CN" sz="2400" b="0" i="0" u="none" strike="noStrike" kern="0" cap="none" spc="0" normalizeH="0" baseline="-30000" noProof="0" dirty="0" smtClean="0">
                  <a:ln>
                    <a:noFill/>
                  </a:ln>
                  <a:solidFill>
                    <a:srgbClr val="000000"/>
                  </a:solidFill>
                  <a:effectLst/>
                  <a:uLnTx/>
                  <a:uFillTx/>
                  <a:latin typeface="Times New Roman" pitchFamily="18" charset="0"/>
                  <a:ea typeface="微软雅黑" panose="020B0503020204020204" pitchFamily="34" charset="-122"/>
                  <a:cs typeface="Times New Roman" panose="02020603050405020304" pitchFamily="18" charset="0"/>
                </a:rPr>
                <a:t>2</a:t>
              </a:r>
              <a:r>
                <a:rPr kumimoji="0" lang="zh-CN" altLang="en-US" sz="2400" b="0" i="0" u="none" strike="noStrike" kern="0" cap="none" spc="0" normalizeH="0" baseline="0" noProof="0" dirty="0" smtClean="0">
                  <a:ln>
                    <a:noFill/>
                  </a:ln>
                  <a:solidFill>
                    <a:srgbClr val="000000"/>
                  </a:solidFill>
                  <a:effectLst/>
                  <a:uLnTx/>
                  <a:uFillTx/>
                  <a:latin typeface="Times New Roman" pitchFamily="18" charset="0"/>
                  <a:ea typeface="微软雅黑" panose="020B0503020204020204" pitchFamily="34" charset="-122"/>
                  <a:cs typeface="Times New Roman" panose="02020603050405020304" pitchFamily="18" charset="0"/>
                </a:rPr>
                <a:t>，</a:t>
              </a:r>
              <a:r>
                <a:rPr kumimoji="0" lang="en-US" altLang="zh-CN" sz="2400" b="0" i="1" u="none" strike="noStrike" kern="0" cap="none" spc="0" normalizeH="0" baseline="0" noProof="0" dirty="0" smtClean="0">
                  <a:ln>
                    <a:noFill/>
                  </a:ln>
                  <a:solidFill>
                    <a:srgbClr val="000000"/>
                  </a:solidFill>
                  <a:effectLst/>
                  <a:uLnTx/>
                  <a:uFillTx/>
                  <a:latin typeface="Times New Roman" pitchFamily="18" charset="0"/>
                  <a:ea typeface="微软雅黑" panose="020B0503020204020204" pitchFamily="34" charset="-122"/>
                  <a:cs typeface="Times New Roman" panose="02020603050405020304" pitchFamily="18" charset="0"/>
                </a:rPr>
                <a:t>b</a:t>
              </a:r>
              <a:r>
                <a:rPr kumimoji="0" lang="en-US" altLang="zh-CN" sz="2400" b="0" i="0" u="none" strike="noStrike" kern="0" cap="none" spc="0" normalizeH="0" baseline="-30000" noProof="0" dirty="0" smtClean="0">
                  <a:ln>
                    <a:noFill/>
                  </a:ln>
                  <a:solidFill>
                    <a:srgbClr val="000000"/>
                  </a:solidFill>
                  <a:effectLst/>
                  <a:uLnTx/>
                  <a:uFillTx/>
                  <a:latin typeface="Times New Roman" pitchFamily="18" charset="0"/>
                  <a:ea typeface="微软雅黑" panose="020B0503020204020204" pitchFamily="34" charset="-122"/>
                  <a:cs typeface="Times New Roman" panose="02020603050405020304" pitchFamily="18" charset="0"/>
                </a:rPr>
                <a:t>2</a:t>
              </a:r>
              <a:r>
                <a:rPr kumimoji="0" lang="zh-CN" altLang="en-US" sz="2400" b="0" i="0" u="none" strike="noStrike" kern="0" cap="none" spc="0" normalizeH="0" baseline="0" noProof="0" dirty="0" smtClean="0">
                  <a:ln>
                    <a:noFill/>
                  </a:ln>
                  <a:solidFill>
                    <a:srgbClr val="000000"/>
                  </a:solidFill>
                  <a:effectLst/>
                  <a:uLnTx/>
                  <a:uFillTx/>
                  <a:latin typeface="Times New Roman" pitchFamily="18" charset="0"/>
                  <a:ea typeface="微软雅黑" panose="020B0503020204020204" pitchFamily="34" charset="-122"/>
                  <a:cs typeface="Times New Roman" panose="02020603050405020304" pitchFamily="18" charset="0"/>
                </a:rPr>
                <a:t>，</a:t>
              </a:r>
              <a:r>
                <a:rPr kumimoji="0" lang="en-US" altLang="zh-CN" sz="2400" b="0" i="1" u="none" strike="noStrike" kern="0" cap="none" spc="0" normalizeH="0" baseline="0" noProof="0" dirty="0" smtClean="0">
                  <a:ln>
                    <a:noFill/>
                  </a:ln>
                  <a:solidFill>
                    <a:srgbClr val="000000"/>
                  </a:solidFill>
                  <a:effectLst/>
                  <a:uLnTx/>
                  <a:uFillTx/>
                  <a:latin typeface="Times New Roman" pitchFamily="18" charset="0"/>
                  <a:ea typeface="微软雅黑" panose="020B0503020204020204" pitchFamily="34" charset="-122"/>
                  <a:cs typeface="Times New Roman" panose="02020603050405020304" pitchFamily="18" charset="0"/>
                </a:rPr>
                <a:t>c</a:t>
              </a:r>
              <a:r>
                <a:rPr kumimoji="0" lang="en-US" altLang="zh-CN" sz="2400" b="0" i="0" u="none" strike="noStrike" kern="0" cap="none" spc="0" normalizeH="0" baseline="-30000" noProof="0" dirty="0" smtClean="0">
                  <a:ln>
                    <a:noFill/>
                  </a:ln>
                  <a:solidFill>
                    <a:srgbClr val="000000"/>
                  </a:solidFill>
                  <a:effectLst/>
                  <a:uLnTx/>
                  <a:uFillTx/>
                  <a:latin typeface="Times New Roman" pitchFamily="18" charset="0"/>
                  <a:ea typeface="微软雅黑" panose="020B0503020204020204" pitchFamily="34" charset="-122"/>
                  <a:cs typeface="Times New Roman" panose="02020603050405020304" pitchFamily="18" charset="0"/>
                </a:rPr>
                <a:t>2</a:t>
              </a:r>
              <a:r>
                <a:rPr kumimoji="0" lang="en-US" altLang="zh-CN" sz="2400" b="0" i="0" u="none" strike="noStrike" kern="0" cap="none" spc="0" normalizeH="0" baseline="0" noProof="0" dirty="0" smtClean="0">
                  <a:ln>
                    <a:noFill/>
                  </a:ln>
                  <a:solidFill>
                    <a:srgbClr val="000000"/>
                  </a:solidFill>
                  <a:effectLst/>
                  <a:uLnTx/>
                  <a:uFillTx/>
                  <a:latin typeface="Times New Roman" pitchFamily="18" charset="0"/>
                  <a:ea typeface="微软雅黑" panose="020B0503020204020204" pitchFamily="34" charset="-122"/>
                  <a:cs typeface="Times New Roman" panose="02020603050405020304" pitchFamily="18" charset="0"/>
                </a:rPr>
                <a:t>)</a:t>
              </a:r>
              <a:r>
                <a:rPr kumimoji="0" lang="zh-CN" altLang="en-US" sz="2400" b="0" i="0" u="none" strike="noStrike" kern="0" cap="none" spc="0" normalizeH="0" baseline="0" noProof="0" dirty="0" smtClean="0">
                  <a:ln>
                    <a:noFill/>
                  </a:ln>
                  <a:solidFill>
                    <a:srgbClr val="000000"/>
                  </a:solidFill>
                  <a:effectLst/>
                  <a:uLnTx/>
                  <a:uFillTx/>
                  <a:latin typeface="Times New Roman" pitchFamily="18" charset="0"/>
                  <a:ea typeface="微软雅黑" panose="020B0503020204020204" pitchFamily="34" charset="-122"/>
                  <a:cs typeface="Times New Roman" panose="02020603050405020304" pitchFamily="18" charset="0"/>
                </a:rPr>
                <a:t>和</a:t>
              </a:r>
              <a:r>
                <a:rPr kumimoji="0" lang="en-US" altLang="zh-CN" sz="2400" b="0" i="0" u="none" strike="noStrike" kern="0" cap="none" spc="0" normalizeH="0" baseline="0" noProof="0" dirty="0" smtClean="0">
                  <a:ln>
                    <a:noFill/>
                  </a:ln>
                  <a:solidFill>
                    <a:srgbClr val="000000"/>
                  </a:solidFill>
                  <a:effectLst/>
                  <a:uLnTx/>
                  <a:uFillTx/>
                  <a:latin typeface="Times New Roman" pitchFamily="18" charset="0"/>
                  <a:ea typeface="微软雅黑" panose="020B0503020204020204" pitchFamily="34" charset="-122"/>
                  <a:cs typeface="Times New Roman" panose="02020603050405020304" pitchFamily="18" charset="0"/>
                </a:rPr>
                <a:t>(</a:t>
              </a:r>
              <a:r>
                <a:rPr kumimoji="0" lang="en-US" altLang="zh-CN" sz="2400" b="0" i="1" u="none" strike="noStrike" kern="0" cap="none" spc="0" normalizeH="0" baseline="0" noProof="0" dirty="0" smtClean="0">
                  <a:ln>
                    <a:noFill/>
                  </a:ln>
                  <a:solidFill>
                    <a:srgbClr val="000000"/>
                  </a:solidFill>
                  <a:effectLst/>
                  <a:uLnTx/>
                  <a:uFillTx/>
                  <a:latin typeface="Times New Roman" pitchFamily="18" charset="0"/>
                  <a:ea typeface="微软雅黑" panose="020B0503020204020204" pitchFamily="34" charset="-122"/>
                  <a:cs typeface="Times New Roman" panose="02020603050405020304" pitchFamily="18" charset="0"/>
                </a:rPr>
                <a:t>a</a:t>
              </a:r>
              <a:r>
                <a:rPr kumimoji="0" lang="en-US" altLang="zh-CN" sz="2400" b="0" i="0" u="none" strike="noStrike" kern="0" cap="none" spc="0" normalizeH="0" baseline="-30000" noProof="0" dirty="0" smtClean="0">
                  <a:ln>
                    <a:noFill/>
                  </a:ln>
                  <a:solidFill>
                    <a:srgbClr val="000000"/>
                  </a:solidFill>
                  <a:effectLst/>
                  <a:uLnTx/>
                  <a:uFillTx/>
                  <a:latin typeface="Times New Roman" pitchFamily="18" charset="0"/>
                  <a:ea typeface="微软雅黑" panose="020B0503020204020204" pitchFamily="34" charset="-122"/>
                  <a:cs typeface="Times New Roman" panose="02020603050405020304" pitchFamily="18" charset="0"/>
                </a:rPr>
                <a:t>3</a:t>
              </a:r>
              <a:r>
                <a:rPr kumimoji="0" lang="zh-CN" altLang="en-US" sz="2400" b="0" i="0" u="none" strike="noStrike" kern="0" cap="none" spc="0" normalizeH="0" baseline="0" noProof="0" dirty="0" smtClean="0">
                  <a:ln>
                    <a:noFill/>
                  </a:ln>
                  <a:solidFill>
                    <a:srgbClr val="000000"/>
                  </a:solidFill>
                  <a:effectLst/>
                  <a:uLnTx/>
                  <a:uFillTx/>
                  <a:latin typeface="Times New Roman" pitchFamily="18" charset="0"/>
                  <a:ea typeface="微软雅黑" panose="020B0503020204020204" pitchFamily="34" charset="-122"/>
                  <a:cs typeface="Times New Roman" panose="02020603050405020304" pitchFamily="18" charset="0"/>
                </a:rPr>
                <a:t>，</a:t>
              </a:r>
              <a:r>
                <a:rPr kumimoji="0" lang="en-US" altLang="zh-CN" sz="2400" b="0" i="1" u="none" strike="noStrike" kern="0" cap="none" spc="0" normalizeH="0" baseline="0" noProof="0" dirty="0" smtClean="0">
                  <a:ln>
                    <a:noFill/>
                  </a:ln>
                  <a:solidFill>
                    <a:srgbClr val="000000"/>
                  </a:solidFill>
                  <a:effectLst/>
                  <a:uLnTx/>
                  <a:uFillTx/>
                  <a:latin typeface="Times New Roman" pitchFamily="18" charset="0"/>
                  <a:ea typeface="微软雅黑" panose="020B0503020204020204" pitchFamily="34" charset="-122"/>
                  <a:cs typeface="Times New Roman" panose="02020603050405020304" pitchFamily="18" charset="0"/>
                </a:rPr>
                <a:t>b</a:t>
              </a:r>
              <a:r>
                <a:rPr kumimoji="0" lang="en-US" altLang="zh-CN" sz="2400" b="0" i="0" u="none" strike="noStrike" kern="0" cap="none" spc="0" normalizeH="0" baseline="-30000" noProof="0" dirty="0" smtClean="0">
                  <a:ln>
                    <a:noFill/>
                  </a:ln>
                  <a:solidFill>
                    <a:srgbClr val="000000"/>
                  </a:solidFill>
                  <a:effectLst/>
                  <a:uLnTx/>
                  <a:uFillTx/>
                  <a:latin typeface="Times New Roman" pitchFamily="18" charset="0"/>
                  <a:ea typeface="微软雅黑" panose="020B0503020204020204" pitchFamily="34" charset="-122"/>
                  <a:cs typeface="Times New Roman" panose="02020603050405020304" pitchFamily="18" charset="0"/>
                </a:rPr>
                <a:t>3</a:t>
              </a:r>
              <a:r>
                <a:rPr kumimoji="0" lang="zh-CN" altLang="en-US" sz="2400" b="0" i="0" u="none" strike="noStrike" kern="0" cap="none" spc="0" normalizeH="0" baseline="0" noProof="0" dirty="0" smtClean="0">
                  <a:ln>
                    <a:noFill/>
                  </a:ln>
                  <a:solidFill>
                    <a:srgbClr val="000000"/>
                  </a:solidFill>
                  <a:effectLst/>
                  <a:uLnTx/>
                  <a:uFillTx/>
                  <a:latin typeface="Times New Roman" pitchFamily="18" charset="0"/>
                  <a:ea typeface="微软雅黑" panose="020B0503020204020204" pitchFamily="34" charset="-122"/>
                  <a:cs typeface="Times New Roman" panose="02020603050405020304" pitchFamily="18" charset="0"/>
                </a:rPr>
                <a:t>，</a:t>
              </a:r>
              <a:r>
                <a:rPr kumimoji="0" lang="en-US" altLang="zh-CN" sz="2400" b="0" i="1" u="none" strike="noStrike" kern="0" cap="none" spc="0" normalizeH="0" baseline="0" noProof="0" dirty="0" smtClean="0">
                  <a:ln>
                    <a:noFill/>
                  </a:ln>
                  <a:solidFill>
                    <a:srgbClr val="000000"/>
                  </a:solidFill>
                  <a:effectLst/>
                  <a:uLnTx/>
                  <a:uFillTx/>
                  <a:latin typeface="Times New Roman" pitchFamily="18" charset="0"/>
                  <a:ea typeface="微软雅黑" panose="020B0503020204020204" pitchFamily="34" charset="-122"/>
                  <a:cs typeface="Times New Roman" panose="02020603050405020304" pitchFamily="18" charset="0"/>
                </a:rPr>
                <a:t>c</a:t>
              </a:r>
              <a:r>
                <a:rPr kumimoji="0" lang="en-US" altLang="zh-CN" sz="2400" b="0" i="0" u="none" strike="noStrike" kern="0" cap="none" spc="0" normalizeH="0" baseline="-30000" noProof="0" dirty="0" smtClean="0">
                  <a:ln>
                    <a:noFill/>
                  </a:ln>
                  <a:solidFill>
                    <a:srgbClr val="000000"/>
                  </a:solidFill>
                  <a:effectLst/>
                  <a:uLnTx/>
                  <a:uFillTx/>
                  <a:latin typeface="Times New Roman" pitchFamily="18" charset="0"/>
                  <a:ea typeface="微软雅黑" panose="020B0503020204020204" pitchFamily="34" charset="-122"/>
                  <a:cs typeface="Times New Roman" panose="02020603050405020304" pitchFamily="18" charset="0"/>
                </a:rPr>
                <a:t>3</a:t>
              </a:r>
              <a:r>
                <a:rPr kumimoji="0" lang="en-US" altLang="zh-CN" sz="2400" b="0" i="0" u="none" strike="noStrike" kern="0" cap="none" spc="0" normalizeH="0" baseline="0" noProof="0" dirty="0" smtClean="0">
                  <a:ln>
                    <a:noFill/>
                  </a:ln>
                  <a:solidFill>
                    <a:srgbClr val="000000"/>
                  </a:solidFill>
                  <a:effectLst/>
                  <a:uLnTx/>
                  <a:uFillTx/>
                  <a:latin typeface="Times New Roman" pitchFamily="18" charset="0"/>
                  <a:ea typeface="微软雅黑" panose="020B0503020204020204" pitchFamily="34" charset="-122"/>
                  <a:cs typeface="Times New Roman" panose="02020603050405020304" pitchFamily="18" charset="0"/>
                </a:rPr>
                <a:t>)</a:t>
              </a:r>
              <a:r>
                <a:rPr kumimoji="0" lang="zh-CN" altLang="en-US" sz="2400" b="0" i="0" u="none" strike="noStrike" kern="0" cap="none" spc="0" normalizeH="0" baseline="0" noProof="0" dirty="0" smtClean="0">
                  <a:ln>
                    <a:noFill/>
                  </a:ln>
                  <a:solidFill>
                    <a:srgbClr val="000000"/>
                  </a:solidFill>
                  <a:effectLst/>
                  <a:uLnTx/>
                  <a:uFillTx/>
                  <a:latin typeface="Times New Roman" pitchFamily="18" charset="0"/>
                  <a:ea typeface="微软雅黑" panose="020B0503020204020204" pitchFamily="34" charset="-122"/>
                  <a:cs typeface="Times New Roman" panose="02020603050405020304" pitchFamily="18" charset="0"/>
                </a:rPr>
                <a:t>，并设四面体 </a:t>
              </a:r>
              <a:r>
                <a:rPr kumimoji="0" lang="en-US" altLang="zh-CN" sz="2400" b="0" i="1" u="none" strike="noStrike" kern="0" cap="none" spc="0" normalizeH="0" baseline="0" noProof="0" dirty="0" smtClean="0">
                  <a:ln>
                    <a:noFill/>
                  </a:ln>
                  <a:solidFill>
                    <a:srgbClr val="000000"/>
                  </a:solidFill>
                  <a:effectLst/>
                  <a:uLnTx/>
                  <a:uFillTx/>
                  <a:latin typeface="Times New Roman" pitchFamily="18" charset="0"/>
                  <a:ea typeface="微软雅黑" panose="020B0503020204020204" pitchFamily="34" charset="-122"/>
                  <a:cs typeface="Times New Roman" panose="02020603050405020304" pitchFamily="18" charset="0"/>
                </a:rPr>
                <a:t>O</a:t>
              </a:r>
              <a:r>
                <a:rPr kumimoji="0" lang="en-US" altLang="zh-CN" sz="2400" b="0" i="0" u="none" strike="noStrike" kern="0" cap="none" spc="0" normalizeH="0" baseline="0" noProof="0" dirty="0" smtClean="0">
                  <a:ln>
                    <a:noFill/>
                  </a:ln>
                  <a:solidFill>
                    <a:srgbClr val="000000"/>
                  </a:solidFill>
                  <a:effectLst/>
                  <a:uLnTx/>
                  <a:uFillTx/>
                  <a:latin typeface="Times New Roman" pitchFamily="18" charset="0"/>
                  <a:ea typeface="微软雅黑" panose="020B0503020204020204" pitchFamily="34" charset="-122"/>
                  <a:cs typeface="Times New Roman" panose="02020603050405020304" pitchFamily="18" charset="0"/>
                </a:rPr>
                <a:t>­-</a:t>
              </a:r>
              <a:r>
                <a:rPr kumimoji="0" lang="en-US" altLang="zh-CN" sz="2400" b="0" i="1" u="none" strike="noStrike" kern="0" cap="none" spc="0" normalizeH="0" baseline="0" noProof="0" dirty="0" smtClean="0">
                  <a:ln>
                    <a:noFill/>
                  </a:ln>
                  <a:solidFill>
                    <a:srgbClr val="000000"/>
                  </a:solidFill>
                  <a:effectLst/>
                  <a:uLnTx/>
                  <a:uFillTx/>
                  <a:latin typeface="Times New Roman" pitchFamily="18" charset="0"/>
                  <a:ea typeface="微软雅黑" panose="020B0503020204020204" pitchFamily="34" charset="-122"/>
                  <a:cs typeface="Times New Roman" panose="02020603050405020304" pitchFamily="18" charset="0"/>
                </a:rPr>
                <a:t>ABC </a:t>
              </a:r>
              <a:r>
                <a:rPr kumimoji="0" lang="zh-CN" altLang="en-US" sz="2400" b="0" i="0" u="none" strike="noStrike" kern="0" cap="none" spc="0" normalizeH="0" baseline="0" noProof="0" dirty="0" smtClean="0">
                  <a:ln>
                    <a:noFill/>
                  </a:ln>
                  <a:solidFill>
                    <a:srgbClr val="000000"/>
                  </a:solidFill>
                  <a:effectLst/>
                  <a:uLnTx/>
                  <a:uFillTx/>
                  <a:latin typeface="Times New Roman" pitchFamily="18" charset="0"/>
                  <a:ea typeface="微软雅黑" panose="020B0503020204020204" pitchFamily="34" charset="-122"/>
                  <a:cs typeface="Times New Roman" panose="02020603050405020304" pitchFamily="18" charset="0"/>
                </a:rPr>
                <a:t>的</a:t>
              </a:r>
              <a:r>
                <a:rPr kumimoji="0" lang="en-US" altLang="zh-CN" sz="2400" b="0" i="0" u="none" strike="noStrike" kern="0" cap="none" spc="0" normalizeH="0" baseline="0" noProof="0" dirty="0" smtClean="0">
                  <a:ln>
                    <a:noFill/>
                  </a:ln>
                  <a:solidFill>
                    <a:srgbClr val="000000"/>
                  </a:solidFill>
                  <a:effectLst/>
                  <a:uLnTx/>
                  <a:uFillTx/>
                  <a:latin typeface="Times New Roman" pitchFamily="18" charset="0"/>
                  <a:ea typeface="微软雅黑" panose="020B0503020204020204" pitchFamily="34" charset="-122"/>
                  <a:cs typeface="Times New Roman" panose="02020603050405020304" pitchFamily="18" charset="0"/>
                </a:rPr>
                <a:t>6</a:t>
              </a:r>
              <a:r>
                <a:rPr kumimoji="0" lang="zh-CN" altLang="en-US" sz="2400" b="0" i="0" u="none" strike="noStrike" kern="0" cap="none" spc="0" normalizeH="0" baseline="0" noProof="0" dirty="0" smtClean="0">
                  <a:ln>
                    <a:noFill/>
                  </a:ln>
                  <a:solidFill>
                    <a:srgbClr val="000000"/>
                  </a:solidFill>
                  <a:effectLst/>
                  <a:uLnTx/>
                  <a:uFillTx/>
                  <a:latin typeface="Times New Roman" pitchFamily="18" charset="0"/>
                  <a:ea typeface="微软雅黑" panose="020B0503020204020204" pitchFamily="34" charset="-122"/>
                  <a:cs typeface="Times New Roman" panose="02020603050405020304" pitchFamily="18" charset="0"/>
                </a:rPr>
                <a:t>条棱长分别为</a:t>
              </a:r>
              <a:r>
                <a:rPr kumimoji="0" lang="en-US" altLang="zh-CN" sz="2400" b="0" i="1" u="none" strike="noStrike" kern="0" cap="none" spc="0" normalizeH="0" baseline="0" noProof="0" dirty="0" smtClean="0">
                  <a:ln>
                    <a:noFill/>
                  </a:ln>
                  <a:solidFill>
                    <a:srgbClr val="000000"/>
                  </a:solidFill>
                  <a:effectLst/>
                  <a:uLnTx/>
                  <a:uFillTx/>
                  <a:latin typeface="Times New Roman" pitchFamily="18" charset="0"/>
                  <a:ea typeface="微软雅黑" panose="020B0503020204020204" pitchFamily="34" charset="-122"/>
                  <a:cs typeface="Times New Roman" panose="02020603050405020304" pitchFamily="18" charset="0"/>
                </a:rPr>
                <a:t>l</a:t>
              </a:r>
              <a:r>
                <a:rPr kumimoji="0" lang="zh-CN" altLang="en-US" sz="2400" b="0" i="0" u="none" strike="noStrike" kern="0" cap="none" spc="0" normalizeH="0" baseline="0" noProof="0" dirty="0" smtClean="0">
                  <a:ln>
                    <a:noFill/>
                  </a:ln>
                  <a:solidFill>
                    <a:srgbClr val="000000"/>
                  </a:solidFill>
                  <a:effectLst/>
                  <a:uLnTx/>
                  <a:uFillTx/>
                  <a:latin typeface="Times New Roman" pitchFamily="18" charset="0"/>
                  <a:ea typeface="微软雅黑" panose="020B0503020204020204" pitchFamily="34" charset="-122"/>
                  <a:cs typeface="Times New Roman" panose="02020603050405020304" pitchFamily="18" charset="0"/>
                </a:rPr>
                <a:t>，</a:t>
              </a:r>
              <a:r>
                <a:rPr kumimoji="0" lang="en-US" altLang="zh-CN" sz="2400" b="0" i="1" u="none" strike="noStrike" kern="0" cap="none" spc="0" normalizeH="0" baseline="0" noProof="0" dirty="0" smtClean="0">
                  <a:ln>
                    <a:noFill/>
                  </a:ln>
                  <a:solidFill>
                    <a:srgbClr val="000000"/>
                  </a:solidFill>
                  <a:effectLst/>
                  <a:uLnTx/>
                  <a:uFillTx/>
                  <a:latin typeface="Times New Roman" pitchFamily="18" charset="0"/>
                  <a:ea typeface="微软雅黑" panose="020B0503020204020204" pitchFamily="34" charset="-122"/>
                  <a:cs typeface="Times New Roman" panose="02020603050405020304" pitchFamily="18" charset="0"/>
                </a:rPr>
                <a:t>m</a:t>
              </a:r>
              <a:r>
                <a:rPr kumimoji="0" lang="zh-CN" altLang="en-US" sz="2400" b="0" i="0" u="none" strike="noStrike" kern="0" cap="none" spc="0" normalizeH="0" baseline="0" noProof="0" dirty="0" smtClean="0">
                  <a:ln>
                    <a:noFill/>
                  </a:ln>
                  <a:solidFill>
                    <a:srgbClr val="000000"/>
                  </a:solidFill>
                  <a:effectLst/>
                  <a:uLnTx/>
                  <a:uFillTx/>
                  <a:latin typeface="Times New Roman" pitchFamily="18" charset="0"/>
                  <a:ea typeface="微软雅黑" panose="020B0503020204020204" pitchFamily="34" charset="-122"/>
                  <a:cs typeface="Times New Roman" panose="02020603050405020304" pitchFamily="18" charset="0"/>
                </a:rPr>
                <a:t>，</a:t>
              </a:r>
              <a:r>
                <a:rPr kumimoji="0" lang="en-US" altLang="zh-CN" sz="2400" b="0" i="1" u="none" strike="noStrike" kern="0" cap="none" spc="0" normalizeH="0" baseline="0" noProof="0" dirty="0" smtClean="0">
                  <a:ln>
                    <a:noFill/>
                  </a:ln>
                  <a:solidFill>
                    <a:srgbClr val="000000"/>
                  </a:solidFill>
                  <a:effectLst/>
                  <a:uLnTx/>
                  <a:uFillTx/>
                  <a:latin typeface="Times New Roman" pitchFamily="18" charset="0"/>
                  <a:ea typeface="微软雅黑" panose="020B0503020204020204" pitchFamily="34" charset="-122"/>
                  <a:cs typeface="Times New Roman" panose="02020603050405020304" pitchFamily="18" charset="0"/>
                </a:rPr>
                <a:t>n</a:t>
              </a:r>
              <a:r>
                <a:rPr kumimoji="0" lang="zh-CN" altLang="en-US" sz="2400" b="0" i="0" u="none" strike="noStrike" kern="0" cap="none" spc="0" normalizeH="0" baseline="0" noProof="0" dirty="0" smtClean="0">
                  <a:ln>
                    <a:noFill/>
                  </a:ln>
                  <a:solidFill>
                    <a:srgbClr val="000000"/>
                  </a:solidFill>
                  <a:effectLst/>
                  <a:uLnTx/>
                  <a:uFillTx/>
                  <a:latin typeface="Times New Roman" pitchFamily="18" charset="0"/>
                  <a:ea typeface="微软雅黑" panose="020B0503020204020204" pitchFamily="34" charset="-122"/>
                  <a:cs typeface="Times New Roman" panose="02020603050405020304" pitchFamily="18" charset="0"/>
                </a:rPr>
                <a:t>，</a:t>
              </a:r>
              <a:r>
                <a:rPr kumimoji="0" lang="en-US" altLang="zh-CN" sz="2400" b="0" i="1" u="none" strike="noStrike" kern="0" cap="none" spc="0" normalizeH="0" baseline="0" noProof="0" dirty="0" smtClean="0">
                  <a:ln>
                    <a:noFill/>
                  </a:ln>
                  <a:solidFill>
                    <a:srgbClr val="000000"/>
                  </a:solidFill>
                  <a:effectLst/>
                  <a:uLnTx/>
                  <a:uFillTx/>
                  <a:latin typeface="Times New Roman" pitchFamily="18" charset="0"/>
                  <a:ea typeface="微软雅黑" panose="020B0503020204020204" pitchFamily="34" charset="-122"/>
                  <a:cs typeface="Times New Roman" panose="02020603050405020304" pitchFamily="18" charset="0"/>
                </a:rPr>
                <a:t>p</a:t>
              </a:r>
              <a:r>
                <a:rPr kumimoji="0" lang="zh-CN" altLang="en-US" sz="2400" b="0" i="0" u="none" strike="noStrike" kern="0" cap="none" spc="0" normalizeH="0" baseline="0" noProof="0" dirty="0" smtClean="0">
                  <a:ln>
                    <a:noFill/>
                  </a:ln>
                  <a:solidFill>
                    <a:srgbClr val="000000"/>
                  </a:solidFill>
                  <a:effectLst/>
                  <a:uLnTx/>
                  <a:uFillTx/>
                  <a:latin typeface="Times New Roman" pitchFamily="18" charset="0"/>
                  <a:ea typeface="微软雅黑" panose="020B0503020204020204" pitchFamily="34" charset="-122"/>
                  <a:cs typeface="Times New Roman" panose="02020603050405020304" pitchFamily="18" charset="0"/>
                </a:rPr>
                <a:t>，</a:t>
              </a:r>
              <a:r>
                <a:rPr kumimoji="0" lang="en-US" altLang="zh-CN" sz="2400" b="0" i="1" u="none" strike="noStrike" kern="0" cap="none" spc="0" normalizeH="0" baseline="0" noProof="0" dirty="0" smtClean="0">
                  <a:ln>
                    <a:noFill/>
                  </a:ln>
                  <a:solidFill>
                    <a:srgbClr val="000000"/>
                  </a:solidFill>
                  <a:effectLst/>
                  <a:uLnTx/>
                  <a:uFillTx/>
                  <a:latin typeface="Times New Roman" pitchFamily="18" charset="0"/>
                  <a:ea typeface="微软雅黑" panose="020B0503020204020204" pitchFamily="34" charset="-122"/>
                  <a:cs typeface="Times New Roman" panose="02020603050405020304" pitchFamily="18" charset="0"/>
                </a:rPr>
                <a:t>q</a:t>
              </a:r>
              <a:r>
                <a:rPr kumimoji="0" lang="zh-CN" altLang="en-US" sz="2400" b="0" i="0" u="none" strike="noStrike" kern="0" cap="none" spc="0" normalizeH="0" baseline="0" noProof="0" dirty="0" smtClean="0">
                  <a:ln>
                    <a:noFill/>
                  </a:ln>
                  <a:solidFill>
                    <a:srgbClr val="000000"/>
                  </a:solidFill>
                  <a:effectLst/>
                  <a:uLnTx/>
                  <a:uFillTx/>
                  <a:latin typeface="Times New Roman" pitchFamily="18" charset="0"/>
                  <a:ea typeface="微软雅黑" panose="020B0503020204020204" pitchFamily="34" charset="-122"/>
                  <a:cs typeface="Times New Roman" panose="02020603050405020304" pitchFamily="18" charset="0"/>
                </a:rPr>
                <a:t>，</a:t>
              </a:r>
              <a:r>
                <a:rPr kumimoji="0" lang="en-US" altLang="zh-CN" sz="2400" b="0" i="1" u="none" strike="noStrike" kern="0" cap="none" spc="0" normalizeH="0" baseline="0" noProof="0" dirty="0" smtClean="0">
                  <a:ln>
                    <a:noFill/>
                  </a:ln>
                  <a:solidFill>
                    <a:srgbClr val="000000"/>
                  </a:solidFill>
                  <a:effectLst/>
                  <a:uLnTx/>
                  <a:uFillTx/>
                  <a:latin typeface="Times New Roman" pitchFamily="18" charset="0"/>
                  <a:ea typeface="微软雅黑" panose="020B0503020204020204" pitchFamily="34" charset="-122"/>
                  <a:cs typeface="Times New Roman" panose="02020603050405020304" pitchFamily="18" charset="0"/>
                </a:rPr>
                <a:t>r</a:t>
              </a:r>
              <a:r>
                <a:rPr kumimoji="0" lang="zh-CN" altLang="en-US" sz="2400" b="0" i="0" u="none" strike="noStrike" kern="0" cap="none" spc="0" normalizeH="0" baseline="0" noProof="0" dirty="0" smtClean="0">
                  <a:ln>
                    <a:noFill/>
                  </a:ln>
                  <a:solidFill>
                    <a:srgbClr val="000000"/>
                  </a:solidFill>
                  <a:effectLst/>
                  <a:uLnTx/>
                  <a:uFillTx/>
                  <a:latin typeface="Times New Roman" pitchFamily="18" charset="0"/>
                  <a:ea typeface="微软雅黑" panose="020B0503020204020204" pitchFamily="34" charset="-122"/>
                  <a:cs typeface="Times New Roman" panose="02020603050405020304" pitchFamily="18" charset="0"/>
                </a:rPr>
                <a:t>。</a:t>
              </a:r>
              <a:r>
                <a:rPr kumimoji="0" lang="zh-CN" altLang="en-US" sz="2400" b="0" i="0" u="none" strike="noStrike" kern="0" cap="none" spc="0" normalizeH="0" baseline="0" noProof="0" dirty="0">
                  <a:ln>
                    <a:noFill/>
                  </a:ln>
                  <a:solidFill>
                    <a:srgbClr val="000000"/>
                  </a:solidFill>
                  <a:effectLst/>
                  <a:uLnTx/>
                  <a:uFillTx/>
                  <a:latin typeface="Times New Roman" pitchFamily="18" charset="0"/>
                  <a:ea typeface="微软雅黑" panose="020B0503020204020204" pitchFamily="34" charset="-122"/>
                  <a:cs typeface="Times New Roman" panose="02020603050405020304" pitchFamily="18" charset="0"/>
                </a:rPr>
                <a:t>由立体几何知识</a:t>
              </a:r>
              <a:r>
                <a:rPr kumimoji="0" lang="zh-CN" altLang="en-US" sz="2400" b="0" i="0" u="none" strike="noStrike" kern="0" cap="none" spc="0" normalizeH="0" baseline="0" noProof="0" dirty="0" smtClean="0">
                  <a:ln>
                    <a:noFill/>
                  </a:ln>
                  <a:solidFill>
                    <a:srgbClr val="000000"/>
                  </a:solidFill>
                  <a:effectLst/>
                  <a:uLnTx/>
                  <a:uFillTx/>
                  <a:latin typeface="Times New Roman" pitchFamily="18" charset="0"/>
                  <a:ea typeface="微软雅黑" panose="020B0503020204020204" pitchFamily="34" charset="-122"/>
                  <a:cs typeface="Times New Roman" panose="02020603050405020304" pitchFamily="18" charset="0"/>
                </a:rPr>
                <a:t>知道，该</a:t>
              </a:r>
              <a:r>
                <a:rPr kumimoji="0" lang="zh-CN" altLang="en-US" sz="2400" b="0" i="0" u="none" strike="noStrike" kern="0" cap="none" spc="0" normalizeH="0" baseline="0" noProof="0" dirty="0">
                  <a:ln>
                    <a:noFill/>
                  </a:ln>
                  <a:solidFill>
                    <a:srgbClr val="000000"/>
                  </a:solidFill>
                  <a:effectLst/>
                  <a:uLnTx/>
                  <a:uFillTx/>
                  <a:latin typeface="Times New Roman" pitchFamily="18" charset="0"/>
                  <a:ea typeface="微软雅黑" panose="020B0503020204020204" pitchFamily="34" charset="-122"/>
                  <a:cs typeface="Times New Roman" panose="02020603050405020304" pitchFamily="18" charset="0"/>
                </a:rPr>
                <a:t>四面体的</a:t>
              </a:r>
              <a:r>
                <a:rPr kumimoji="0" lang="zh-CN" altLang="en-US" sz="2400" b="0" i="0" u="none" strike="noStrike" kern="0" cap="none" spc="0" normalizeH="0" baseline="0" noProof="0" dirty="0" smtClean="0">
                  <a:ln>
                    <a:noFill/>
                  </a:ln>
                  <a:solidFill>
                    <a:srgbClr val="000000"/>
                  </a:solidFill>
                  <a:effectLst/>
                  <a:uLnTx/>
                  <a:uFillTx/>
                  <a:latin typeface="Times New Roman" pitchFamily="18" charset="0"/>
                  <a:ea typeface="微软雅黑" panose="020B0503020204020204" pitchFamily="34" charset="-122"/>
                  <a:cs typeface="Times New Roman" panose="02020603050405020304" pitchFamily="18" charset="0"/>
                </a:rPr>
                <a:t>体积 </a:t>
              </a:r>
              <a:r>
                <a:rPr kumimoji="0" lang="en-US" altLang="zh-CN" sz="2400" b="0" i="1" u="none" strike="noStrike" kern="0" cap="none" spc="0" normalizeH="0" baseline="0" noProof="0" dirty="0" smtClean="0">
                  <a:ln>
                    <a:noFill/>
                  </a:ln>
                  <a:solidFill>
                    <a:srgbClr val="000000"/>
                  </a:solidFill>
                  <a:effectLst/>
                  <a:uLnTx/>
                  <a:uFillTx/>
                  <a:latin typeface="Times New Roman" pitchFamily="18" charset="0"/>
                  <a:ea typeface="微软雅黑" panose="020B0503020204020204" pitchFamily="34" charset="-122"/>
                  <a:cs typeface="Times New Roman" panose="02020603050405020304" pitchFamily="18" charset="0"/>
                </a:rPr>
                <a:t>V </a:t>
              </a:r>
              <a:r>
                <a:rPr kumimoji="0" lang="zh-CN" altLang="en-US" sz="2400" b="0" i="0" u="none" strike="noStrike" kern="0" cap="none" spc="0" normalizeH="0" baseline="0" noProof="0" dirty="0" smtClean="0">
                  <a:ln>
                    <a:noFill/>
                  </a:ln>
                  <a:solidFill>
                    <a:srgbClr val="000000"/>
                  </a:solidFill>
                  <a:effectLst/>
                  <a:uLnTx/>
                  <a:uFillTx/>
                  <a:latin typeface="Times New Roman" pitchFamily="18" charset="0"/>
                  <a:ea typeface="微软雅黑" panose="020B0503020204020204" pitchFamily="34" charset="-122"/>
                  <a:cs typeface="Times New Roman" panose="02020603050405020304" pitchFamily="18" charset="0"/>
                </a:rPr>
                <a:t>等于以</a:t>
              </a:r>
              <a:r>
                <a:rPr kumimoji="0" lang="en-US" altLang="zh-CN" sz="2400" b="0" i="0" u="none" strike="noStrike" kern="0" cap="none" spc="0" normalizeH="0" baseline="0" noProof="0" dirty="0" smtClean="0">
                  <a:ln>
                    <a:noFill/>
                  </a:ln>
                  <a:solidFill>
                    <a:srgbClr val="000000"/>
                  </a:solidFill>
                  <a:effectLst/>
                  <a:uLnTx/>
                  <a:uFillTx/>
                  <a:latin typeface="Times New Roman" pitchFamily="18" charset="0"/>
                  <a:ea typeface="微软雅黑" panose="020B0503020204020204" pitchFamily="34" charset="-122"/>
                  <a:cs typeface="Times New Roman" panose="02020603050405020304" pitchFamily="18" charset="0"/>
                </a:rPr>
                <a:t>                   </a:t>
              </a:r>
              <a:r>
                <a:rPr kumimoji="0" lang="zh-CN" altLang="en-US" sz="2400" b="0" i="0" u="none" strike="noStrike" kern="0" cap="none" spc="0" normalizeH="0" baseline="0" noProof="0" dirty="0" smtClean="0">
                  <a:ln>
                    <a:noFill/>
                  </a:ln>
                  <a:solidFill>
                    <a:srgbClr val="000000"/>
                  </a:solidFill>
                  <a:effectLst/>
                  <a:uLnTx/>
                  <a:uFillTx/>
                  <a:latin typeface="Times New Roman" pitchFamily="18" charset="0"/>
                  <a:ea typeface="微软雅黑" panose="020B0503020204020204" pitchFamily="34" charset="-122"/>
                  <a:cs typeface="Times New Roman" panose="02020603050405020304" pitchFamily="18" charset="0"/>
                </a:rPr>
                <a:t>为</a:t>
              </a:r>
              <a:r>
                <a:rPr kumimoji="0" lang="zh-CN" altLang="en-US" sz="2400" b="0" i="0" u="none" strike="noStrike" kern="0" cap="none" spc="0" normalizeH="0" baseline="0" noProof="0" dirty="0">
                  <a:ln>
                    <a:noFill/>
                  </a:ln>
                  <a:solidFill>
                    <a:srgbClr val="000000"/>
                  </a:solidFill>
                  <a:effectLst/>
                  <a:uLnTx/>
                  <a:uFillTx/>
                  <a:latin typeface="Times New Roman" pitchFamily="18" charset="0"/>
                  <a:ea typeface="微软雅黑" panose="020B0503020204020204" pitchFamily="34" charset="-122"/>
                  <a:cs typeface="Times New Roman" panose="02020603050405020304" pitchFamily="18" charset="0"/>
                </a:rPr>
                <a:t>棱的平行六面体的</a:t>
              </a:r>
              <a:r>
                <a:rPr kumimoji="0" lang="zh-CN" altLang="en-US" sz="2400" b="0" i="0" u="none" strike="noStrike" kern="0" cap="none" spc="0" normalizeH="0" baseline="0" noProof="0" dirty="0" smtClean="0">
                  <a:ln>
                    <a:noFill/>
                  </a:ln>
                  <a:solidFill>
                    <a:srgbClr val="000000"/>
                  </a:solidFill>
                  <a:effectLst/>
                  <a:uLnTx/>
                  <a:uFillTx/>
                  <a:latin typeface="Times New Roman" pitchFamily="18" charset="0"/>
                  <a:ea typeface="微软雅黑" panose="020B0503020204020204" pitchFamily="34" charset="-122"/>
                  <a:cs typeface="Times New Roman" panose="02020603050405020304" pitchFamily="18" charset="0"/>
                </a:rPr>
                <a:t>体积 </a:t>
              </a:r>
              <a:r>
                <a:rPr kumimoji="0" lang="en-US" altLang="zh-CN" sz="2400" b="0" i="1" u="none" strike="noStrike" kern="0" cap="none" spc="0" normalizeH="0" baseline="0" noProof="0" dirty="0" smtClean="0">
                  <a:ln>
                    <a:noFill/>
                  </a:ln>
                  <a:solidFill>
                    <a:srgbClr val="000000"/>
                  </a:solidFill>
                  <a:effectLst/>
                  <a:uLnTx/>
                  <a:uFillTx/>
                  <a:latin typeface="Times New Roman" pitchFamily="18" charset="0"/>
                  <a:ea typeface="微软雅黑" panose="020B0503020204020204" pitchFamily="34" charset="-122"/>
                  <a:cs typeface="Times New Roman" panose="02020603050405020304" pitchFamily="18" charset="0"/>
                </a:rPr>
                <a:t>V</a:t>
              </a:r>
              <a:r>
                <a:rPr kumimoji="0" lang="en-US" altLang="zh-CN" sz="2400" b="0" i="0" u="none" strike="noStrike" kern="0" cap="none" spc="0" normalizeH="0" baseline="-25000" noProof="0" dirty="0" smtClean="0">
                  <a:ln>
                    <a:noFill/>
                  </a:ln>
                  <a:solidFill>
                    <a:srgbClr val="000000"/>
                  </a:solidFill>
                  <a:effectLst/>
                  <a:uLnTx/>
                  <a:uFillTx/>
                  <a:latin typeface="Times New Roman" pitchFamily="18" charset="0"/>
                  <a:ea typeface="微软雅黑" panose="020B0503020204020204" pitchFamily="34" charset="-122"/>
                  <a:cs typeface="Times New Roman" panose="02020603050405020304" pitchFamily="18" charset="0"/>
                </a:rPr>
                <a:t>6 </a:t>
              </a:r>
              <a:r>
                <a:rPr kumimoji="0" lang="zh-CN" altLang="en-US" sz="2400" b="0" i="0" u="none" strike="noStrike" kern="0" cap="none" spc="0" normalizeH="0" baseline="0" noProof="0" dirty="0" smtClean="0">
                  <a:ln>
                    <a:noFill/>
                  </a:ln>
                  <a:solidFill>
                    <a:srgbClr val="000000"/>
                  </a:solidFill>
                  <a:effectLst/>
                  <a:uLnTx/>
                  <a:uFillTx/>
                  <a:latin typeface="Times New Roman" pitchFamily="18" charset="0"/>
                  <a:ea typeface="微软雅黑" panose="020B0503020204020204" pitchFamily="34" charset="-122"/>
                  <a:cs typeface="Times New Roman" panose="02020603050405020304" pitchFamily="18" charset="0"/>
                </a:rPr>
                <a:t>的</a:t>
              </a:r>
              <a:r>
                <a:rPr kumimoji="0" lang="en-US" altLang="zh-CN" sz="2400" b="0" i="0" u="none" strike="noStrike" kern="0" cap="none" spc="0" normalizeH="0" baseline="0" noProof="0" dirty="0" smtClean="0">
                  <a:ln>
                    <a:noFill/>
                  </a:ln>
                  <a:solidFill>
                    <a:srgbClr val="000000"/>
                  </a:solidFill>
                  <a:effectLst/>
                  <a:uLnTx/>
                  <a:uFillTx/>
                  <a:latin typeface="Times New Roman" pitchFamily="18" charset="0"/>
                  <a:ea typeface="微软雅黑" panose="020B0503020204020204" pitchFamily="34" charset="-122"/>
                  <a:cs typeface="Times New Roman" panose="02020603050405020304" pitchFamily="18" charset="0"/>
                </a:rPr>
                <a:t>    </a:t>
              </a:r>
              <a:r>
                <a:rPr kumimoji="0" lang="zh-CN" altLang="en-US" sz="2400" b="0" i="0" u="none" strike="noStrike" kern="0" cap="none" spc="0" normalizeH="0" baseline="0" noProof="0" dirty="0" smtClean="0">
                  <a:ln>
                    <a:noFill/>
                  </a:ln>
                  <a:solidFill>
                    <a:srgbClr val="000000"/>
                  </a:solidFill>
                  <a:effectLst/>
                  <a:uLnTx/>
                  <a:uFillTx/>
                  <a:latin typeface="Times New Roman" pitchFamily="18" charset="0"/>
                  <a:ea typeface="微软雅黑" panose="020B0503020204020204" pitchFamily="34" charset="-122"/>
                  <a:cs typeface="Times New Roman" panose="02020603050405020304" pitchFamily="18" charset="0"/>
                </a:rPr>
                <a:t>。</a:t>
              </a:r>
              <a:endParaRPr kumimoji="0" lang="en-US" altLang="zh-CN" sz="2400" b="0" i="0" u="none" strike="noStrike" kern="0" cap="none" spc="0" normalizeH="0" baseline="0" noProof="0" dirty="0" smtClean="0">
                <a:ln>
                  <a:noFill/>
                </a:ln>
                <a:solidFill>
                  <a:srgbClr val="000000"/>
                </a:solidFill>
                <a:effectLst/>
                <a:uLnTx/>
                <a:uFillTx/>
                <a:latin typeface="Times New Roman" pitchFamily="18" charset="0"/>
                <a:ea typeface="微软雅黑" panose="020B0503020204020204" pitchFamily="34" charset="-122"/>
                <a:cs typeface="Times New Roman" panose="02020603050405020304" pitchFamily="18" charset="0"/>
              </a:endParaRPr>
            </a:p>
          </p:txBody>
        </p:sp>
        <p:graphicFrame>
          <p:nvGraphicFramePr>
            <p:cNvPr id="68" name="对象 67"/>
            <p:cNvGraphicFramePr>
              <a:graphicFrameLocks noChangeAspect="1"/>
            </p:cNvGraphicFramePr>
            <p:nvPr>
              <p:extLst>
                <p:ext uri="{D42A27DB-BD31-4B8C-83A1-F6EECF244321}">
                  <p14:modId xmlns:p14="http://schemas.microsoft.com/office/powerpoint/2010/main" val="3054278849"/>
                </p:ext>
              </p:extLst>
            </p:nvPr>
          </p:nvGraphicFramePr>
          <p:xfrm>
            <a:off x="5514370" y="4039151"/>
            <a:ext cx="1473200" cy="419100"/>
          </p:xfrm>
          <a:graphic>
            <a:graphicData uri="http://schemas.openxmlformats.org/presentationml/2006/ole">
              <mc:AlternateContent xmlns:mc="http://schemas.openxmlformats.org/markup-compatibility/2006">
                <mc:Choice xmlns:v="urn:schemas-microsoft-com:vml" Requires="v">
                  <p:oleObj spid="_x0000_s197088" name="Equation" r:id="rId33" imgW="1473120" imgH="419040" progId="Equation.DSMT4">
                    <p:embed/>
                  </p:oleObj>
                </mc:Choice>
                <mc:Fallback>
                  <p:oleObj name="Equation" r:id="rId33" imgW="1473120" imgH="419040" progId="Equation.DSMT4">
                    <p:embed/>
                    <p:pic>
                      <p:nvPicPr>
                        <p:cNvPr id="0" name=""/>
                        <p:cNvPicPr/>
                        <p:nvPr/>
                      </p:nvPicPr>
                      <p:blipFill>
                        <a:blip r:embed="rId34"/>
                        <a:stretch>
                          <a:fillRect/>
                        </a:stretch>
                      </p:blipFill>
                      <p:spPr>
                        <a:xfrm>
                          <a:off x="5514370" y="4039151"/>
                          <a:ext cx="1473200" cy="419100"/>
                        </a:xfrm>
                        <a:prstGeom prst="rect">
                          <a:avLst/>
                        </a:prstGeom>
                      </p:spPr>
                    </p:pic>
                  </p:oleObj>
                </mc:Fallback>
              </mc:AlternateContent>
            </a:graphicData>
          </a:graphic>
        </p:graphicFrame>
        <p:graphicFrame>
          <p:nvGraphicFramePr>
            <p:cNvPr id="69" name="对象 68"/>
            <p:cNvGraphicFramePr>
              <a:graphicFrameLocks noChangeAspect="1"/>
            </p:cNvGraphicFramePr>
            <p:nvPr>
              <p:extLst>
                <p:ext uri="{D42A27DB-BD31-4B8C-83A1-F6EECF244321}">
                  <p14:modId xmlns:p14="http://schemas.microsoft.com/office/powerpoint/2010/main" val="280308558"/>
                </p:ext>
              </p:extLst>
            </p:nvPr>
          </p:nvGraphicFramePr>
          <p:xfrm>
            <a:off x="4698903" y="4403512"/>
            <a:ext cx="228600" cy="736600"/>
          </p:xfrm>
          <a:graphic>
            <a:graphicData uri="http://schemas.openxmlformats.org/presentationml/2006/ole">
              <mc:AlternateContent xmlns:mc="http://schemas.openxmlformats.org/markup-compatibility/2006">
                <mc:Choice xmlns:v="urn:schemas-microsoft-com:vml" Requires="v">
                  <p:oleObj spid="_x0000_s197089" name="Equation" r:id="rId35" imgW="228600" imgH="736560" progId="Equation.DSMT4">
                    <p:embed/>
                  </p:oleObj>
                </mc:Choice>
                <mc:Fallback>
                  <p:oleObj name="Equation" r:id="rId35" imgW="228600" imgH="736560" progId="Equation.DSMT4">
                    <p:embed/>
                    <p:pic>
                      <p:nvPicPr>
                        <p:cNvPr id="0" name=""/>
                        <p:cNvPicPr/>
                        <p:nvPr/>
                      </p:nvPicPr>
                      <p:blipFill>
                        <a:blip r:embed="rId36"/>
                        <a:stretch>
                          <a:fillRect/>
                        </a:stretch>
                      </p:blipFill>
                      <p:spPr>
                        <a:xfrm>
                          <a:off x="4698903" y="4403512"/>
                          <a:ext cx="228600" cy="736600"/>
                        </a:xfrm>
                        <a:prstGeom prst="rect">
                          <a:avLst/>
                        </a:prstGeom>
                      </p:spPr>
                    </p:pic>
                  </p:oleObj>
                </mc:Fallback>
              </mc:AlternateContent>
            </a:graphicData>
          </a:graphic>
        </p:graphicFrame>
      </p:grpSp>
    </p:spTree>
    <p:custDataLst>
      <p:tags r:id="rId2"/>
    </p:custDataLst>
    <p:extLst>
      <p:ext uri="{BB962C8B-B14F-4D97-AF65-F5344CB8AC3E}">
        <p14:creationId xmlns:p14="http://schemas.microsoft.com/office/powerpoint/2010/main" val="28658227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ipe(left)">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1"/>
                                        </p:tgtEl>
                                        <p:attrNameLst>
                                          <p:attrName>style.visibility</p:attrName>
                                        </p:attrNameLst>
                                      </p:cBhvr>
                                      <p:to>
                                        <p:strVal val="visible"/>
                                      </p:to>
                                    </p:set>
                                    <p:animEffect transition="in" filter="wipe(left)">
                                      <p:cBhvr>
                                        <p:cTn id="17" dur="500"/>
                                        <p:tgtEl>
                                          <p:spTgt spid="6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65"/>
                                        </p:tgtEl>
                                        <p:attrNameLst>
                                          <p:attrName>style.visibility</p:attrName>
                                        </p:attrNameLst>
                                      </p:cBhvr>
                                      <p:to>
                                        <p:strVal val="visible"/>
                                      </p:to>
                                    </p:set>
                                    <p:animEffect transition="in" filter="wipe(left)">
                                      <p:cBhvr>
                                        <p:cTn id="27"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61"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a:extLst>
              <a:ext uri="{FF2B5EF4-FFF2-40B4-BE49-F238E27FC236}">
                <a16:creationId xmlns:a16="http://schemas.microsoft.com/office/drawing/2014/main" xmlns="" id="{1C79A3DF-D1DD-4DCD-BBCA-3F9A1B85B033}"/>
              </a:ext>
            </a:extLst>
          </p:cNvPr>
          <p:cNvGrpSpPr/>
          <p:nvPr/>
        </p:nvGrpSpPr>
        <p:grpSpPr>
          <a:xfrm>
            <a:off x="486158" y="312361"/>
            <a:ext cx="5321016" cy="556191"/>
            <a:chOff x="486158" y="414665"/>
            <a:chExt cx="5321016" cy="556191"/>
          </a:xfrm>
        </p:grpSpPr>
        <p:sp>
          <p:nvSpPr>
            <p:cNvPr id="23" name="矩形 22">
              <a:extLst>
                <a:ext uri="{FF2B5EF4-FFF2-40B4-BE49-F238E27FC236}">
                  <a16:creationId xmlns:a16="http://schemas.microsoft.com/office/drawing/2014/main" xmlns="" id="{D694509D-4481-4D7D-B3BE-D6D36C1F91F3}"/>
                </a:ext>
              </a:extLst>
            </p:cNvPr>
            <p:cNvSpPr/>
            <p:nvPr/>
          </p:nvSpPr>
          <p:spPr>
            <a:xfrm>
              <a:off x="1172351" y="414665"/>
              <a:ext cx="4634823" cy="523220"/>
            </a:xfrm>
            <a:prstGeom prst="rect">
              <a:avLst/>
            </a:prstGeom>
          </p:spPr>
          <p:txBody>
            <a:bodyPr wrap="square">
              <a:spAutoFit/>
            </a:bodyPr>
            <a:lstStyle/>
            <a:p>
              <a:pPr lvl="0">
                <a:defRPr/>
              </a:pPr>
              <a:r>
                <a:rPr lang="zh-CN" altLang="en-US" sz="2800" b="1" spc="300" dirty="0">
                  <a:solidFill>
                    <a:prstClr val="black">
                      <a:lumMod val="95000"/>
                      <a:lumOff val="5000"/>
                    </a:prstClr>
                  </a:solidFill>
                  <a:latin typeface="微软雅黑" panose="020B0503020204020204" pitchFamily="34" charset="-122"/>
                  <a:ea typeface="微软雅黑" panose="020B0503020204020204" pitchFamily="34" charset="-122"/>
                  <a:cs typeface="+mn-ea"/>
                  <a:sym typeface="+mn-lt"/>
                </a:rPr>
                <a:t>人口迁移的动态分析模型</a:t>
              </a:r>
            </a:p>
          </p:txBody>
        </p:sp>
        <p:sp>
          <p:nvSpPr>
            <p:cNvPr id="24" name="矩形 23">
              <a:extLst>
                <a:ext uri="{FF2B5EF4-FFF2-40B4-BE49-F238E27FC236}">
                  <a16:creationId xmlns:a16="http://schemas.microsoft.com/office/drawing/2014/main" xmlns="" id="{585731C8-2130-4A42-BDC6-479492FADCAA}"/>
                </a:ext>
              </a:extLst>
            </p:cNvPr>
            <p:cNvSpPr/>
            <p:nvPr/>
          </p:nvSpPr>
          <p:spPr>
            <a:xfrm>
              <a:off x="486158" y="509191"/>
              <a:ext cx="577495" cy="461665"/>
            </a:xfrm>
            <a:prstGeom prst="rect">
              <a:avLst/>
            </a:prstGeom>
          </p:spPr>
          <p:txBody>
            <a:bodyPr wrap="square">
              <a:spAutoFit/>
            </a:bodyPr>
            <a:lstStyle/>
            <a:p>
              <a:pPr lvl="0" algn="ctr">
                <a:defRPr/>
              </a:pPr>
              <a:r>
                <a:rPr lang="en-US" altLang="zh-CN" sz="2400" b="1" dirty="0" smtClean="0">
                  <a:solidFill>
                    <a:prstClr val="white"/>
                  </a:solidFill>
                  <a:latin typeface="Times New Roman" pitchFamily="18" charset="0"/>
                  <a:ea typeface="微软雅黑" panose="020B0503020204020204" pitchFamily="34" charset="-122"/>
                  <a:cs typeface="Times New Roman" pitchFamily="18" charset="0"/>
                  <a:sym typeface="+mn-lt"/>
                </a:rPr>
                <a:t>§5</a:t>
              </a:r>
              <a:endParaRPr lang="en-US" altLang="zh-CN" sz="2400" b="1" dirty="0">
                <a:solidFill>
                  <a:prstClr val="white"/>
                </a:solidFill>
                <a:latin typeface="Times New Roman" pitchFamily="18" charset="0"/>
                <a:ea typeface="微软雅黑" panose="020B0503020204020204" pitchFamily="34" charset="-122"/>
                <a:cs typeface="Times New Roman" pitchFamily="18" charset="0"/>
                <a:sym typeface="+mn-lt"/>
              </a:endParaRPr>
            </a:p>
          </p:txBody>
        </p:sp>
      </p:grpSp>
      <p:sp>
        <p:nvSpPr>
          <p:cNvPr id="5" name="Text Box 3"/>
          <p:cNvSpPr txBox="1">
            <a:spLocks noChangeArrowheads="1"/>
          </p:cNvSpPr>
          <p:nvPr/>
        </p:nvSpPr>
        <p:spPr bwMode="auto">
          <a:xfrm>
            <a:off x="1020357" y="1318706"/>
            <a:ext cx="145766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spcBef>
                <a:spcPct val="50000"/>
              </a:spcBef>
              <a:defRPr/>
            </a:pPr>
            <a:r>
              <a:rPr lang="zh-CN" altLang="en-US" sz="2400" b="0" kern="0" dirty="0" smtClean="0">
                <a:solidFill>
                  <a:srgbClr val="000000"/>
                </a:solidFill>
                <a:ea typeface="微软雅黑" panose="020B0503020204020204" pitchFamily="34" charset="-122"/>
                <a:cs typeface="Times New Roman" panose="02020603050405020304" pitchFamily="18" charset="0"/>
              </a:rPr>
              <a:t>两年后</a:t>
            </a:r>
          </a:p>
        </p:txBody>
      </p:sp>
      <p:graphicFrame>
        <p:nvGraphicFramePr>
          <p:cNvPr id="6" name="对象 5"/>
          <p:cNvGraphicFramePr>
            <a:graphicFrameLocks noChangeAspect="1"/>
          </p:cNvGraphicFramePr>
          <p:nvPr>
            <p:extLst>
              <p:ext uri="{D42A27DB-BD31-4B8C-83A1-F6EECF244321}">
                <p14:modId xmlns:p14="http://schemas.microsoft.com/office/powerpoint/2010/main" val="1183309127"/>
              </p:ext>
            </p:extLst>
          </p:nvPr>
        </p:nvGraphicFramePr>
        <p:xfrm>
          <a:off x="3144203" y="1780371"/>
          <a:ext cx="6083300" cy="1816100"/>
        </p:xfrm>
        <a:graphic>
          <a:graphicData uri="http://schemas.openxmlformats.org/presentationml/2006/ole">
            <mc:AlternateContent xmlns:mc="http://schemas.openxmlformats.org/markup-compatibility/2006">
              <mc:Choice xmlns:v="urn:schemas-microsoft-com:vml" Requires="v">
                <p:oleObj spid="_x0000_s221230" name="Equation" r:id="rId4" imgW="6083280" imgH="1815840" progId="Equation.DSMT4">
                  <p:embed/>
                </p:oleObj>
              </mc:Choice>
              <mc:Fallback>
                <p:oleObj name="Equation" r:id="rId4" imgW="6083280" imgH="1815840" progId="Equation.DSMT4">
                  <p:embed/>
                  <p:pic>
                    <p:nvPicPr>
                      <p:cNvPr id="0" name=""/>
                      <p:cNvPicPr/>
                      <p:nvPr/>
                    </p:nvPicPr>
                    <p:blipFill>
                      <a:blip r:embed="rId5"/>
                      <a:stretch>
                        <a:fillRect/>
                      </a:stretch>
                    </p:blipFill>
                    <p:spPr>
                      <a:xfrm>
                        <a:off x="3144203" y="1780371"/>
                        <a:ext cx="6083300" cy="1816100"/>
                      </a:xfrm>
                      <a:prstGeom prst="rect">
                        <a:avLst/>
                      </a:prstGeom>
                    </p:spPr>
                  </p:pic>
                </p:oleObj>
              </mc:Fallback>
            </mc:AlternateContent>
          </a:graphicData>
        </a:graphic>
      </p:graphicFrame>
      <p:sp>
        <p:nvSpPr>
          <p:cNvPr id="7" name="Text Box 3"/>
          <p:cNvSpPr txBox="1">
            <a:spLocks noChangeArrowheads="1"/>
          </p:cNvSpPr>
          <p:nvPr/>
        </p:nvSpPr>
        <p:spPr bwMode="auto">
          <a:xfrm>
            <a:off x="1047789" y="3838986"/>
            <a:ext cx="35699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spcBef>
                <a:spcPct val="50000"/>
              </a:spcBef>
              <a:defRPr/>
            </a:pPr>
            <a:r>
              <a:rPr lang="zh-CN" altLang="en-US" sz="2400" b="0" kern="0" dirty="0">
                <a:solidFill>
                  <a:srgbClr val="000000"/>
                </a:solidFill>
                <a:ea typeface="微软雅黑" panose="020B0503020204020204" pitchFamily="34" charset="-122"/>
                <a:cs typeface="Times New Roman" panose="02020603050405020304" pitchFamily="18" charset="0"/>
              </a:rPr>
              <a:t>类似</a:t>
            </a:r>
            <a:r>
              <a:rPr lang="zh-CN" altLang="en-US" sz="2400" b="0" kern="0" dirty="0" smtClean="0">
                <a:solidFill>
                  <a:srgbClr val="000000"/>
                </a:solidFill>
                <a:ea typeface="微软雅黑" panose="020B0503020204020204" pitchFamily="34" charset="-122"/>
                <a:cs typeface="Times New Roman" panose="02020603050405020304" pitchFamily="18" charset="0"/>
              </a:rPr>
              <a:t>地，</a:t>
            </a:r>
            <a:r>
              <a:rPr lang="en-US" altLang="zh-CN" sz="2400" b="0" kern="0" dirty="0" smtClean="0">
                <a:solidFill>
                  <a:srgbClr val="000000"/>
                </a:solidFill>
                <a:ea typeface="微软雅黑" panose="020B0503020204020204" pitchFamily="34" charset="-122"/>
                <a:cs typeface="Times New Roman" panose="02020603050405020304" pitchFamily="18" charset="0"/>
              </a:rPr>
              <a:t>10</a:t>
            </a:r>
            <a:r>
              <a:rPr lang="zh-CN" altLang="en-US" sz="2400" b="0" kern="0" dirty="0">
                <a:solidFill>
                  <a:srgbClr val="000000"/>
                </a:solidFill>
                <a:ea typeface="微软雅黑" panose="020B0503020204020204" pitchFamily="34" charset="-122"/>
                <a:cs typeface="Times New Roman" panose="02020603050405020304" pitchFamily="18" charset="0"/>
              </a:rPr>
              <a:t>年</a:t>
            </a:r>
            <a:r>
              <a:rPr lang="zh-CN" altLang="en-US" sz="2400" b="0" kern="0" dirty="0" smtClean="0">
                <a:solidFill>
                  <a:srgbClr val="000000"/>
                </a:solidFill>
                <a:ea typeface="微软雅黑" panose="020B0503020204020204" pitchFamily="34" charset="-122"/>
                <a:cs typeface="Times New Roman" panose="02020603050405020304" pitchFamily="18" charset="0"/>
              </a:rPr>
              <a:t>后</a:t>
            </a:r>
          </a:p>
        </p:txBody>
      </p:sp>
      <p:graphicFrame>
        <p:nvGraphicFramePr>
          <p:cNvPr id="8" name="对象 7"/>
          <p:cNvGraphicFramePr>
            <a:graphicFrameLocks noChangeAspect="1"/>
          </p:cNvGraphicFramePr>
          <p:nvPr>
            <p:extLst>
              <p:ext uri="{D42A27DB-BD31-4B8C-83A1-F6EECF244321}">
                <p14:modId xmlns:p14="http://schemas.microsoft.com/office/powerpoint/2010/main" val="1601186563"/>
              </p:ext>
            </p:extLst>
          </p:nvPr>
        </p:nvGraphicFramePr>
        <p:xfrm>
          <a:off x="4105910" y="4487672"/>
          <a:ext cx="3568700" cy="1816100"/>
        </p:xfrm>
        <a:graphic>
          <a:graphicData uri="http://schemas.openxmlformats.org/presentationml/2006/ole">
            <mc:AlternateContent xmlns:mc="http://schemas.openxmlformats.org/markup-compatibility/2006">
              <mc:Choice xmlns:v="urn:schemas-microsoft-com:vml" Requires="v">
                <p:oleObj spid="_x0000_s221231" name="Equation" r:id="rId6" imgW="3568680" imgH="1815840" progId="Equation.DSMT4">
                  <p:embed/>
                </p:oleObj>
              </mc:Choice>
              <mc:Fallback>
                <p:oleObj name="Equation" r:id="rId6" imgW="3568680" imgH="1815840" progId="Equation.DSMT4">
                  <p:embed/>
                  <p:pic>
                    <p:nvPicPr>
                      <p:cNvPr id="0" name=""/>
                      <p:cNvPicPr/>
                      <p:nvPr/>
                    </p:nvPicPr>
                    <p:blipFill>
                      <a:blip r:embed="rId7"/>
                      <a:stretch>
                        <a:fillRect/>
                      </a:stretch>
                    </p:blipFill>
                    <p:spPr>
                      <a:xfrm>
                        <a:off x="4105910" y="4487672"/>
                        <a:ext cx="3568700" cy="1816100"/>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13252083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left)">
                                      <p:cBhvr>
                                        <p:cTn id="16" dur="500"/>
                                        <p:tgtEl>
                                          <p:spTgt spid="7"/>
                                        </p:tgtEl>
                                      </p:cBhvr>
                                    </p:animEffec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ipe(left)">
                                      <p:cBhvr>
                                        <p:cTn id="2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a:extLst>
              <a:ext uri="{FF2B5EF4-FFF2-40B4-BE49-F238E27FC236}">
                <a16:creationId xmlns:a16="http://schemas.microsoft.com/office/drawing/2014/main" xmlns="" id="{1C79A3DF-D1DD-4DCD-BBCA-3F9A1B85B033}"/>
              </a:ext>
            </a:extLst>
          </p:cNvPr>
          <p:cNvGrpSpPr/>
          <p:nvPr/>
        </p:nvGrpSpPr>
        <p:grpSpPr>
          <a:xfrm>
            <a:off x="486158" y="312361"/>
            <a:ext cx="5321016" cy="556191"/>
            <a:chOff x="486158" y="414665"/>
            <a:chExt cx="5321016" cy="556191"/>
          </a:xfrm>
        </p:grpSpPr>
        <p:sp>
          <p:nvSpPr>
            <p:cNvPr id="23" name="矩形 22">
              <a:extLst>
                <a:ext uri="{FF2B5EF4-FFF2-40B4-BE49-F238E27FC236}">
                  <a16:creationId xmlns:a16="http://schemas.microsoft.com/office/drawing/2014/main" xmlns="" id="{D694509D-4481-4D7D-B3BE-D6D36C1F91F3}"/>
                </a:ext>
              </a:extLst>
            </p:cNvPr>
            <p:cNvSpPr/>
            <p:nvPr/>
          </p:nvSpPr>
          <p:spPr>
            <a:xfrm>
              <a:off x="1172351" y="414665"/>
              <a:ext cx="4634823" cy="523220"/>
            </a:xfrm>
            <a:prstGeom prst="rect">
              <a:avLst/>
            </a:prstGeom>
          </p:spPr>
          <p:txBody>
            <a:bodyPr wrap="square">
              <a:spAutoFit/>
            </a:bodyPr>
            <a:lstStyle/>
            <a:p>
              <a:pPr lvl="0">
                <a:defRPr/>
              </a:pPr>
              <a:r>
                <a:rPr lang="zh-CN" altLang="en-US" sz="2800" b="1" spc="300" dirty="0">
                  <a:solidFill>
                    <a:prstClr val="black">
                      <a:lumMod val="95000"/>
                      <a:lumOff val="5000"/>
                    </a:prstClr>
                  </a:solidFill>
                  <a:latin typeface="微软雅黑" panose="020B0503020204020204" pitchFamily="34" charset="-122"/>
                  <a:ea typeface="微软雅黑" panose="020B0503020204020204" pitchFamily="34" charset="-122"/>
                  <a:cs typeface="+mn-ea"/>
                  <a:sym typeface="+mn-lt"/>
                </a:rPr>
                <a:t>人口迁移的动态分析模型</a:t>
              </a:r>
            </a:p>
          </p:txBody>
        </p:sp>
        <p:sp>
          <p:nvSpPr>
            <p:cNvPr id="24" name="矩形 23">
              <a:extLst>
                <a:ext uri="{FF2B5EF4-FFF2-40B4-BE49-F238E27FC236}">
                  <a16:creationId xmlns:a16="http://schemas.microsoft.com/office/drawing/2014/main" xmlns="" id="{585731C8-2130-4A42-BDC6-479492FADCAA}"/>
                </a:ext>
              </a:extLst>
            </p:cNvPr>
            <p:cNvSpPr/>
            <p:nvPr/>
          </p:nvSpPr>
          <p:spPr>
            <a:xfrm>
              <a:off x="486158" y="509191"/>
              <a:ext cx="577495" cy="461665"/>
            </a:xfrm>
            <a:prstGeom prst="rect">
              <a:avLst/>
            </a:prstGeom>
          </p:spPr>
          <p:txBody>
            <a:bodyPr wrap="square">
              <a:spAutoFit/>
            </a:bodyPr>
            <a:lstStyle/>
            <a:p>
              <a:pPr lvl="0" algn="ctr">
                <a:defRPr/>
              </a:pPr>
              <a:r>
                <a:rPr lang="en-US" altLang="zh-CN" sz="2400" b="1" dirty="0" smtClean="0">
                  <a:solidFill>
                    <a:prstClr val="white"/>
                  </a:solidFill>
                  <a:latin typeface="Times New Roman" pitchFamily="18" charset="0"/>
                  <a:ea typeface="微软雅黑" panose="020B0503020204020204" pitchFamily="34" charset="-122"/>
                  <a:cs typeface="Times New Roman" pitchFamily="18" charset="0"/>
                  <a:sym typeface="+mn-lt"/>
                </a:rPr>
                <a:t>§5</a:t>
              </a:r>
              <a:endParaRPr lang="en-US" altLang="zh-CN" sz="2400" b="1" dirty="0">
                <a:solidFill>
                  <a:prstClr val="white"/>
                </a:solidFill>
                <a:latin typeface="Times New Roman" pitchFamily="18" charset="0"/>
                <a:ea typeface="微软雅黑" panose="020B0503020204020204" pitchFamily="34" charset="-122"/>
                <a:cs typeface="Times New Roman" pitchFamily="18" charset="0"/>
                <a:sym typeface="+mn-lt"/>
              </a:endParaRPr>
            </a:p>
          </p:txBody>
        </p:sp>
      </p:grpSp>
      <p:graphicFrame>
        <p:nvGraphicFramePr>
          <p:cNvPr id="5" name="对象 4"/>
          <p:cNvGraphicFramePr>
            <a:graphicFrameLocks noChangeAspect="1"/>
          </p:cNvGraphicFramePr>
          <p:nvPr>
            <p:extLst>
              <p:ext uri="{D42A27DB-BD31-4B8C-83A1-F6EECF244321}">
                <p14:modId xmlns:p14="http://schemas.microsoft.com/office/powerpoint/2010/main" val="3469895320"/>
              </p:ext>
            </p:extLst>
          </p:nvPr>
        </p:nvGraphicFramePr>
        <p:xfrm>
          <a:off x="2984500" y="1355725"/>
          <a:ext cx="6286500" cy="1816100"/>
        </p:xfrm>
        <a:graphic>
          <a:graphicData uri="http://schemas.openxmlformats.org/presentationml/2006/ole">
            <mc:AlternateContent xmlns:mc="http://schemas.openxmlformats.org/markup-compatibility/2006">
              <mc:Choice xmlns:v="urn:schemas-microsoft-com:vml" Requires="v">
                <p:oleObj spid="_x0000_s224302" name="Equation" r:id="rId4" imgW="6286320" imgH="1815840" progId="Equation.DSMT4">
                  <p:embed/>
                </p:oleObj>
              </mc:Choice>
              <mc:Fallback>
                <p:oleObj name="Equation" r:id="rId4" imgW="6286320" imgH="1815840" progId="Equation.DSMT4">
                  <p:embed/>
                  <p:pic>
                    <p:nvPicPr>
                      <p:cNvPr id="0" name=""/>
                      <p:cNvPicPr/>
                      <p:nvPr/>
                    </p:nvPicPr>
                    <p:blipFill>
                      <a:blip r:embed="rId5"/>
                      <a:stretch>
                        <a:fillRect/>
                      </a:stretch>
                    </p:blipFill>
                    <p:spPr>
                      <a:xfrm>
                        <a:off x="2984500" y="1355725"/>
                        <a:ext cx="6286500" cy="1816100"/>
                      </a:xfrm>
                      <a:prstGeom prst="rect">
                        <a:avLst/>
                      </a:prstGeom>
                    </p:spPr>
                  </p:pic>
                </p:oleObj>
              </mc:Fallback>
            </mc:AlternateContent>
          </a:graphicData>
        </a:graphic>
      </p:graphicFrame>
      <p:sp>
        <p:nvSpPr>
          <p:cNvPr id="6" name="Text Box 3"/>
          <p:cNvSpPr txBox="1">
            <a:spLocks noChangeArrowheads="1"/>
          </p:cNvSpPr>
          <p:nvPr/>
        </p:nvSpPr>
        <p:spPr bwMode="auto">
          <a:xfrm>
            <a:off x="879124" y="3485499"/>
            <a:ext cx="1036915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spcBef>
                <a:spcPct val="50000"/>
              </a:spcBef>
              <a:defRPr/>
            </a:pPr>
            <a:r>
              <a:rPr lang="zh-CN" altLang="en-US" sz="2400" b="0" kern="0" dirty="0" smtClean="0">
                <a:solidFill>
                  <a:srgbClr val="000000"/>
                </a:solidFill>
                <a:ea typeface="微软雅黑" panose="020B0503020204020204" pitchFamily="34" charset="-122"/>
                <a:cs typeface="Times New Roman" panose="02020603050405020304" pitchFamily="18" charset="0"/>
              </a:rPr>
              <a:t>        设</a:t>
            </a:r>
          </a:p>
        </p:txBody>
      </p:sp>
      <p:graphicFrame>
        <p:nvGraphicFramePr>
          <p:cNvPr id="7" name="对象 6"/>
          <p:cNvGraphicFramePr>
            <a:graphicFrameLocks noChangeAspect="1"/>
          </p:cNvGraphicFramePr>
          <p:nvPr>
            <p:extLst>
              <p:ext uri="{D42A27DB-BD31-4B8C-83A1-F6EECF244321}">
                <p14:modId xmlns:p14="http://schemas.microsoft.com/office/powerpoint/2010/main" val="3594646542"/>
              </p:ext>
            </p:extLst>
          </p:nvPr>
        </p:nvGraphicFramePr>
        <p:xfrm>
          <a:off x="4488171" y="3947164"/>
          <a:ext cx="2324100" cy="1752600"/>
        </p:xfrm>
        <a:graphic>
          <a:graphicData uri="http://schemas.openxmlformats.org/presentationml/2006/ole">
            <mc:AlternateContent xmlns:mc="http://schemas.openxmlformats.org/markup-compatibility/2006">
              <mc:Choice xmlns:v="urn:schemas-microsoft-com:vml" Requires="v">
                <p:oleObj spid="_x0000_s224303" name="Equation" r:id="rId6" imgW="2323800" imgH="1752480" progId="Equation.DSMT4">
                  <p:embed/>
                </p:oleObj>
              </mc:Choice>
              <mc:Fallback>
                <p:oleObj name="Equation" r:id="rId6" imgW="2323800" imgH="1752480" progId="Equation.DSMT4">
                  <p:embed/>
                  <p:pic>
                    <p:nvPicPr>
                      <p:cNvPr id="0" name=""/>
                      <p:cNvPicPr/>
                      <p:nvPr/>
                    </p:nvPicPr>
                    <p:blipFill>
                      <a:blip r:embed="rId7"/>
                      <a:stretch>
                        <a:fillRect/>
                      </a:stretch>
                    </p:blipFill>
                    <p:spPr>
                      <a:xfrm>
                        <a:off x="4488171" y="3947164"/>
                        <a:ext cx="2324100" cy="1752600"/>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14179081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left)">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a:extLst>
              <a:ext uri="{FF2B5EF4-FFF2-40B4-BE49-F238E27FC236}">
                <a16:creationId xmlns:a16="http://schemas.microsoft.com/office/drawing/2014/main" xmlns="" id="{1C79A3DF-D1DD-4DCD-BBCA-3F9A1B85B033}"/>
              </a:ext>
            </a:extLst>
          </p:cNvPr>
          <p:cNvGrpSpPr/>
          <p:nvPr/>
        </p:nvGrpSpPr>
        <p:grpSpPr>
          <a:xfrm>
            <a:off x="486158" y="312361"/>
            <a:ext cx="5321016" cy="556191"/>
            <a:chOff x="486158" y="414665"/>
            <a:chExt cx="5321016" cy="556191"/>
          </a:xfrm>
        </p:grpSpPr>
        <p:sp>
          <p:nvSpPr>
            <p:cNvPr id="23" name="矩形 22">
              <a:extLst>
                <a:ext uri="{FF2B5EF4-FFF2-40B4-BE49-F238E27FC236}">
                  <a16:creationId xmlns:a16="http://schemas.microsoft.com/office/drawing/2014/main" xmlns="" id="{D694509D-4481-4D7D-B3BE-D6D36C1F91F3}"/>
                </a:ext>
              </a:extLst>
            </p:cNvPr>
            <p:cNvSpPr/>
            <p:nvPr/>
          </p:nvSpPr>
          <p:spPr>
            <a:xfrm>
              <a:off x="1172351" y="414665"/>
              <a:ext cx="4634823" cy="523220"/>
            </a:xfrm>
            <a:prstGeom prst="rect">
              <a:avLst/>
            </a:prstGeom>
          </p:spPr>
          <p:txBody>
            <a:bodyPr wrap="square">
              <a:spAutoFit/>
            </a:bodyPr>
            <a:lstStyle/>
            <a:p>
              <a:pPr lvl="0">
                <a:defRPr/>
              </a:pPr>
              <a:r>
                <a:rPr lang="zh-CN" altLang="en-US" sz="2800" b="1" spc="300" dirty="0">
                  <a:solidFill>
                    <a:prstClr val="black">
                      <a:lumMod val="95000"/>
                      <a:lumOff val="5000"/>
                    </a:prstClr>
                  </a:solidFill>
                  <a:latin typeface="微软雅黑" panose="020B0503020204020204" pitchFamily="34" charset="-122"/>
                  <a:ea typeface="微软雅黑" panose="020B0503020204020204" pitchFamily="34" charset="-122"/>
                  <a:cs typeface="+mn-ea"/>
                  <a:sym typeface="+mn-lt"/>
                </a:rPr>
                <a:t>人口迁移的动态分析模型</a:t>
              </a:r>
            </a:p>
          </p:txBody>
        </p:sp>
        <p:sp>
          <p:nvSpPr>
            <p:cNvPr id="24" name="矩形 23">
              <a:extLst>
                <a:ext uri="{FF2B5EF4-FFF2-40B4-BE49-F238E27FC236}">
                  <a16:creationId xmlns:a16="http://schemas.microsoft.com/office/drawing/2014/main" xmlns="" id="{585731C8-2130-4A42-BDC6-479492FADCAA}"/>
                </a:ext>
              </a:extLst>
            </p:cNvPr>
            <p:cNvSpPr/>
            <p:nvPr/>
          </p:nvSpPr>
          <p:spPr>
            <a:xfrm>
              <a:off x="486158" y="509191"/>
              <a:ext cx="577495" cy="461665"/>
            </a:xfrm>
            <a:prstGeom prst="rect">
              <a:avLst/>
            </a:prstGeom>
          </p:spPr>
          <p:txBody>
            <a:bodyPr wrap="square">
              <a:spAutoFit/>
            </a:bodyPr>
            <a:lstStyle/>
            <a:p>
              <a:pPr lvl="0" algn="ctr">
                <a:defRPr/>
              </a:pPr>
              <a:r>
                <a:rPr lang="en-US" altLang="zh-CN" sz="2400" b="1" dirty="0" smtClean="0">
                  <a:solidFill>
                    <a:prstClr val="white"/>
                  </a:solidFill>
                  <a:latin typeface="Times New Roman" pitchFamily="18" charset="0"/>
                  <a:ea typeface="微软雅黑" panose="020B0503020204020204" pitchFamily="34" charset="-122"/>
                  <a:cs typeface="Times New Roman" pitchFamily="18" charset="0"/>
                  <a:sym typeface="+mn-lt"/>
                </a:rPr>
                <a:t>§5</a:t>
              </a:r>
              <a:endParaRPr lang="en-US" altLang="zh-CN" sz="2400" b="1" dirty="0">
                <a:solidFill>
                  <a:prstClr val="white"/>
                </a:solidFill>
                <a:latin typeface="Times New Roman" pitchFamily="18" charset="0"/>
                <a:ea typeface="微软雅黑" panose="020B0503020204020204" pitchFamily="34" charset="-122"/>
                <a:cs typeface="Times New Roman" pitchFamily="18" charset="0"/>
                <a:sym typeface="+mn-lt"/>
              </a:endParaRPr>
            </a:p>
          </p:txBody>
        </p:sp>
      </p:grpSp>
      <p:sp>
        <p:nvSpPr>
          <p:cNvPr id="5" name="Text Box 3"/>
          <p:cNvSpPr txBox="1">
            <a:spLocks noChangeArrowheads="1"/>
          </p:cNvSpPr>
          <p:nvPr/>
        </p:nvSpPr>
        <p:spPr bwMode="auto">
          <a:xfrm>
            <a:off x="910629" y="1181546"/>
            <a:ext cx="1036915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algn="just" eaLnBrk="1" hangingPunct="1">
              <a:spcBef>
                <a:spcPct val="50000"/>
              </a:spcBef>
              <a:defRPr/>
            </a:pPr>
            <a:r>
              <a:rPr lang="zh-CN" altLang="en-US" sz="2400" b="0" kern="0" dirty="0" smtClean="0">
                <a:solidFill>
                  <a:srgbClr val="000000"/>
                </a:solidFill>
                <a:ea typeface="微软雅黑" panose="020B0503020204020204" pitchFamily="34" charset="-122"/>
                <a:cs typeface="Times New Roman" panose="02020603050405020304" pitchFamily="18" charset="0"/>
              </a:rPr>
              <a:t>将矩阵 </a:t>
            </a:r>
            <a:r>
              <a:rPr lang="en-US" altLang="zh-CN" sz="2400" i="1" kern="0" dirty="0" smtClean="0">
                <a:solidFill>
                  <a:srgbClr val="000000"/>
                </a:solidFill>
                <a:ea typeface="微软雅黑" panose="020B0503020204020204" pitchFamily="34" charset="-122"/>
                <a:cs typeface="Times New Roman" panose="02020603050405020304" pitchFamily="18" charset="0"/>
              </a:rPr>
              <a:t>A </a:t>
            </a:r>
            <a:r>
              <a:rPr lang="zh-CN" altLang="en-US" sz="2400" b="0" kern="0" dirty="0" smtClean="0">
                <a:solidFill>
                  <a:srgbClr val="000000"/>
                </a:solidFill>
                <a:ea typeface="微软雅黑" panose="020B0503020204020204" pitchFamily="34" charset="-122"/>
                <a:cs typeface="Times New Roman" panose="02020603050405020304" pitchFamily="18" charset="0"/>
              </a:rPr>
              <a:t>对角化。由</a:t>
            </a:r>
          </a:p>
        </p:txBody>
      </p:sp>
      <p:sp>
        <p:nvSpPr>
          <p:cNvPr id="6" name="Text Box 3"/>
          <p:cNvSpPr txBox="1">
            <a:spLocks noChangeArrowheads="1"/>
          </p:cNvSpPr>
          <p:nvPr/>
        </p:nvSpPr>
        <p:spPr bwMode="auto">
          <a:xfrm>
            <a:off x="910627" y="1846762"/>
            <a:ext cx="1036915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algn="ctr" eaLnBrk="1" hangingPunct="1">
              <a:spcBef>
                <a:spcPct val="50000"/>
              </a:spcBef>
              <a:defRPr/>
            </a:pPr>
            <a:r>
              <a:rPr lang="en-US" altLang="zh-CN" sz="2400" b="0" kern="0" dirty="0" smtClean="0">
                <a:solidFill>
                  <a:srgbClr val="000000"/>
                </a:solidFill>
                <a:ea typeface="微软雅黑" panose="020B0503020204020204" pitchFamily="34" charset="-122"/>
                <a:cs typeface="Times New Roman" panose="02020603050405020304" pitchFamily="18" charset="0"/>
              </a:rPr>
              <a:t>| </a:t>
            </a:r>
            <a:r>
              <a:rPr lang="en-US" altLang="zh-CN" sz="2400" i="1" kern="0" dirty="0" smtClean="0">
                <a:solidFill>
                  <a:srgbClr val="000000"/>
                </a:solidFill>
                <a:ea typeface="微软雅黑" panose="020B0503020204020204" pitchFamily="34" charset="-122"/>
                <a:cs typeface="Times New Roman" panose="02020603050405020304" pitchFamily="18" charset="0"/>
              </a:rPr>
              <a:t>A</a:t>
            </a:r>
            <a:r>
              <a:rPr lang="en-US" altLang="zh-CN" sz="2400" b="0" kern="0" dirty="0" smtClean="0">
                <a:solidFill>
                  <a:srgbClr val="000000"/>
                </a:solidFill>
                <a:latin typeface="宋体"/>
                <a:ea typeface="宋体"/>
                <a:cs typeface="Times New Roman" panose="02020603050405020304" pitchFamily="18" charset="0"/>
              </a:rPr>
              <a:t>-</a:t>
            </a:r>
            <a:r>
              <a:rPr lang="el-GR" altLang="zh-CN" sz="2400" b="0" i="1" kern="0" dirty="0" smtClean="0">
                <a:solidFill>
                  <a:srgbClr val="000000"/>
                </a:solidFill>
                <a:ea typeface="微软雅黑" panose="020B0503020204020204" pitchFamily="34" charset="-122"/>
                <a:cs typeface="Times New Roman" panose="02020603050405020304" pitchFamily="18" charset="0"/>
              </a:rPr>
              <a:t>λ</a:t>
            </a:r>
            <a:r>
              <a:rPr lang="en-US" altLang="zh-CN" sz="2400" i="1" kern="0" dirty="0" smtClean="0">
                <a:solidFill>
                  <a:srgbClr val="000000"/>
                </a:solidFill>
                <a:ea typeface="微软雅黑" panose="020B0503020204020204" pitchFamily="34" charset="-122"/>
                <a:cs typeface="Times New Roman" panose="02020603050405020304" pitchFamily="18" charset="0"/>
              </a:rPr>
              <a:t>E </a:t>
            </a:r>
            <a:r>
              <a:rPr lang="en-US" altLang="zh-CN" sz="2400" b="0" kern="0" dirty="0" smtClean="0">
                <a:solidFill>
                  <a:srgbClr val="000000"/>
                </a:solidFill>
                <a:ea typeface="微软雅黑" panose="020B0503020204020204" pitchFamily="34" charset="-122"/>
                <a:cs typeface="Times New Roman" panose="02020603050405020304" pitchFamily="18" charset="0"/>
              </a:rPr>
              <a:t>|=0</a:t>
            </a:r>
            <a:endParaRPr lang="zh-CN" altLang="en-US" sz="2400" b="0" kern="0" dirty="0" smtClean="0">
              <a:solidFill>
                <a:srgbClr val="000000"/>
              </a:solidFill>
              <a:ea typeface="微软雅黑" panose="020B0503020204020204" pitchFamily="34" charset="-122"/>
              <a:cs typeface="Times New Roman" panose="02020603050405020304" pitchFamily="18" charset="0"/>
            </a:endParaRPr>
          </a:p>
        </p:txBody>
      </p:sp>
      <p:grpSp>
        <p:nvGrpSpPr>
          <p:cNvPr id="7" name="组合 6"/>
          <p:cNvGrpSpPr/>
          <p:nvPr/>
        </p:nvGrpSpPr>
        <p:grpSpPr>
          <a:xfrm>
            <a:off x="910628" y="2621706"/>
            <a:ext cx="10369153" cy="751532"/>
            <a:chOff x="910628" y="2493690"/>
            <a:chExt cx="10369153" cy="751532"/>
          </a:xfrm>
        </p:grpSpPr>
        <p:sp>
          <p:nvSpPr>
            <p:cNvPr id="8" name="Text Box 2"/>
            <p:cNvSpPr txBox="1">
              <a:spLocks noChangeArrowheads="1"/>
            </p:cNvSpPr>
            <p:nvPr/>
          </p:nvSpPr>
          <p:spPr bwMode="auto">
            <a:xfrm>
              <a:off x="910628" y="2493690"/>
              <a:ext cx="1036915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marL="0" marR="0" lvl="0" indent="0" algn="just" defTabSz="914400" eaLnBrk="1" fontAlgn="auto" latinLnBrk="0" hangingPunct="1">
                <a:lnSpc>
                  <a:spcPct val="150000"/>
                </a:lnSpc>
                <a:spcBef>
                  <a:spcPts val="0"/>
                </a:spcBef>
                <a:spcAft>
                  <a:spcPts val="0"/>
                </a:spcAft>
                <a:buClrTx/>
                <a:buSzTx/>
                <a:buFontTx/>
                <a:buNone/>
                <a:tabLst/>
                <a:defRPr/>
              </a:pPr>
              <a:r>
                <a:rPr kumimoji="0" lang="zh-CN" altLang="en-US" sz="2400" b="0" i="0" u="none" strike="noStrike" kern="0" cap="none" spc="0" normalizeH="0" baseline="0" noProof="0" dirty="0" smtClean="0">
                  <a:ln>
                    <a:noFill/>
                  </a:ln>
                  <a:solidFill>
                    <a:srgbClr val="000000"/>
                  </a:solidFill>
                  <a:effectLst/>
                  <a:uLnTx/>
                  <a:uFillTx/>
                  <a:latin typeface="Times New Roman" pitchFamily="18" charset="0"/>
                  <a:ea typeface="微软雅黑" panose="020B0503020204020204" pitchFamily="34" charset="-122"/>
                  <a:cs typeface="Times New Roman" panose="02020603050405020304" pitchFamily="18" charset="0"/>
                </a:rPr>
                <a:t>知，矩阵 </a:t>
              </a:r>
              <a:r>
                <a:rPr kumimoji="0" lang="en-US" altLang="zh-CN" sz="2400" b="1" i="1" u="none" strike="noStrike" kern="0" cap="none" spc="0" normalizeH="0" baseline="0" noProof="0" dirty="0" smtClean="0">
                  <a:ln>
                    <a:noFill/>
                  </a:ln>
                  <a:solidFill>
                    <a:srgbClr val="000000"/>
                  </a:solidFill>
                  <a:effectLst/>
                  <a:uLnTx/>
                  <a:uFillTx/>
                  <a:latin typeface="Times New Roman" pitchFamily="18" charset="0"/>
                  <a:ea typeface="微软雅黑" panose="020B0503020204020204" pitchFamily="34" charset="-122"/>
                  <a:cs typeface="Times New Roman" panose="02020603050405020304" pitchFamily="18" charset="0"/>
                </a:rPr>
                <a:t>A </a:t>
              </a:r>
              <a:r>
                <a:rPr kumimoji="0" lang="zh-CN" altLang="en-US" sz="2400" b="0" i="0" u="none" strike="noStrike" kern="0" cap="none" spc="0" normalizeH="0" baseline="0" noProof="0" dirty="0" smtClean="0">
                  <a:ln>
                    <a:noFill/>
                  </a:ln>
                  <a:solidFill>
                    <a:srgbClr val="000000"/>
                  </a:solidFill>
                  <a:effectLst/>
                  <a:uLnTx/>
                  <a:uFillTx/>
                  <a:latin typeface="Times New Roman" pitchFamily="18" charset="0"/>
                  <a:ea typeface="微软雅黑" panose="020B0503020204020204" pitchFamily="34" charset="-122"/>
                  <a:cs typeface="Times New Roman" panose="02020603050405020304" pitchFamily="18" charset="0"/>
                </a:rPr>
                <a:t>的两个特征值分别为               ，</a:t>
              </a:r>
              <a:r>
                <a:rPr kumimoji="0" lang="en-US" altLang="zh-CN" sz="2400" b="0" i="1" u="none" strike="noStrike" kern="0" cap="none" spc="0" normalizeH="0" baseline="0" noProof="0" dirty="0" smtClean="0">
                  <a:ln>
                    <a:noFill/>
                  </a:ln>
                  <a:solidFill>
                    <a:srgbClr val="000000"/>
                  </a:solidFill>
                  <a:effectLst/>
                  <a:uLnTx/>
                  <a:uFillTx/>
                  <a:latin typeface="Times New Roman" pitchFamily="18" charset="0"/>
                  <a:ea typeface="微软雅黑" panose="020B0503020204020204" pitchFamily="34" charset="-122"/>
                  <a:cs typeface="Times New Roman" panose="02020603050405020304" pitchFamily="18" charset="0"/>
                </a:rPr>
                <a:t>λ</a:t>
              </a:r>
              <a:r>
                <a:rPr kumimoji="0" lang="en-US" altLang="zh-CN" sz="2400" b="0" i="0" u="none" strike="noStrike" kern="0" cap="none" spc="0" normalizeH="0" baseline="-30000" noProof="0" dirty="0" smtClean="0">
                  <a:ln>
                    <a:noFill/>
                  </a:ln>
                  <a:solidFill>
                    <a:srgbClr val="000000"/>
                  </a:solidFill>
                  <a:effectLst/>
                  <a:uLnTx/>
                  <a:uFillTx/>
                  <a:latin typeface="Times New Roman" pitchFamily="18" charset="0"/>
                  <a:ea typeface="微软雅黑" panose="020B0503020204020204" pitchFamily="34" charset="-122"/>
                  <a:cs typeface="Times New Roman" panose="02020603050405020304" pitchFamily="18" charset="0"/>
                </a:rPr>
                <a:t>2</a:t>
              </a:r>
              <a:r>
                <a:rPr kumimoji="0" lang="zh-CN" altLang="en-US" sz="2400" b="0" i="0" u="none" strike="noStrike" kern="0" cap="none" spc="0" normalizeH="0" baseline="0" noProof="0" dirty="0" smtClean="0">
                  <a:ln>
                    <a:noFill/>
                  </a:ln>
                  <a:solidFill>
                    <a:srgbClr val="000000"/>
                  </a:solidFill>
                  <a:effectLst/>
                  <a:uLnTx/>
                  <a:uFillTx/>
                  <a:latin typeface="Times New Roman" pitchFamily="18" charset="0"/>
                  <a:ea typeface="微软雅黑" panose="020B0503020204020204" pitchFamily="34" charset="-122"/>
                  <a:cs typeface="Times New Roman" panose="02020603050405020304" pitchFamily="18" charset="0"/>
                </a:rPr>
                <a:t>＝</a:t>
              </a:r>
              <a:r>
                <a:rPr kumimoji="0" lang="en-US" altLang="zh-CN" sz="2400" b="0" i="0" u="none" strike="noStrike" kern="0" cap="none" spc="0" normalizeH="0" baseline="0" noProof="0" dirty="0" smtClean="0">
                  <a:ln>
                    <a:noFill/>
                  </a:ln>
                  <a:solidFill>
                    <a:srgbClr val="000000"/>
                  </a:solidFill>
                  <a:effectLst/>
                  <a:uLnTx/>
                  <a:uFillTx/>
                  <a:latin typeface="Times New Roman" pitchFamily="18" charset="0"/>
                  <a:ea typeface="微软雅黑" panose="020B0503020204020204" pitchFamily="34" charset="-122"/>
                  <a:cs typeface="Times New Roman" panose="02020603050405020304" pitchFamily="18" charset="0"/>
                </a:rPr>
                <a:t>1</a:t>
              </a:r>
              <a:r>
                <a:rPr kumimoji="0" lang="zh-CN" altLang="en-US" sz="2400" b="0" i="0" u="none" strike="noStrike" kern="0" cap="none" spc="0" normalizeH="0" baseline="0" noProof="0" dirty="0" smtClean="0">
                  <a:ln>
                    <a:noFill/>
                  </a:ln>
                  <a:solidFill>
                    <a:srgbClr val="000000"/>
                  </a:solidFill>
                  <a:effectLst/>
                  <a:uLnTx/>
                  <a:uFillTx/>
                  <a:latin typeface="Times New Roman" pitchFamily="18" charset="0"/>
                  <a:ea typeface="微软雅黑" panose="020B0503020204020204" pitchFamily="34" charset="-122"/>
                  <a:cs typeface="Times New Roman" panose="02020603050405020304" pitchFamily="18" charset="0"/>
                </a:rPr>
                <a:t>，对应的特征向量分别可取   </a:t>
              </a:r>
            </a:p>
          </p:txBody>
        </p:sp>
        <p:graphicFrame>
          <p:nvGraphicFramePr>
            <p:cNvPr id="9" name="对象 8"/>
            <p:cNvGraphicFramePr>
              <a:graphicFrameLocks noChangeAspect="1"/>
            </p:cNvGraphicFramePr>
            <p:nvPr>
              <p:extLst>
                <p:ext uri="{D42A27DB-BD31-4B8C-83A1-F6EECF244321}">
                  <p14:modId xmlns:p14="http://schemas.microsoft.com/office/powerpoint/2010/main" val="3032404926"/>
                </p:ext>
              </p:extLst>
            </p:nvPr>
          </p:nvGraphicFramePr>
          <p:xfrm>
            <a:off x="5334705" y="2508622"/>
            <a:ext cx="1092200" cy="736600"/>
          </p:xfrm>
          <a:graphic>
            <a:graphicData uri="http://schemas.openxmlformats.org/presentationml/2006/ole">
              <mc:AlternateContent xmlns:mc="http://schemas.openxmlformats.org/markup-compatibility/2006">
                <mc:Choice xmlns:v="urn:schemas-microsoft-com:vml" Requires="v">
                  <p:oleObj spid="_x0000_s222279" name="Equation" r:id="rId4" imgW="1091880" imgH="736560" progId="Equation.DSMT4">
                    <p:embed/>
                  </p:oleObj>
                </mc:Choice>
                <mc:Fallback>
                  <p:oleObj name="Equation" r:id="rId4" imgW="1091880" imgH="736560" progId="Equation.DSMT4">
                    <p:embed/>
                    <p:pic>
                      <p:nvPicPr>
                        <p:cNvPr id="0" name=""/>
                        <p:cNvPicPr/>
                        <p:nvPr/>
                      </p:nvPicPr>
                      <p:blipFill>
                        <a:blip r:embed="rId5"/>
                        <a:stretch>
                          <a:fillRect/>
                        </a:stretch>
                      </p:blipFill>
                      <p:spPr>
                        <a:xfrm>
                          <a:off x="5334705" y="2508622"/>
                          <a:ext cx="1092200" cy="736600"/>
                        </a:xfrm>
                        <a:prstGeom prst="rect">
                          <a:avLst/>
                        </a:prstGeom>
                      </p:spPr>
                    </p:pic>
                  </p:oleObj>
                </mc:Fallback>
              </mc:AlternateContent>
            </a:graphicData>
          </a:graphic>
        </p:graphicFrame>
      </p:grpSp>
      <p:graphicFrame>
        <p:nvGraphicFramePr>
          <p:cNvPr id="10" name="对象 9"/>
          <p:cNvGraphicFramePr>
            <a:graphicFrameLocks noChangeAspect="1"/>
          </p:cNvGraphicFramePr>
          <p:nvPr>
            <p:extLst>
              <p:ext uri="{D42A27DB-BD31-4B8C-83A1-F6EECF244321}">
                <p14:modId xmlns:p14="http://schemas.microsoft.com/office/powerpoint/2010/main" val="1405902215"/>
              </p:ext>
            </p:extLst>
          </p:nvPr>
        </p:nvGraphicFramePr>
        <p:xfrm>
          <a:off x="3952206" y="3675538"/>
          <a:ext cx="3975100" cy="876300"/>
        </p:xfrm>
        <a:graphic>
          <a:graphicData uri="http://schemas.openxmlformats.org/presentationml/2006/ole">
            <mc:AlternateContent xmlns:mc="http://schemas.openxmlformats.org/markup-compatibility/2006">
              <mc:Choice xmlns:v="urn:schemas-microsoft-com:vml" Requires="v">
                <p:oleObj spid="_x0000_s222280" name="Equation" r:id="rId6" imgW="3974760" imgH="876240" progId="Equation.DSMT4">
                  <p:embed/>
                </p:oleObj>
              </mc:Choice>
              <mc:Fallback>
                <p:oleObj name="Equation" r:id="rId6" imgW="3974760" imgH="876240" progId="Equation.DSMT4">
                  <p:embed/>
                  <p:pic>
                    <p:nvPicPr>
                      <p:cNvPr id="0" name=""/>
                      <p:cNvPicPr/>
                      <p:nvPr/>
                    </p:nvPicPr>
                    <p:blipFill>
                      <a:blip r:embed="rId7"/>
                      <a:stretch>
                        <a:fillRect/>
                      </a:stretch>
                    </p:blipFill>
                    <p:spPr>
                      <a:xfrm>
                        <a:off x="3952206" y="3675538"/>
                        <a:ext cx="3975100" cy="876300"/>
                      </a:xfrm>
                      <a:prstGeom prst="rect">
                        <a:avLst/>
                      </a:prstGeom>
                    </p:spPr>
                  </p:pic>
                </p:oleObj>
              </mc:Fallback>
            </mc:AlternateContent>
          </a:graphicData>
        </a:graphic>
      </p:graphicFrame>
      <p:sp>
        <p:nvSpPr>
          <p:cNvPr id="11" name="Text Box 3"/>
          <p:cNvSpPr txBox="1">
            <a:spLocks noChangeArrowheads="1"/>
          </p:cNvSpPr>
          <p:nvPr/>
        </p:nvSpPr>
        <p:spPr bwMode="auto">
          <a:xfrm>
            <a:off x="1038140" y="4853954"/>
            <a:ext cx="1036915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algn="just" eaLnBrk="1" hangingPunct="1">
              <a:spcBef>
                <a:spcPct val="50000"/>
              </a:spcBef>
              <a:defRPr/>
            </a:pPr>
            <a:r>
              <a:rPr lang="zh-CN" altLang="en-US" sz="2400" b="0" kern="0" dirty="0" smtClean="0">
                <a:solidFill>
                  <a:srgbClr val="000000"/>
                </a:solidFill>
                <a:ea typeface="微软雅黑" panose="020B0503020204020204" pitchFamily="34" charset="-122"/>
                <a:cs typeface="Times New Roman" panose="02020603050405020304" pitchFamily="18" charset="0"/>
              </a:rPr>
              <a:t>取</a:t>
            </a:r>
          </a:p>
        </p:txBody>
      </p:sp>
      <p:graphicFrame>
        <p:nvGraphicFramePr>
          <p:cNvPr id="12" name="对象 11"/>
          <p:cNvGraphicFramePr>
            <a:graphicFrameLocks noChangeAspect="1"/>
          </p:cNvGraphicFramePr>
          <p:nvPr>
            <p:extLst>
              <p:ext uri="{D42A27DB-BD31-4B8C-83A1-F6EECF244321}">
                <p14:modId xmlns:p14="http://schemas.microsoft.com/office/powerpoint/2010/main" val="2302905098"/>
              </p:ext>
            </p:extLst>
          </p:nvPr>
        </p:nvGraphicFramePr>
        <p:xfrm>
          <a:off x="4184333" y="4853954"/>
          <a:ext cx="1752600" cy="1600200"/>
        </p:xfrm>
        <a:graphic>
          <a:graphicData uri="http://schemas.openxmlformats.org/presentationml/2006/ole">
            <mc:AlternateContent xmlns:mc="http://schemas.openxmlformats.org/markup-compatibility/2006">
              <mc:Choice xmlns:v="urn:schemas-microsoft-com:vml" Requires="v">
                <p:oleObj spid="_x0000_s222281" name="Equation" r:id="rId8" imgW="1752480" imgH="1600200" progId="Equation.DSMT4">
                  <p:embed/>
                </p:oleObj>
              </mc:Choice>
              <mc:Fallback>
                <p:oleObj name="Equation" r:id="rId8" imgW="1752480" imgH="1600200" progId="Equation.DSMT4">
                  <p:embed/>
                  <p:pic>
                    <p:nvPicPr>
                      <p:cNvPr id="0" name=""/>
                      <p:cNvPicPr/>
                      <p:nvPr/>
                    </p:nvPicPr>
                    <p:blipFill>
                      <a:blip r:embed="rId9"/>
                      <a:stretch>
                        <a:fillRect/>
                      </a:stretch>
                    </p:blipFill>
                    <p:spPr>
                      <a:xfrm>
                        <a:off x="4184333" y="4853954"/>
                        <a:ext cx="1752600" cy="1600200"/>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104537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left)">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ipe(left)">
                                      <p:cBhvr>
                                        <p:cTn id="27" dur="500"/>
                                        <p:tgtEl>
                                          <p:spTgt spid="11"/>
                                        </p:tgtEl>
                                      </p:cBhvr>
                                    </p:animEffect>
                                  </p:childTnLst>
                                </p:cTn>
                              </p:par>
                            </p:childTnLst>
                          </p:cTn>
                        </p:par>
                        <p:par>
                          <p:cTn id="28" fill="hold">
                            <p:stCondLst>
                              <p:cond delay="500"/>
                            </p:stCondLst>
                            <p:childTnLst>
                              <p:par>
                                <p:cTn id="29" presetID="22" presetClass="entr" presetSubtype="8" fill="hold" nodeType="after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wipe(left)">
                                      <p:cBhvr>
                                        <p:cTn id="3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11"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a:extLst>
              <a:ext uri="{FF2B5EF4-FFF2-40B4-BE49-F238E27FC236}">
                <a16:creationId xmlns:a16="http://schemas.microsoft.com/office/drawing/2014/main" xmlns="" id="{1C79A3DF-D1DD-4DCD-BBCA-3F9A1B85B033}"/>
              </a:ext>
            </a:extLst>
          </p:cNvPr>
          <p:cNvGrpSpPr/>
          <p:nvPr/>
        </p:nvGrpSpPr>
        <p:grpSpPr>
          <a:xfrm>
            <a:off x="486158" y="312361"/>
            <a:ext cx="5321016" cy="556191"/>
            <a:chOff x="486158" y="414665"/>
            <a:chExt cx="5321016" cy="556191"/>
          </a:xfrm>
        </p:grpSpPr>
        <p:sp>
          <p:nvSpPr>
            <p:cNvPr id="23" name="矩形 22">
              <a:extLst>
                <a:ext uri="{FF2B5EF4-FFF2-40B4-BE49-F238E27FC236}">
                  <a16:creationId xmlns:a16="http://schemas.microsoft.com/office/drawing/2014/main" xmlns="" id="{D694509D-4481-4D7D-B3BE-D6D36C1F91F3}"/>
                </a:ext>
              </a:extLst>
            </p:cNvPr>
            <p:cNvSpPr/>
            <p:nvPr/>
          </p:nvSpPr>
          <p:spPr>
            <a:xfrm>
              <a:off x="1172351" y="414665"/>
              <a:ext cx="4634823" cy="523220"/>
            </a:xfrm>
            <a:prstGeom prst="rect">
              <a:avLst/>
            </a:prstGeom>
          </p:spPr>
          <p:txBody>
            <a:bodyPr wrap="square">
              <a:spAutoFit/>
            </a:bodyPr>
            <a:lstStyle/>
            <a:p>
              <a:pPr lvl="0">
                <a:defRPr/>
              </a:pPr>
              <a:r>
                <a:rPr lang="zh-CN" altLang="en-US" sz="2800" b="1" spc="300" dirty="0">
                  <a:solidFill>
                    <a:prstClr val="black">
                      <a:lumMod val="95000"/>
                      <a:lumOff val="5000"/>
                    </a:prstClr>
                  </a:solidFill>
                  <a:latin typeface="微软雅黑" panose="020B0503020204020204" pitchFamily="34" charset="-122"/>
                  <a:ea typeface="微软雅黑" panose="020B0503020204020204" pitchFamily="34" charset="-122"/>
                  <a:cs typeface="+mn-ea"/>
                  <a:sym typeface="+mn-lt"/>
                </a:rPr>
                <a:t>人口迁移的动态分析模型</a:t>
              </a:r>
            </a:p>
          </p:txBody>
        </p:sp>
        <p:sp>
          <p:nvSpPr>
            <p:cNvPr id="24" name="矩形 23">
              <a:extLst>
                <a:ext uri="{FF2B5EF4-FFF2-40B4-BE49-F238E27FC236}">
                  <a16:creationId xmlns:a16="http://schemas.microsoft.com/office/drawing/2014/main" xmlns="" id="{585731C8-2130-4A42-BDC6-479492FADCAA}"/>
                </a:ext>
              </a:extLst>
            </p:cNvPr>
            <p:cNvSpPr/>
            <p:nvPr/>
          </p:nvSpPr>
          <p:spPr>
            <a:xfrm>
              <a:off x="486158" y="509191"/>
              <a:ext cx="577495" cy="461665"/>
            </a:xfrm>
            <a:prstGeom prst="rect">
              <a:avLst/>
            </a:prstGeom>
          </p:spPr>
          <p:txBody>
            <a:bodyPr wrap="square">
              <a:spAutoFit/>
            </a:bodyPr>
            <a:lstStyle/>
            <a:p>
              <a:pPr lvl="0" algn="ctr">
                <a:defRPr/>
              </a:pPr>
              <a:r>
                <a:rPr lang="en-US" altLang="zh-CN" sz="2400" b="1" dirty="0" smtClean="0">
                  <a:solidFill>
                    <a:prstClr val="white"/>
                  </a:solidFill>
                  <a:latin typeface="Times New Roman" pitchFamily="18" charset="0"/>
                  <a:ea typeface="微软雅黑" panose="020B0503020204020204" pitchFamily="34" charset="-122"/>
                  <a:cs typeface="Times New Roman" pitchFamily="18" charset="0"/>
                  <a:sym typeface="+mn-lt"/>
                </a:rPr>
                <a:t>§5</a:t>
              </a:r>
              <a:endParaRPr lang="en-US" altLang="zh-CN" sz="2400" b="1" dirty="0">
                <a:solidFill>
                  <a:prstClr val="white"/>
                </a:solidFill>
                <a:latin typeface="Times New Roman" pitchFamily="18" charset="0"/>
                <a:ea typeface="微软雅黑" panose="020B0503020204020204" pitchFamily="34" charset="-122"/>
                <a:cs typeface="Times New Roman" pitchFamily="18" charset="0"/>
                <a:sym typeface="+mn-lt"/>
              </a:endParaRPr>
            </a:p>
          </p:txBody>
        </p:sp>
      </p:grpSp>
      <p:graphicFrame>
        <p:nvGraphicFramePr>
          <p:cNvPr id="2" name="对象 1"/>
          <p:cNvGraphicFramePr>
            <a:graphicFrameLocks noChangeAspect="1"/>
          </p:cNvGraphicFramePr>
          <p:nvPr>
            <p:extLst>
              <p:ext uri="{D42A27DB-BD31-4B8C-83A1-F6EECF244321}">
                <p14:modId xmlns:p14="http://schemas.microsoft.com/office/powerpoint/2010/main" val="3913617404"/>
              </p:ext>
            </p:extLst>
          </p:nvPr>
        </p:nvGraphicFramePr>
        <p:xfrm>
          <a:off x="2219325" y="1603375"/>
          <a:ext cx="1854200" cy="1244600"/>
        </p:xfrm>
        <a:graphic>
          <a:graphicData uri="http://schemas.openxmlformats.org/presentationml/2006/ole">
            <mc:AlternateContent xmlns:mc="http://schemas.openxmlformats.org/markup-compatibility/2006">
              <mc:Choice xmlns:v="urn:schemas-microsoft-com:vml" Requires="v">
                <p:oleObj spid="_x0000_s223300" name="Equation" r:id="rId4" imgW="1854000" imgH="1244520" progId="Equation.DSMT4">
                  <p:embed/>
                </p:oleObj>
              </mc:Choice>
              <mc:Fallback>
                <p:oleObj name="Equation" r:id="rId4" imgW="1854000" imgH="1244520" progId="Equation.DSMT4">
                  <p:embed/>
                  <p:pic>
                    <p:nvPicPr>
                      <p:cNvPr id="0" name="对象 18"/>
                      <p:cNvPicPr>
                        <a:picLocks noChangeAspect="1" noChangeArrowheads="1"/>
                      </p:cNvPicPr>
                      <p:nvPr/>
                    </p:nvPicPr>
                    <p:blipFill>
                      <a:blip r:embed="rId5"/>
                      <a:srcRect/>
                      <a:stretch>
                        <a:fillRect/>
                      </a:stretch>
                    </p:blipFill>
                    <p:spPr bwMode="auto">
                      <a:xfrm>
                        <a:off x="2219325" y="1603375"/>
                        <a:ext cx="1854200" cy="124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2180772712"/>
              </p:ext>
            </p:extLst>
          </p:nvPr>
        </p:nvGraphicFramePr>
        <p:xfrm>
          <a:off x="5794375" y="1570038"/>
          <a:ext cx="2438400" cy="1244600"/>
        </p:xfrm>
        <a:graphic>
          <a:graphicData uri="http://schemas.openxmlformats.org/presentationml/2006/ole">
            <mc:AlternateContent xmlns:mc="http://schemas.openxmlformats.org/markup-compatibility/2006">
              <mc:Choice xmlns:v="urn:schemas-microsoft-com:vml" Requires="v">
                <p:oleObj spid="_x0000_s223301" name="Equation" r:id="rId6" imgW="2438280" imgH="1244520" progId="Equation.DSMT4">
                  <p:embed/>
                </p:oleObj>
              </mc:Choice>
              <mc:Fallback>
                <p:oleObj name="Equation" r:id="rId6" imgW="2438280" imgH="1244520" progId="Equation.DSMT4">
                  <p:embed/>
                  <p:pic>
                    <p:nvPicPr>
                      <p:cNvPr id="0" name="对象 15"/>
                      <p:cNvPicPr>
                        <a:picLocks noChangeAspect="1" noChangeArrowheads="1"/>
                      </p:cNvPicPr>
                      <p:nvPr/>
                    </p:nvPicPr>
                    <p:blipFill>
                      <a:blip r:embed="rId7"/>
                      <a:srcRect/>
                      <a:stretch>
                        <a:fillRect/>
                      </a:stretch>
                    </p:blipFill>
                    <p:spPr bwMode="auto">
                      <a:xfrm>
                        <a:off x="5794375" y="1570038"/>
                        <a:ext cx="2438400" cy="124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357836979"/>
              </p:ext>
            </p:extLst>
          </p:nvPr>
        </p:nvGraphicFramePr>
        <p:xfrm>
          <a:off x="2055813" y="3548063"/>
          <a:ext cx="7112000" cy="1600200"/>
        </p:xfrm>
        <a:graphic>
          <a:graphicData uri="http://schemas.openxmlformats.org/presentationml/2006/ole">
            <mc:AlternateContent xmlns:mc="http://schemas.openxmlformats.org/markup-compatibility/2006">
              <mc:Choice xmlns:v="urn:schemas-microsoft-com:vml" Requires="v">
                <p:oleObj spid="_x0000_s223302" name="Equation" r:id="rId8" imgW="7111800" imgH="1600200" progId="Equation.DSMT4">
                  <p:embed/>
                </p:oleObj>
              </mc:Choice>
              <mc:Fallback>
                <p:oleObj name="Equation" r:id="rId8" imgW="7111800" imgH="1600200" progId="Equation.DSMT4">
                  <p:embed/>
                  <p:pic>
                    <p:nvPicPr>
                      <p:cNvPr id="0" name="对象 1"/>
                      <p:cNvPicPr>
                        <a:picLocks noChangeAspect="1" noChangeArrowheads="1"/>
                      </p:cNvPicPr>
                      <p:nvPr/>
                    </p:nvPicPr>
                    <p:blipFill>
                      <a:blip r:embed="rId9"/>
                      <a:srcRect/>
                      <a:stretch>
                        <a:fillRect/>
                      </a:stretch>
                    </p:blipFill>
                    <p:spPr bwMode="auto">
                      <a:xfrm>
                        <a:off x="2055813" y="3548063"/>
                        <a:ext cx="71120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ustDataLst>
      <p:tags r:id="rId2"/>
    </p:custDataLst>
    <p:extLst>
      <p:ext uri="{BB962C8B-B14F-4D97-AF65-F5344CB8AC3E}">
        <p14:creationId xmlns:p14="http://schemas.microsoft.com/office/powerpoint/2010/main" val="32871248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a:extLst>
              <a:ext uri="{FF2B5EF4-FFF2-40B4-BE49-F238E27FC236}">
                <a16:creationId xmlns:a16="http://schemas.microsoft.com/office/drawing/2014/main" xmlns="" id="{1C79A3DF-D1DD-4DCD-BBCA-3F9A1B85B033}"/>
              </a:ext>
            </a:extLst>
          </p:cNvPr>
          <p:cNvGrpSpPr/>
          <p:nvPr/>
        </p:nvGrpSpPr>
        <p:grpSpPr>
          <a:xfrm>
            <a:off x="486158" y="312361"/>
            <a:ext cx="5321016" cy="556191"/>
            <a:chOff x="486158" y="414665"/>
            <a:chExt cx="5321016" cy="556191"/>
          </a:xfrm>
        </p:grpSpPr>
        <p:sp>
          <p:nvSpPr>
            <p:cNvPr id="23" name="矩形 22">
              <a:extLst>
                <a:ext uri="{FF2B5EF4-FFF2-40B4-BE49-F238E27FC236}">
                  <a16:creationId xmlns:a16="http://schemas.microsoft.com/office/drawing/2014/main" xmlns="" id="{D694509D-4481-4D7D-B3BE-D6D36C1F91F3}"/>
                </a:ext>
              </a:extLst>
            </p:cNvPr>
            <p:cNvSpPr/>
            <p:nvPr/>
          </p:nvSpPr>
          <p:spPr>
            <a:xfrm>
              <a:off x="1172351" y="414665"/>
              <a:ext cx="4634823" cy="523220"/>
            </a:xfrm>
            <a:prstGeom prst="rect">
              <a:avLst/>
            </a:prstGeom>
          </p:spPr>
          <p:txBody>
            <a:bodyPr wrap="square">
              <a:spAutoFit/>
            </a:bodyPr>
            <a:lstStyle/>
            <a:p>
              <a:pPr lvl="0">
                <a:defRPr/>
              </a:pPr>
              <a:r>
                <a:rPr lang="zh-CN" altLang="en-US" sz="2800" b="1" spc="300" dirty="0">
                  <a:solidFill>
                    <a:prstClr val="black">
                      <a:lumMod val="95000"/>
                      <a:lumOff val="5000"/>
                    </a:prstClr>
                  </a:solidFill>
                  <a:latin typeface="微软雅黑" panose="020B0503020204020204" pitchFamily="34" charset="-122"/>
                  <a:ea typeface="微软雅黑" panose="020B0503020204020204" pitchFamily="34" charset="-122"/>
                  <a:cs typeface="+mn-ea"/>
                  <a:sym typeface="+mn-lt"/>
                </a:rPr>
                <a:t>人口迁移的动态分析模型</a:t>
              </a:r>
            </a:p>
          </p:txBody>
        </p:sp>
        <p:sp>
          <p:nvSpPr>
            <p:cNvPr id="24" name="矩形 23">
              <a:extLst>
                <a:ext uri="{FF2B5EF4-FFF2-40B4-BE49-F238E27FC236}">
                  <a16:creationId xmlns:a16="http://schemas.microsoft.com/office/drawing/2014/main" xmlns="" id="{585731C8-2130-4A42-BDC6-479492FADCAA}"/>
                </a:ext>
              </a:extLst>
            </p:cNvPr>
            <p:cNvSpPr/>
            <p:nvPr/>
          </p:nvSpPr>
          <p:spPr>
            <a:xfrm>
              <a:off x="486158" y="509191"/>
              <a:ext cx="577495" cy="461665"/>
            </a:xfrm>
            <a:prstGeom prst="rect">
              <a:avLst/>
            </a:prstGeom>
          </p:spPr>
          <p:txBody>
            <a:bodyPr wrap="square">
              <a:spAutoFit/>
            </a:bodyPr>
            <a:lstStyle/>
            <a:p>
              <a:pPr lvl="0" algn="ctr">
                <a:defRPr/>
              </a:pPr>
              <a:r>
                <a:rPr lang="en-US" altLang="zh-CN" sz="2400" b="1" dirty="0" smtClean="0">
                  <a:solidFill>
                    <a:prstClr val="white"/>
                  </a:solidFill>
                  <a:latin typeface="Times New Roman" pitchFamily="18" charset="0"/>
                  <a:ea typeface="微软雅黑" panose="020B0503020204020204" pitchFamily="34" charset="-122"/>
                  <a:cs typeface="Times New Roman" pitchFamily="18" charset="0"/>
                  <a:sym typeface="+mn-lt"/>
                </a:rPr>
                <a:t>§5</a:t>
              </a:r>
              <a:endParaRPr lang="en-US" altLang="zh-CN" sz="2400" b="1" dirty="0">
                <a:solidFill>
                  <a:prstClr val="white"/>
                </a:solidFill>
                <a:latin typeface="Times New Roman" pitchFamily="18" charset="0"/>
                <a:ea typeface="微软雅黑" panose="020B0503020204020204" pitchFamily="34" charset="-122"/>
                <a:cs typeface="Times New Roman" pitchFamily="18" charset="0"/>
                <a:sym typeface="+mn-lt"/>
              </a:endParaRPr>
            </a:p>
          </p:txBody>
        </p:sp>
      </p:grpSp>
      <p:sp>
        <p:nvSpPr>
          <p:cNvPr id="5" name="Text Box 5"/>
          <p:cNvSpPr txBox="1">
            <a:spLocks noChangeArrowheads="1"/>
          </p:cNvSpPr>
          <p:nvPr/>
        </p:nvSpPr>
        <p:spPr bwMode="auto">
          <a:xfrm>
            <a:off x="1172351" y="1277478"/>
            <a:ext cx="1029714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algn="just">
              <a:lnSpc>
                <a:spcPct val="150000"/>
              </a:lnSpc>
              <a:defRPr/>
            </a:pPr>
            <a:r>
              <a:rPr lang="en-US" altLang="zh-CN" sz="2400" b="0" i="1" kern="0" dirty="0" smtClean="0">
                <a:solidFill>
                  <a:srgbClr val="000000"/>
                </a:solidFill>
                <a:ea typeface="微软雅黑" panose="020B0503020204020204" pitchFamily="34" charset="-122"/>
                <a:cs typeface="Times New Roman" panose="02020603050405020304" pitchFamily="18" charset="0"/>
              </a:rPr>
              <a:t>n </a:t>
            </a:r>
            <a:r>
              <a:rPr lang="zh-CN" altLang="en-US" sz="2400" b="0" kern="0" dirty="0" smtClean="0">
                <a:solidFill>
                  <a:srgbClr val="000000"/>
                </a:solidFill>
                <a:ea typeface="微软雅黑" panose="020B0503020204020204" pitchFamily="34" charset="-122"/>
                <a:cs typeface="Times New Roman" panose="02020603050405020304" pitchFamily="18" charset="0"/>
              </a:rPr>
              <a:t>年后人口的分布为 </a:t>
            </a:r>
          </a:p>
        </p:txBody>
      </p:sp>
      <p:graphicFrame>
        <p:nvGraphicFramePr>
          <p:cNvPr id="6" name="对象 5"/>
          <p:cNvGraphicFramePr>
            <a:graphicFrameLocks noChangeAspect="1"/>
          </p:cNvGraphicFramePr>
          <p:nvPr>
            <p:extLst>
              <p:ext uri="{D42A27DB-BD31-4B8C-83A1-F6EECF244321}">
                <p14:modId xmlns:p14="http://schemas.microsoft.com/office/powerpoint/2010/main" val="2644341727"/>
              </p:ext>
            </p:extLst>
          </p:nvPr>
        </p:nvGraphicFramePr>
        <p:xfrm>
          <a:off x="2005485" y="2181924"/>
          <a:ext cx="6832600" cy="1600200"/>
        </p:xfrm>
        <a:graphic>
          <a:graphicData uri="http://schemas.openxmlformats.org/presentationml/2006/ole">
            <mc:AlternateContent xmlns:mc="http://schemas.openxmlformats.org/markup-compatibility/2006">
              <mc:Choice xmlns:v="urn:schemas-microsoft-com:vml" Requires="v">
                <p:oleObj spid="_x0000_s225326" name="Equation" r:id="rId4" imgW="6832440" imgH="1600200" progId="Equation.DSMT4">
                  <p:embed/>
                </p:oleObj>
              </mc:Choice>
              <mc:Fallback>
                <p:oleObj name="Equation" r:id="rId4" imgW="6832440" imgH="1600200" progId="Equation.DSMT4">
                  <p:embed/>
                  <p:pic>
                    <p:nvPicPr>
                      <p:cNvPr id="0" name=""/>
                      <p:cNvPicPr>
                        <a:picLocks noChangeAspect="1" noChangeArrowheads="1"/>
                      </p:cNvPicPr>
                      <p:nvPr/>
                    </p:nvPicPr>
                    <p:blipFill>
                      <a:blip r:embed="rId5"/>
                      <a:srcRect/>
                      <a:stretch>
                        <a:fillRect/>
                      </a:stretch>
                    </p:blipFill>
                    <p:spPr bwMode="auto">
                      <a:xfrm>
                        <a:off x="2005485" y="2181924"/>
                        <a:ext cx="68326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2331279313"/>
              </p:ext>
            </p:extLst>
          </p:nvPr>
        </p:nvGraphicFramePr>
        <p:xfrm>
          <a:off x="2572957" y="4219639"/>
          <a:ext cx="5156200" cy="1600200"/>
        </p:xfrm>
        <a:graphic>
          <a:graphicData uri="http://schemas.openxmlformats.org/presentationml/2006/ole">
            <mc:AlternateContent xmlns:mc="http://schemas.openxmlformats.org/markup-compatibility/2006">
              <mc:Choice xmlns:v="urn:schemas-microsoft-com:vml" Requires="v">
                <p:oleObj spid="_x0000_s225327" name="Equation" r:id="rId6" imgW="5155920" imgH="1600200" progId="Equation.DSMT4">
                  <p:embed/>
                </p:oleObj>
              </mc:Choice>
              <mc:Fallback>
                <p:oleObj name="Equation" r:id="rId6" imgW="5155920" imgH="1600200" progId="Equation.DSMT4">
                  <p:embed/>
                  <p:pic>
                    <p:nvPicPr>
                      <p:cNvPr id="0" name=""/>
                      <p:cNvPicPr>
                        <a:picLocks noChangeAspect="1" noChangeArrowheads="1"/>
                      </p:cNvPicPr>
                      <p:nvPr/>
                    </p:nvPicPr>
                    <p:blipFill>
                      <a:blip r:embed="rId7"/>
                      <a:srcRect/>
                      <a:stretch>
                        <a:fillRect/>
                      </a:stretch>
                    </p:blipFill>
                    <p:spPr bwMode="auto">
                      <a:xfrm>
                        <a:off x="2572957" y="4219639"/>
                        <a:ext cx="51562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ustDataLst>
      <p:tags r:id="rId2"/>
    </p:custDataLst>
    <p:extLst>
      <p:ext uri="{BB962C8B-B14F-4D97-AF65-F5344CB8AC3E}">
        <p14:creationId xmlns:p14="http://schemas.microsoft.com/office/powerpoint/2010/main" val="29478925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left)">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a:extLst>
              <a:ext uri="{FF2B5EF4-FFF2-40B4-BE49-F238E27FC236}">
                <a16:creationId xmlns:a16="http://schemas.microsoft.com/office/drawing/2014/main" xmlns="" id="{1C79A3DF-D1DD-4DCD-BBCA-3F9A1B85B033}"/>
              </a:ext>
            </a:extLst>
          </p:cNvPr>
          <p:cNvGrpSpPr/>
          <p:nvPr/>
        </p:nvGrpSpPr>
        <p:grpSpPr>
          <a:xfrm>
            <a:off x="486158" y="312361"/>
            <a:ext cx="5321016" cy="556191"/>
            <a:chOff x="486158" y="414665"/>
            <a:chExt cx="5321016" cy="556191"/>
          </a:xfrm>
        </p:grpSpPr>
        <p:sp>
          <p:nvSpPr>
            <p:cNvPr id="23" name="矩形 22">
              <a:extLst>
                <a:ext uri="{FF2B5EF4-FFF2-40B4-BE49-F238E27FC236}">
                  <a16:creationId xmlns:a16="http://schemas.microsoft.com/office/drawing/2014/main" xmlns="" id="{D694509D-4481-4D7D-B3BE-D6D36C1F91F3}"/>
                </a:ext>
              </a:extLst>
            </p:cNvPr>
            <p:cNvSpPr/>
            <p:nvPr/>
          </p:nvSpPr>
          <p:spPr>
            <a:xfrm>
              <a:off x="1172351" y="414665"/>
              <a:ext cx="4634823" cy="523220"/>
            </a:xfrm>
            <a:prstGeom prst="rect">
              <a:avLst/>
            </a:prstGeom>
          </p:spPr>
          <p:txBody>
            <a:bodyPr wrap="square">
              <a:spAutoFit/>
            </a:bodyPr>
            <a:lstStyle/>
            <a:p>
              <a:pPr lvl="0">
                <a:defRPr/>
              </a:pPr>
              <a:r>
                <a:rPr lang="zh-CN" altLang="en-US" sz="2800" b="1" spc="300" dirty="0">
                  <a:solidFill>
                    <a:prstClr val="black">
                      <a:lumMod val="95000"/>
                      <a:lumOff val="5000"/>
                    </a:prstClr>
                  </a:solidFill>
                  <a:latin typeface="微软雅黑" panose="020B0503020204020204" pitchFamily="34" charset="-122"/>
                  <a:ea typeface="微软雅黑" panose="020B0503020204020204" pitchFamily="34" charset="-122"/>
                  <a:cs typeface="+mn-ea"/>
                  <a:sym typeface="+mn-lt"/>
                </a:rPr>
                <a:t>人口迁移的动态分析模型</a:t>
              </a:r>
            </a:p>
          </p:txBody>
        </p:sp>
        <p:sp>
          <p:nvSpPr>
            <p:cNvPr id="24" name="矩形 23">
              <a:extLst>
                <a:ext uri="{FF2B5EF4-FFF2-40B4-BE49-F238E27FC236}">
                  <a16:creationId xmlns:a16="http://schemas.microsoft.com/office/drawing/2014/main" xmlns="" id="{585731C8-2130-4A42-BDC6-479492FADCAA}"/>
                </a:ext>
              </a:extLst>
            </p:cNvPr>
            <p:cNvSpPr/>
            <p:nvPr/>
          </p:nvSpPr>
          <p:spPr>
            <a:xfrm>
              <a:off x="486158" y="509191"/>
              <a:ext cx="577495" cy="461665"/>
            </a:xfrm>
            <a:prstGeom prst="rect">
              <a:avLst/>
            </a:prstGeom>
          </p:spPr>
          <p:txBody>
            <a:bodyPr wrap="square">
              <a:spAutoFit/>
            </a:bodyPr>
            <a:lstStyle/>
            <a:p>
              <a:pPr lvl="0" algn="ctr">
                <a:defRPr/>
              </a:pPr>
              <a:r>
                <a:rPr lang="en-US" altLang="zh-CN" sz="2400" b="1" dirty="0" smtClean="0">
                  <a:solidFill>
                    <a:prstClr val="white"/>
                  </a:solidFill>
                  <a:latin typeface="Times New Roman" pitchFamily="18" charset="0"/>
                  <a:ea typeface="微软雅黑" panose="020B0503020204020204" pitchFamily="34" charset="-122"/>
                  <a:cs typeface="Times New Roman" pitchFamily="18" charset="0"/>
                  <a:sym typeface="+mn-lt"/>
                </a:rPr>
                <a:t>§5</a:t>
              </a:r>
              <a:endParaRPr lang="en-US" altLang="zh-CN" sz="2400" b="1" dirty="0">
                <a:solidFill>
                  <a:prstClr val="white"/>
                </a:solidFill>
                <a:latin typeface="Times New Roman" pitchFamily="18" charset="0"/>
                <a:ea typeface="微软雅黑" panose="020B0503020204020204" pitchFamily="34" charset="-122"/>
                <a:cs typeface="Times New Roman" pitchFamily="18" charset="0"/>
                <a:sym typeface="+mn-lt"/>
              </a:endParaRPr>
            </a:p>
          </p:txBody>
        </p:sp>
      </p:grpSp>
      <p:sp>
        <p:nvSpPr>
          <p:cNvPr id="5" name="Text Box 5"/>
          <p:cNvSpPr txBox="1">
            <a:spLocks noChangeArrowheads="1"/>
          </p:cNvSpPr>
          <p:nvPr/>
        </p:nvSpPr>
        <p:spPr bwMode="auto">
          <a:xfrm>
            <a:off x="1054571" y="1255842"/>
            <a:ext cx="10225211" cy="5808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lnSpc>
                <a:spcPct val="150000"/>
              </a:lnSpc>
              <a:defRPr/>
            </a:pPr>
            <a:r>
              <a:rPr lang="zh-CN" altLang="en-US" sz="2400" b="0" kern="0" dirty="0" smtClean="0">
                <a:solidFill>
                  <a:srgbClr val="000000"/>
                </a:solidFill>
                <a:ea typeface="微软雅黑" panose="020B0503020204020204" pitchFamily="34" charset="-122"/>
                <a:cs typeface="Times New Roman" panose="02020603050405020304" pitchFamily="18" charset="0"/>
              </a:rPr>
              <a:t>令</a:t>
            </a:r>
            <a:r>
              <a:rPr lang="en-US" altLang="zh-CN" sz="2400" b="0" i="1" kern="0" dirty="0" smtClean="0">
                <a:solidFill>
                  <a:srgbClr val="000000"/>
                </a:solidFill>
                <a:ea typeface="微软雅黑" panose="020B0503020204020204" pitchFamily="34" charset="-122"/>
                <a:cs typeface="Times New Roman" panose="02020603050405020304" pitchFamily="18" charset="0"/>
              </a:rPr>
              <a:t>n</a:t>
            </a:r>
            <a:r>
              <a:rPr lang="en-US" altLang="zh-CN" sz="2400" b="0" kern="0" dirty="0" smtClean="0">
                <a:solidFill>
                  <a:srgbClr val="000000"/>
                </a:solidFill>
                <a:ea typeface="微软雅黑" panose="020B0503020204020204" pitchFamily="34" charset="-122"/>
                <a:cs typeface="Times New Roman" panose="02020603050405020304" pitchFamily="18" charset="0"/>
              </a:rPr>
              <a:t>→∞</a:t>
            </a:r>
            <a:r>
              <a:rPr lang="zh-CN" altLang="en-US" sz="2400" b="0" kern="0" dirty="0" smtClean="0">
                <a:solidFill>
                  <a:srgbClr val="000000"/>
                </a:solidFill>
                <a:ea typeface="微软雅黑" panose="020B0503020204020204" pitchFamily="34" charset="-122"/>
                <a:cs typeface="Times New Roman" panose="02020603050405020304" pitchFamily="18" charset="0"/>
              </a:rPr>
              <a:t>，则有 </a:t>
            </a:r>
          </a:p>
        </p:txBody>
      </p:sp>
      <p:graphicFrame>
        <p:nvGraphicFramePr>
          <p:cNvPr id="6" name="对象 5"/>
          <p:cNvGraphicFramePr>
            <a:graphicFrameLocks noChangeAspect="1"/>
          </p:cNvGraphicFramePr>
          <p:nvPr>
            <p:extLst>
              <p:ext uri="{D42A27DB-BD31-4B8C-83A1-F6EECF244321}">
                <p14:modId xmlns:p14="http://schemas.microsoft.com/office/powerpoint/2010/main" val="3087762697"/>
              </p:ext>
            </p:extLst>
          </p:nvPr>
        </p:nvGraphicFramePr>
        <p:xfrm>
          <a:off x="4360672" y="2156587"/>
          <a:ext cx="2527300" cy="1600200"/>
        </p:xfrm>
        <a:graphic>
          <a:graphicData uri="http://schemas.openxmlformats.org/presentationml/2006/ole">
            <mc:AlternateContent xmlns:mc="http://schemas.openxmlformats.org/markup-compatibility/2006">
              <mc:Choice xmlns:v="urn:schemas-microsoft-com:vml" Requires="v">
                <p:oleObj spid="_x0000_s226375" name="Equation" r:id="rId4" imgW="2527200" imgH="1600200" progId="Equation.DSMT4">
                  <p:embed/>
                </p:oleObj>
              </mc:Choice>
              <mc:Fallback>
                <p:oleObj name="Equation" r:id="rId4" imgW="2527200" imgH="1600200" progId="Equation.DSMT4">
                  <p:embed/>
                  <p:pic>
                    <p:nvPicPr>
                      <p:cNvPr id="0" name=""/>
                      <p:cNvPicPr/>
                      <p:nvPr/>
                    </p:nvPicPr>
                    <p:blipFill>
                      <a:blip r:embed="rId5"/>
                      <a:stretch>
                        <a:fillRect/>
                      </a:stretch>
                    </p:blipFill>
                    <p:spPr>
                      <a:xfrm>
                        <a:off x="4360672" y="2156587"/>
                        <a:ext cx="2527300" cy="1600200"/>
                      </a:xfrm>
                      <a:prstGeom prst="rect">
                        <a:avLst/>
                      </a:prstGeom>
                    </p:spPr>
                  </p:pic>
                </p:oleObj>
              </mc:Fallback>
            </mc:AlternateContent>
          </a:graphicData>
        </a:graphic>
      </p:graphicFrame>
      <p:grpSp>
        <p:nvGrpSpPr>
          <p:cNvPr id="7" name="组合 6"/>
          <p:cNvGrpSpPr/>
          <p:nvPr/>
        </p:nvGrpSpPr>
        <p:grpSpPr>
          <a:xfrm>
            <a:off x="1063653" y="4000218"/>
            <a:ext cx="9921577" cy="1754326"/>
            <a:chOff x="1054572" y="2709714"/>
            <a:chExt cx="9921577" cy="1754326"/>
          </a:xfrm>
        </p:grpSpPr>
        <p:sp>
          <p:nvSpPr>
            <p:cNvPr id="8" name="Text Box 5"/>
            <p:cNvSpPr txBox="1">
              <a:spLocks noChangeArrowheads="1"/>
            </p:cNvSpPr>
            <p:nvPr/>
          </p:nvSpPr>
          <p:spPr bwMode="auto">
            <a:xfrm>
              <a:off x="1054572" y="2709714"/>
              <a:ext cx="9921577"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lvl="0" algn="just" eaLnBrk="1" hangingPunct="1">
                <a:lnSpc>
                  <a:spcPct val="150000"/>
                </a:lnSpc>
                <a:defRPr/>
              </a:pPr>
              <a:r>
                <a:rPr kumimoji="0" lang="zh-CN" altLang="en-US" sz="2400" b="0" i="0" u="none" strike="noStrike" kern="0" cap="none" spc="0" normalizeH="0" noProof="0" dirty="0" smtClean="0">
                  <a:ln>
                    <a:noFill/>
                  </a:ln>
                  <a:solidFill>
                    <a:srgbClr val="000000"/>
                  </a:solidFill>
                  <a:effectLst/>
                  <a:uLnTx/>
                  <a:uFillTx/>
                  <a:latin typeface="Times New Roman" pitchFamily="18" charset="0"/>
                  <a:ea typeface="微软雅黑" panose="020B0503020204020204" pitchFamily="34" charset="-122"/>
                  <a:cs typeface="Times New Roman" panose="02020603050405020304" pitchFamily="18" charset="0"/>
                </a:rPr>
                <a:t>        </a:t>
              </a:r>
              <a:r>
                <a:rPr kumimoji="0" lang="zh-CN" altLang="en-US" sz="2400" b="0" i="0" u="none" strike="noStrike" kern="0" cap="none" spc="0" normalizeH="0" baseline="0" noProof="0" dirty="0" smtClean="0">
                  <a:ln>
                    <a:noFill/>
                  </a:ln>
                  <a:solidFill>
                    <a:srgbClr val="000000"/>
                  </a:solidFill>
                  <a:effectLst/>
                  <a:uLnTx/>
                  <a:uFillTx/>
                  <a:latin typeface="Times New Roman" pitchFamily="18" charset="0"/>
                  <a:ea typeface="微软雅黑" panose="020B0503020204020204" pitchFamily="34" charset="-122"/>
                  <a:cs typeface="Times New Roman" panose="02020603050405020304" pitchFamily="18" charset="0"/>
                </a:rPr>
                <a:t>在</a:t>
              </a:r>
              <a:r>
                <a:rPr kumimoji="0" lang="zh-CN" altLang="en-US" sz="2400" b="0" i="0" u="none" strike="noStrike" kern="0" cap="none" spc="0" normalizeH="0" baseline="0" noProof="0" dirty="0">
                  <a:ln>
                    <a:noFill/>
                  </a:ln>
                  <a:solidFill>
                    <a:srgbClr val="000000"/>
                  </a:solidFill>
                  <a:effectLst/>
                  <a:uLnTx/>
                  <a:uFillTx/>
                  <a:latin typeface="Times New Roman" pitchFamily="18" charset="0"/>
                  <a:ea typeface="微软雅黑" panose="020B0503020204020204" pitchFamily="34" charset="-122"/>
                  <a:cs typeface="Times New Roman" panose="02020603050405020304" pitchFamily="18" charset="0"/>
                </a:rPr>
                <a:t>极限情况</a:t>
              </a:r>
              <a:r>
                <a:rPr kumimoji="0" lang="zh-CN" altLang="en-US" sz="2400" b="0" i="0" u="none" strike="noStrike" kern="0" cap="none" spc="0" normalizeH="0" baseline="0" noProof="0" dirty="0" smtClean="0">
                  <a:ln>
                    <a:noFill/>
                  </a:ln>
                  <a:solidFill>
                    <a:srgbClr val="000000"/>
                  </a:solidFill>
                  <a:effectLst/>
                  <a:uLnTx/>
                  <a:uFillTx/>
                  <a:latin typeface="Times New Roman" pitchFamily="18" charset="0"/>
                  <a:ea typeface="微软雅黑" panose="020B0503020204020204" pitchFamily="34" charset="-122"/>
                  <a:cs typeface="Times New Roman" panose="02020603050405020304" pitchFamily="18" charset="0"/>
                </a:rPr>
                <a:t>下，总人口的</a:t>
              </a:r>
              <a:r>
                <a:rPr kumimoji="0" lang="en-US" altLang="zh-CN" sz="2400" b="0" i="0" u="none" strike="noStrike" kern="0" cap="none" spc="0" normalizeH="0" baseline="0" noProof="0" dirty="0" smtClean="0">
                  <a:ln>
                    <a:noFill/>
                  </a:ln>
                  <a:solidFill>
                    <a:srgbClr val="000000"/>
                  </a:solidFill>
                  <a:effectLst/>
                  <a:uLnTx/>
                  <a:uFillTx/>
                  <a:latin typeface="Times New Roman" pitchFamily="18" charset="0"/>
                  <a:ea typeface="微软雅黑" panose="020B0503020204020204" pitchFamily="34" charset="-122"/>
                  <a:cs typeface="Times New Roman" panose="02020603050405020304" pitchFamily="18" charset="0"/>
                </a:rPr>
                <a:t>   </a:t>
              </a:r>
              <a:r>
                <a:rPr kumimoji="0" lang="zh-CN" altLang="en-US" sz="2400" b="0" i="0" u="none" strike="noStrike" kern="0" cap="none" spc="0" normalizeH="0" baseline="0" noProof="0" dirty="0" smtClean="0">
                  <a:ln>
                    <a:noFill/>
                  </a:ln>
                  <a:solidFill>
                    <a:srgbClr val="000000"/>
                  </a:solidFill>
                  <a:effectLst/>
                  <a:uLnTx/>
                  <a:uFillTx/>
                  <a:latin typeface="Times New Roman" pitchFamily="18" charset="0"/>
                  <a:ea typeface="微软雅黑" panose="020B0503020204020204" pitchFamily="34" charset="-122"/>
                  <a:cs typeface="Times New Roman" panose="02020603050405020304" pitchFamily="18" charset="0"/>
                </a:rPr>
                <a:t>居住在</a:t>
              </a:r>
              <a:r>
                <a:rPr lang="zh-CN" altLang="en-US" sz="2400" b="0" kern="0" dirty="0">
                  <a:solidFill>
                    <a:srgbClr val="000000"/>
                  </a:solidFill>
                  <a:ea typeface="微软雅黑" panose="020B0503020204020204" pitchFamily="34" charset="-122"/>
                  <a:cs typeface="Times New Roman" panose="02020603050405020304" pitchFamily="18" charset="0"/>
                </a:rPr>
                <a:t>城镇，而总人口</a:t>
              </a:r>
              <a:r>
                <a:rPr lang="zh-CN" altLang="en-US" sz="2400" b="0" kern="0" dirty="0" smtClean="0">
                  <a:solidFill>
                    <a:srgbClr val="000000"/>
                  </a:solidFill>
                  <a:ea typeface="微软雅黑" panose="020B0503020204020204" pitchFamily="34" charset="-122"/>
                  <a:cs typeface="Times New Roman" panose="02020603050405020304" pitchFamily="18" charset="0"/>
                </a:rPr>
                <a:t>的    居住</a:t>
              </a:r>
              <a:r>
                <a:rPr lang="zh-CN" altLang="en-US" sz="2400" b="0" kern="0" dirty="0">
                  <a:solidFill>
                    <a:srgbClr val="000000"/>
                  </a:solidFill>
                  <a:ea typeface="微软雅黑" panose="020B0503020204020204" pitchFamily="34" charset="-122"/>
                  <a:cs typeface="Times New Roman" panose="02020603050405020304" pitchFamily="18" charset="0"/>
                </a:rPr>
                <a:t>在</a:t>
              </a:r>
              <a:r>
                <a:rPr lang="zh-CN" altLang="en-US" sz="2400" b="0" kern="0" dirty="0" smtClean="0">
                  <a:solidFill>
                    <a:srgbClr val="000000"/>
                  </a:solidFill>
                  <a:ea typeface="微软雅黑" panose="020B0503020204020204" pitchFamily="34" charset="-122"/>
                  <a:cs typeface="Times New Roman" panose="02020603050405020304" pitchFamily="18" charset="0"/>
                </a:rPr>
                <a:t>农村，且</a:t>
              </a:r>
              <a:r>
                <a:rPr lang="zh-CN" altLang="en-US" sz="2400" b="0" kern="0" dirty="0">
                  <a:solidFill>
                    <a:srgbClr val="000000"/>
                  </a:solidFill>
                  <a:ea typeface="微软雅黑" panose="020B0503020204020204" pitchFamily="34" charset="-122"/>
                  <a:cs typeface="Times New Roman" panose="02020603050405020304" pitchFamily="18" charset="0"/>
                </a:rPr>
                <a:t>这种状况与初始的人口分布</a:t>
              </a:r>
              <a:r>
                <a:rPr lang="zh-CN" altLang="en-US" sz="2400" b="0" kern="0" dirty="0" smtClean="0">
                  <a:solidFill>
                    <a:srgbClr val="000000"/>
                  </a:solidFill>
                  <a:ea typeface="微软雅黑" panose="020B0503020204020204" pitchFamily="34" charset="-122"/>
                  <a:cs typeface="Times New Roman" panose="02020603050405020304" pitchFamily="18" charset="0"/>
                </a:rPr>
                <a:t>无关。值得</a:t>
              </a:r>
              <a:r>
                <a:rPr lang="zh-CN" altLang="en-US" sz="2400" b="0" kern="0" dirty="0">
                  <a:solidFill>
                    <a:srgbClr val="000000"/>
                  </a:solidFill>
                  <a:ea typeface="微软雅黑" panose="020B0503020204020204" pitchFamily="34" charset="-122"/>
                  <a:cs typeface="Times New Roman" panose="02020603050405020304" pitchFamily="18" charset="0"/>
                </a:rPr>
                <a:t>注意的是，这个稳定状态</a:t>
              </a:r>
              <a:r>
                <a:rPr lang="zh-CN" altLang="en-US" sz="2400" b="0" kern="0" dirty="0" smtClean="0">
                  <a:solidFill>
                    <a:srgbClr val="000000"/>
                  </a:solidFill>
                  <a:ea typeface="微软雅黑" panose="020B0503020204020204" pitchFamily="34" charset="-122"/>
                  <a:cs typeface="Times New Roman" panose="02020603050405020304" pitchFamily="18" charset="0"/>
                </a:rPr>
                <a:t>正是 </a:t>
              </a:r>
              <a:r>
                <a:rPr lang="en-US" altLang="zh-CN" sz="2400" i="1" kern="0" dirty="0" smtClean="0">
                  <a:solidFill>
                    <a:srgbClr val="000000"/>
                  </a:solidFill>
                  <a:ea typeface="微软雅黑" panose="020B0503020204020204" pitchFamily="34" charset="-122"/>
                  <a:cs typeface="Times New Roman" panose="02020603050405020304" pitchFamily="18" charset="0"/>
                </a:rPr>
                <a:t>A </a:t>
              </a:r>
              <a:r>
                <a:rPr lang="zh-CN" altLang="en-US" sz="2400" b="0" kern="0" dirty="0" smtClean="0">
                  <a:solidFill>
                    <a:srgbClr val="000000"/>
                  </a:solidFill>
                  <a:ea typeface="微软雅黑" panose="020B0503020204020204" pitchFamily="34" charset="-122"/>
                  <a:cs typeface="Times New Roman" panose="02020603050405020304" pitchFamily="18" charset="0"/>
                </a:rPr>
                <a:t>的</a:t>
              </a:r>
              <a:r>
                <a:rPr lang="zh-CN" altLang="en-US" sz="2400" b="0" kern="0" dirty="0">
                  <a:solidFill>
                    <a:srgbClr val="000000"/>
                  </a:solidFill>
                  <a:ea typeface="微软雅黑" panose="020B0503020204020204" pitchFamily="34" charset="-122"/>
                  <a:cs typeface="Times New Roman" panose="02020603050405020304" pitchFamily="18" charset="0"/>
                </a:rPr>
                <a:t>对应于特征值</a:t>
              </a:r>
              <a:r>
                <a:rPr lang="en-US" altLang="zh-CN" sz="2400" b="0" kern="0" dirty="0">
                  <a:solidFill>
                    <a:srgbClr val="000000"/>
                  </a:solidFill>
                  <a:ea typeface="微软雅黑" panose="020B0503020204020204" pitchFamily="34" charset="-122"/>
                  <a:cs typeface="Times New Roman" panose="02020603050405020304" pitchFamily="18" charset="0"/>
                </a:rPr>
                <a:t>1</a:t>
              </a:r>
              <a:r>
                <a:rPr lang="zh-CN" altLang="en-US" sz="2400" b="0" kern="0" dirty="0">
                  <a:solidFill>
                    <a:srgbClr val="000000"/>
                  </a:solidFill>
                  <a:ea typeface="微软雅黑" panose="020B0503020204020204" pitchFamily="34" charset="-122"/>
                  <a:cs typeface="Times New Roman" panose="02020603050405020304" pitchFamily="18" charset="0"/>
                </a:rPr>
                <a:t>的特征向量。</a:t>
              </a:r>
              <a:endParaRPr kumimoji="0" lang="zh-CN" altLang="en-US" sz="2400" b="0" i="0" u="none" strike="noStrike" kern="0" cap="none" spc="0" normalizeH="0" baseline="0" noProof="0" dirty="0" smtClean="0">
                <a:ln>
                  <a:noFill/>
                </a:ln>
                <a:solidFill>
                  <a:srgbClr val="000000"/>
                </a:solidFill>
                <a:effectLst/>
                <a:uLnTx/>
                <a:uFillTx/>
                <a:latin typeface="Times New Roman" pitchFamily="18" charset="0"/>
                <a:ea typeface="微软雅黑" panose="020B0503020204020204" pitchFamily="34" charset="-122"/>
                <a:cs typeface="Times New Roman" panose="02020603050405020304" pitchFamily="18" charset="0"/>
              </a:endParaRPr>
            </a:p>
          </p:txBody>
        </p:sp>
        <p:graphicFrame>
          <p:nvGraphicFramePr>
            <p:cNvPr id="9" name="对象 8"/>
            <p:cNvGraphicFramePr>
              <a:graphicFrameLocks noChangeAspect="1"/>
            </p:cNvGraphicFramePr>
            <p:nvPr>
              <p:extLst>
                <p:ext uri="{D42A27DB-BD31-4B8C-83A1-F6EECF244321}">
                  <p14:modId xmlns:p14="http://schemas.microsoft.com/office/powerpoint/2010/main" val="2368030085"/>
                </p:ext>
              </p:extLst>
            </p:nvPr>
          </p:nvGraphicFramePr>
          <p:xfrm>
            <a:off x="5118074" y="2709714"/>
            <a:ext cx="241300" cy="736600"/>
          </p:xfrm>
          <a:graphic>
            <a:graphicData uri="http://schemas.openxmlformats.org/presentationml/2006/ole">
              <mc:AlternateContent xmlns:mc="http://schemas.openxmlformats.org/markup-compatibility/2006">
                <mc:Choice xmlns:v="urn:schemas-microsoft-com:vml" Requires="v">
                  <p:oleObj spid="_x0000_s226376" name="Equation" r:id="rId6" imgW="241200" imgH="736560" progId="Equation.DSMT4">
                    <p:embed/>
                  </p:oleObj>
                </mc:Choice>
                <mc:Fallback>
                  <p:oleObj name="Equation" r:id="rId6" imgW="241200" imgH="736560" progId="Equation.DSMT4">
                    <p:embed/>
                    <p:pic>
                      <p:nvPicPr>
                        <p:cNvPr id="0" name=""/>
                        <p:cNvPicPr/>
                        <p:nvPr/>
                      </p:nvPicPr>
                      <p:blipFill>
                        <a:blip r:embed="rId7"/>
                        <a:stretch>
                          <a:fillRect/>
                        </a:stretch>
                      </p:blipFill>
                      <p:spPr>
                        <a:xfrm>
                          <a:off x="5118074" y="2709714"/>
                          <a:ext cx="241300" cy="736600"/>
                        </a:xfrm>
                        <a:prstGeom prst="rect">
                          <a:avLst/>
                        </a:prstGeom>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989628043"/>
                </p:ext>
              </p:extLst>
            </p:nvPr>
          </p:nvGraphicFramePr>
          <p:xfrm>
            <a:off x="8718299" y="2709714"/>
            <a:ext cx="241300" cy="736600"/>
          </p:xfrm>
          <a:graphic>
            <a:graphicData uri="http://schemas.openxmlformats.org/presentationml/2006/ole">
              <mc:AlternateContent xmlns:mc="http://schemas.openxmlformats.org/markup-compatibility/2006">
                <mc:Choice xmlns:v="urn:schemas-microsoft-com:vml" Requires="v">
                  <p:oleObj spid="_x0000_s226377" name="Equation" r:id="rId8" imgW="241200" imgH="736560" progId="Equation.DSMT4">
                    <p:embed/>
                  </p:oleObj>
                </mc:Choice>
                <mc:Fallback>
                  <p:oleObj name="Equation" r:id="rId8" imgW="241200" imgH="736560" progId="Equation.DSMT4">
                    <p:embed/>
                    <p:pic>
                      <p:nvPicPr>
                        <p:cNvPr id="0" name=""/>
                        <p:cNvPicPr/>
                        <p:nvPr/>
                      </p:nvPicPr>
                      <p:blipFill>
                        <a:blip r:embed="rId9"/>
                        <a:stretch>
                          <a:fillRect/>
                        </a:stretch>
                      </p:blipFill>
                      <p:spPr>
                        <a:xfrm>
                          <a:off x="8718299" y="2709714"/>
                          <a:ext cx="241300" cy="736600"/>
                        </a:xfrm>
                        <a:prstGeom prst="rect">
                          <a:avLst/>
                        </a:prstGeom>
                      </p:spPr>
                    </p:pic>
                  </p:oleObj>
                </mc:Fallback>
              </mc:AlternateContent>
            </a:graphicData>
          </a:graphic>
        </p:graphicFrame>
      </p:grpSp>
    </p:spTree>
    <p:custDataLst>
      <p:tags r:id="rId2"/>
    </p:custDataLst>
    <p:extLst>
      <p:ext uri="{BB962C8B-B14F-4D97-AF65-F5344CB8AC3E}">
        <p14:creationId xmlns:p14="http://schemas.microsoft.com/office/powerpoint/2010/main" val="13482031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矩形 48">
            <a:extLst>
              <a:ext uri="{FF2B5EF4-FFF2-40B4-BE49-F238E27FC236}">
                <a16:creationId xmlns:a16="http://schemas.microsoft.com/office/drawing/2014/main" xmlns="" id="{2C22A9D0-D16A-157C-B894-5B45DD2587C1}"/>
              </a:ext>
            </a:extLst>
          </p:cNvPr>
          <p:cNvSpPr/>
          <p:nvPr/>
        </p:nvSpPr>
        <p:spPr>
          <a:xfrm>
            <a:off x="1" y="1928766"/>
            <a:ext cx="12192000" cy="3187699"/>
          </a:xfrm>
          <a:prstGeom prst="rect">
            <a:avLst/>
          </a:prstGeom>
          <a:solidFill>
            <a:schemeClr val="accent1"/>
          </a:solidFill>
          <a:ln w="12700" cap="flat" cmpd="sng" algn="ctr">
            <a:noFill/>
            <a:prstDash val="solid"/>
            <a:miter lim="800000"/>
          </a:ln>
          <a:effectLst/>
        </p:spPr>
        <p:txBody>
          <a:bodyPr rtlCol="0" anchor="ctr"/>
          <a:lstStyle/>
          <a:p>
            <a:pPr algn="ctr">
              <a:defRPr/>
            </a:pPr>
            <a:endParaRPr lang="zh-CN" altLang="en-US" sz="2000" kern="0">
              <a:solidFill>
                <a:srgbClr val="FFFFFF"/>
              </a:solidFill>
              <a:latin typeface="思源黑体 CN" panose="020F0502020204030204"/>
              <a:cs typeface="+mn-ea"/>
              <a:sym typeface="+mn-lt"/>
            </a:endParaRPr>
          </a:p>
        </p:txBody>
      </p:sp>
      <p:grpSp>
        <p:nvGrpSpPr>
          <p:cNvPr id="95" name="组合 94">
            <a:extLst>
              <a:ext uri="{FF2B5EF4-FFF2-40B4-BE49-F238E27FC236}">
                <a16:creationId xmlns:a16="http://schemas.microsoft.com/office/drawing/2014/main" xmlns="" id="{F1AE6F10-8D4B-BFA6-DB66-57184E4B495E}"/>
              </a:ext>
            </a:extLst>
          </p:cNvPr>
          <p:cNvGrpSpPr/>
          <p:nvPr/>
        </p:nvGrpSpPr>
        <p:grpSpPr>
          <a:xfrm rot="16200000" flipH="1" flipV="1">
            <a:off x="1648436" y="5159986"/>
            <a:ext cx="869693" cy="1870906"/>
            <a:chOff x="11010435" y="4832693"/>
            <a:chExt cx="869693" cy="1870906"/>
          </a:xfrm>
          <a:solidFill>
            <a:schemeClr val="accent2"/>
          </a:solidFill>
        </p:grpSpPr>
        <p:sp>
          <p:nvSpPr>
            <p:cNvPr id="96" name="椭圆 95">
              <a:extLst>
                <a:ext uri="{FF2B5EF4-FFF2-40B4-BE49-F238E27FC236}">
                  <a16:creationId xmlns:a16="http://schemas.microsoft.com/office/drawing/2014/main" xmlns="" id="{DF9492D7-E059-01CA-6948-48C5DCE5BBE1}"/>
                </a:ext>
              </a:extLst>
            </p:cNvPr>
            <p:cNvSpPr/>
            <p:nvPr/>
          </p:nvSpPr>
          <p:spPr>
            <a:xfrm>
              <a:off x="11799846" y="4832693"/>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97" name="椭圆 96">
              <a:extLst>
                <a:ext uri="{FF2B5EF4-FFF2-40B4-BE49-F238E27FC236}">
                  <a16:creationId xmlns:a16="http://schemas.microsoft.com/office/drawing/2014/main" xmlns="" id="{9754BA4F-F0B2-01E0-E8AA-056197DAD64E}"/>
                </a:ext>
              </a:extLst>
            </p:cNvPr>
            <p:cNvSpPr/>
            <p:nvPr/>
          </p:nvSpPr>
          <p:spPr>
            <a:xfrm>
              <a:off x="11799846" y="5011755"/>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98" name="椭圆 97">
              <a:extLst>
                <a:ext uri="{FF2B5EF4-FFF2-40B4-BE49-F238E27FC236}">
                  <a16:creationId xmlns:a16="http://schemas.microsoft.com/office/drawing/2014/main" xmlns="" id="{EC8E9E92-B91B-A678-F460-0B8C730CAE79}"/>
                </a:ext>
              </a:extLst>
            </p:cNvPr>
            <p:cNvSpPr/>
            <p:nvPr/>
          </p:nvSpPr>
          <p:spPr>
            <a:xfrm>
              <a:off x="11799846" y="5190817"/>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99" name="椭圆 98">
              <a:extLst>
                <a:ext uri="{FF2B5EF4-FFF2-40B4-BE49-F238E27FC236}">
                  <a16:creationId xmlns:a16="http://schemas.microsoft.com/office/drawing/2014/main" xmlns="" id="{E3529D57-7F52-7B66-D52B-E8AD9137DAAA}"/>
                </a:ext>
              </a:extLst>
            </p:cNvPr>
            <p:cNvSpPr/>
            <p:nvPr/>
          </p:nvSpPr>
          <p:spPr>
            <a:xfrm>
              <a:off x="11799846" y="5369879"/>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00" name="椭圆 99">
              <a:extLst>
                <a:ext uri="{FF2B5EF4-FFF2-40B4-BE49-F238E27FC236}">
                  <a16:creationId xmlns:a16="http://schemas.microsoft.com/office/drawing/2014/main" xmlns="" id="{68963700-3D0F-5544-B4B6-B70CE244D1B6}"/>
                </a:ext>
              </a:extLst>
            </p:cNvPr>
            <p:cNvSpPr/>
            <p:nvPr/>
          </p:nvSpPr>
          <p:spPr>
            <a:xfrm>
              <a:off x="11799846" y="5548941"/>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01" name="椭圆 100">
              <a:extLst>
                <a:ext uri="{FF2B5EF4-FFF2-40B4-BE49-F238E27FC236}">
                  <a16:creationId xmlns:a16="http://schemas.microsoft.com/office/drawing/2014/main" xmlns="" id="{F1459995-E84A-7983-953A-C879D60A9D1D}"/>
                </a:ext>
              </a:extLst>
            </p:cNvPr>
            <p:cNvSpPr/>
            <p:nvPr/>
          </p:nvSpPr>
          <p:spPr>
            <a:xfrm>
              <a:off x="11799846" y="5728003"/>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02" name="椭圆 101">
              <a:extLst>
                <a:ext uri="{FF2B5EF4-FFF2-40B4-BE49-F238E27FC236}">
                  <a16:creationId xmlns:a16="http://schemas.microsoft.com/office/drawing/2014/main" xmlns="" id="{2E07D110-9676-0E78-41F3-DFB99BE80AAC}"/>
                </a:ext>
              </a:extLst>
            </p:cNvPr>
            <p:cNvSpPr/>
            <p:nvPr/>
          </p:nvSpPr>
          <p:spPr>
            <a:xfrm>
              <a:off x="11799846" y="5907065"/>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03" name="椭圆 102">
              <a:extLst>
                <a:ext uri="{FF2B5EF4-FFF2-40B4-BE49-F238E27FC236}">
                  <a16:creationId xmlns:a16="http://schemas.microsoft.com/office/drawing/2014/main" xmlns="" id="{63A1982F-9FA8-329B-589A-EBA97B09DEF1}"/>
                </a:ext>
              </a:extLst>
            </p:cNvPr>
            <p:cNvSpPr/>
            <p:nvPr/>
          </p:nvSpPr>
          <p:spPr>
            <a:xfrm>
              <a:off x="11799846" y="6086127"/>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04" name="椭圆 103">
              <a:extLst>
                <a:ext uri="{FF2B5EF4-FFF2-40B4-BE49-F238E27FC236}">
                  <a16:creationId xmlns:a16="http://schemas.microsoft.com/office/drawing/2014/main" xmlns="" id="{D18D21E6-CCF1-55F1-B6C2-4B347A3E4292}"/>
                </a:ext>
              </a:extLst>
            </p:cNvPr>
            <p:cNvSpPr/>
            <p:nvPr/>
          </p:nvSpPr>
          <p:spPr>
            <a:xfrm>
              <a:off x="11799846" y="6265189"/>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05" name="椭圆 104">
              <a:extLst>
                <a:ext uri="{FF2B5EF4-FFF2-40B4-BE49-F238E27FC236}">
                  <a16:creationId xmlns:a16="http://schemas.microsoft.com/office/drawing/2014/main" xmlns="" id="{A14AAF1F-0413-39E4-81BF-8A2B3EB9AEBA}"/>
                </a:ext>
              </a:extLst>
            </p:cNvPr>
            <p:cNvSpPr/>
            <p:nvPr/>
          </p:nvSpPr>
          <p:spPr>
            <a:xfrm>
              <a:off x="11799846" y="6444251"/>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06" name="椭圆 105">
              <a:extLst>
                <a:ext uri="{FF2B5EF4-FFF2-40B4-BE49-F238E27FC236}">
                  <a16:creationId xmlns:a16="http://schemas.microsoft.com/office/drawing/2014/main" xmlns="" id="{B95A3450-67FA-DBDD-E968-8B96F5489A70}"/>
                </a:ext>
              </a:extLst>
            </p:cNvPr>
            <p:cNvSpPr/>
            <p:nvPr/>
          </p:nvSpPr>
          <p:spPr>
            <a:xfrm>
              <a:off x="11799846" y="6623317"/>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07" name="椭圆 106">
              <a:extLst>
                <a:ext uri="{FF2B5EF4-FFF2-40B4-BE49-F238E27FC236}">
                  <a16:creationId xmlns:a16="http://schemas.microsoft.com/office/drawing/2014/main" xmlns="" id="{58D70B41-D145-1BA5-D68B-325DBEC18076}"/>
                </a:ext>
              </a:extLst>
            </p:cNvPr>
            <p:cNvSpPr/>
            <p:nvPr/>
          </p:nvSpPr>
          <p:spPr>
            <a:xfrm>
              <a:off x="11641963" y="6623317"/>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08" name="椭圆 107">
              <a:extLst>
                <a:ext uri="{FF2B5EF4-FFF2-40B4-BE49-F238E27FC236}">
                  <a16:creationId xmlns:a16="http://schemas.microsoft.com/office/drawing/2014/main" xmlns="" id="{F38BE693-0617-0698-BB5F-8018E581CAF5}"/>
                </a:ext>
              </a:extLst>
            </p:cNvPr>
            <p:cNvSpPr/>
            <p:nvPr/>
          </p:nvSpPr>
          <p:spPr>
            <a:xfrm>
              <a:off x="11484081" y="6623317"/>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09" name="椭圆 108">
              <a:extLst>
                <a:ext uri="{FF2B5EF4-FFF2-40B4-BE49-F238E27FC236}">
                  <a16:creationId xmlns:a16="http://schemas.microsoft.com/office/drawing/2014/main" xmlns="" id="{EDD9CE23-46EA-B95A-9F84-7B8E9C893550}"/>
                </a:ext>
              </a:extLst>
            </p:cNvPr>
            <p:cNvSpPr/>
            <p:nvPr/>
          </p:nvSpPr>
          <p:spPr>
            <a:xfrm>
              <a:off x="11326199" y="6623317"/>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10" name="椭圆 109">
              <a:extLst>
                <a:ext uri="{FF2B5EF4-FFF2-40B4-BE49-F238E27FC236}">
                  <a16:creationId xmlns:a16="http://schemas.microsoft.com/office/drawing/2014/main" xmlns="" id="{89D56BDE-4DDA-BC78-6922-754FC85BFAD7}"/>
                </a:ext>
              </a:extLst>
            </p:cNvPr>
            <p:cNvSpPr/>
            <p:nvPr/>
          </p:nvSpPr>
          <p:spPr>
            <a:xfrm>
              <a:off x="11168317" y="6623317"/>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11" name="椭圆 110">
              <a:extLst>
                <a:ext uri="{FF2B5EF4-FFF2-40B4-BE49-F238E27FC236}">
                  <a16:creationId xmlns:a16="http://schemas.microsoft.com/office/drawing/2014/main" xmlns="" id="{553761AD-DF80-5F94-64ED-E17DE3C0F79A}"/>
                </a:ext>
              </a:extLst>
            </p:cNvPr>
            <p:cNvSpPr/>
            <p:nvPr/>
          </p:nvSpPr>
          <p:spPr>
            <a:xfrm>
              <a:off x="11010435" y="6623317"/>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grpSp>
      <p:sp>
        <p:nvSpPr>
          <p:cNvPr id="126" name="文本框 125">
            <a:extLst>
              <a:ext uri="{FF2B5EF4-FFF2-40B4-BE49-F238E27FC236}">
                <a16:creationId xmlns:a16="http://schemas.microsoft.com/office/drawing/2014/main" xmlns="" id="{10D8F35E-5440-22E0-ED6D-DAE6D227504A}"/>
              </a:ext>
            </a:extLst>
          </p:cNvPr>
          <p:cNvSpPr txBox="1"/>
          <p:nvPr/>
        </p:nvSpPr>
        <p:spPr>
          <a:xfrm>
            <a:off x="3383281" y="2788243"/>
            <a:ext cx="5308434" cy="830997"/>
          </a:xfrm>
          <a:prstGeom prst="rect">
            <a:avLst/>
          </a:prstGeom>
          <a:noFill/>
        </p:spPr>
        <p:txBody>
          <a:bodyPr wrap="square" rtlCol="0">
            <a:spAutoFit/>
            <a:scene3d>
              <a:camera prst="orthographicFront"/>
              <a:lightRig rig="threePt" dir="t"/>
            </a:scene3d>
            <a:sp3d contourW="12700"/>
          </a:bodyPr>
          <a:lstStyle/>
          <a:p>
            <a:pPr algn="ctr" defTabSz="457200"/>
            <a:r>
              <a:rPr lang="zh-CN" altLang="en-US" sz="4800" b="1" dirty="0">
                <a:gradFill>
                  <a:gsLst>
                    <a:gs pos="44000">
                      <a:prstClr val="white"/>
                    </a:gs>
                    <a:gs pos="100000">
                      <a:srgbClr val="51B5B7"/>
                    </a:gs>
                  </a:gsLst>
                  <a:lin ang="5400000" scaled="0"/>
                </a:gradFill>
                <a:latin typeface="微软雅黑" panose="020B0503020204020204" pitchFamily="34" charset="-122"/>
                <a:ea typeface="微软雅黑" panose="020B0503020204020204" pitchFamily="34" charset="-122"/>
                <a:cs typeface="MiSans Medium" panose="00000600000000000000" charset="-122"/>
                <a:sym typeface="Arial" panose="020B0604020202020204" pitchFamily="34" charset="0"/>
              </a:rPr>
              <a:t>常染色体遗传模型</a:t>
            </a:r>
          </a:p>
        </p:txBody>
      </p:sp>
      <p:grpSp>
        <p:nvGrpSpPr>
          <p:cNvPr id="144" name="组合 143">
            <a:extLst>
              <a:ext uri="{FF2B5EF4-FFF2-40B4-BE49-F238E27FC236}">
                <a16:creationId xmlns:a16="http://schemas.microsoft.com/office/drawing/2014/main" xmlns="" id="{8A0B6880-5892-6789-3F68-B7B773D64760}"/>
              </a:ext>
            </a:extLst>
          </p:cNvPr>
          <p:cNvGrpSpPr/>
          <p:nvPr/>
        </p:nvGrpSpPr>
        <p:grpSpPr>
          <a:xfrm>
            <a:off x="698325" y="4119308"/>
            <a:ext cx="1020562" cy="270782"/>
            <a:chOff x="3381675" y="3022299"/>
            <a:chExt cx="1020562" cy="270782"/>
          </a:xfrm>
        </p:grpSpPr>
        <p:sp>
          <p:nvSpPr>
            <p:cNvPr id="145" name="椭圆 144">
              <a:extLst>
                <a:ext uri="{FF2B5EF4-FFF2-40B4-BE49-F238E27FC236}">
                  <a16:creationId xmlns:a16="http://schemas.microsoft.com/office/drawing/2014/main" xmlns="" id="{AF8EEA8F-5356-6EFF-B042-EC9BCBCCA98E}"/>
                </a:ext>
              </a:extLst>
            </p:cNvPr>
            <p:cNvSpPr/>
            <p:nvPr/>
          </p:nvSpPr>
          <p:spPr>
            <a:xfrm>
              <a:off x="3381675" y="3022299"/>
              <a:ext cx="80282" cy="8028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46" name="椭圆 145">
              <a:extLst>
                <a:ext uri="{FF2B5EF4-FFF2-40B4-BE49-F238E27FC236}">
                  <a16:creationId xmlns:a16="http://schemas.microsoft.com/office/drawing/2014/main" xmlns="" id="{A6E6340F-33D3-639B-2561-92F2A596499A}"/>
                </a:ext>
              </a:extLst>
            </p:cNvPr>
            <p:cNvSpPr/>
            <p:nvPr/>
          </p:nvSpPr>
          <p:spPr>
            <a:xfrm>
              <a:off x="3538108" y="3022299"/>
              <a:ext cx="80282" cy="8028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47" name="椭圆 146">
              <a:extLst>
                <a:ext uri="{FF2B5EF4-FFF2-40B4-BE49-F238E27FC236}">
                  <a16:creationId xmlns:a16="http://schemas.microsoft.com/office/drawing/2014/main" xmlns="" id="{D0FE76DE-13D2-5973-94D4-E62BE6BF7018}"/>
                </a:ext>
              </a:extLst>
            </p:cNvPr>
            <p:cNvSpPr/>
            <p:nvPr/>
          </p:nvSpPr>
          <p:spPr>
            <a:xfrm>
              <a:off x="3694541" y="3022299"/>
              <a:ext cx="80282" cy="8028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48" name="椭圆 147">
              <a:extLst>
                <a:ext uri="{FF2B5EF4-FFF2-40B4-BE49-F238E27FC236}">
                  <a16:creationId xmlns:a16="http://schemas.microsoft.com/office/drawing/2014/main" xmlns="" id="{C3B56ACA-B0A5-23E0-F796-4185527FB431}"/>
                </a:ext>
              </a:extLst>
            </p:cNvPr>
            <p:cNvSpPr/>
            <p:nvPr/>
          </p:nvSpPr>
          <p:spPr>
            <a:xfrm>
              <a:off x="3850974" y="3022299"/>
              <a:ext cx="80282" cy="8028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49" name="椭圆 148">
              <a:extLst>
                <a:ext uri="{FF2B5EF4-FFF2-40B4-BE49-F238E27FC236}">
                  <a16:creationId xmlns:a16="http://schemas.microsoft.com/office/drawing/2014/main" xmlns="" id="{C2E0D881-17BA-3A0B-96DD-60C1A4C69C12}"/>
                </a:ext>
              </a:extLst>
            </p:cNvPr>
            <p:cNvSpPr/>
            <p:nvPr/>
          </p:nvSpPr>
          <p:spPr>
            <a:xfrm>
              <a:off x="4007407" y="3022299"/>
              <a:ext cx="80282" cy="8028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50" name="椭圆 149">
              <a:extLst>
                <a:ext uri="{FF2B5EF4-FFF2-40B4-BE49-F238E27FC236}">
                  <a16:creationId xmlns:a16="http://schemas.microsoft.com/office/drawing/2014/main" xmlns="" id="{7498E8F0-9EEA-A27C-CEAB-B6ED90A4FDD4}"/>
                </a:ext>
              </a:extLst>
            </p:cNvPr>
            <p:cNvSpPr/>
            <p:nvPr/>
          </p:nvSpPr>
          <p:spPr>
            <a:xfrm>
              <a:off x="4163840" y="3022299"/>
              <a:ext cx="80282" cy="8028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51" name="椭圆 150">
              <a:extLst>
                <a:ext uri="{FF2B5EF4-FFF2-40B4-BE49-F238E27FC236}">
                  <a16:creationId xmlns:a16="http://schemas.microsoft.com/office/drawing/2014/main" xmlns="" id="{598B1711-95BC-3D77-3E7B-7065EE724606}"/>
                </a:ext>
              </a:extLst>
            </p:cNvPr>
            <p:cNvSpPr/>
            <p:nvPr/>
          </p:nvSpPr>
          <p:spPr>
            <a:xfrm>
              <a:off x="3539790" y="3212799"/>
              <a:ext cx="80282" cy="8028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52" name="椭圆 151">
              <a:extLst>
                <a:ext uri="{FF2B5EF4-FFF2-40B4-BE49-F238E27FC236}">
                  <a16:creationId xmlns:a16="http://schemas.microsoft.com/office/drawing/2014/main" xmlns="" id="{71C86474-6441-3AF3-642B-9A2CD195B32E}"/>
                </a:ext>
              </a:extLst>
            </p:cNvPr>
            <p:cNvSpPr/>
            <p:nvPr/>
          </p:nvSpPr>
          <p:spPr>
            <a:xfrm>
              <a:off x="3696223" y="3212799"/>
              <a:ext cx="80282" cy="8028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53" name="椭圆 152">
              <a:extLst>
                <a:ext uri="{FF2B5EF4-FFF2-40B4-BE49-F238E27FC236}">
                  <a16:creationId xmlns:a16="http://schemas.microsoft.com/office/drawing/2014/main" xmlns="" id="{E3354F3A-943E-7CAD-2800-00F3AF5A36C5}"/>
                </a:ext>
              </a:extLst>
            </p:cNvPr>
            <p:cNvSpPr/>
            <p:nvPr/>
          </p:nvSpPr>
          <p:spPr>
            <a:xfrm>
              <a:off x="3852656" y="3212799"/>
              <a:ext cx="80282" cy="8028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54" name="椭圆 153">
              <a:extLst>
                <a:ext uri="{FF2B5EF4-FFF2-40B4-BE49-F238E27FC236}">
                  <a16:creationId xmlns:a16="http://schemas.microsoft.com/office/drawing/2014/main" xmlns="" id="{900D747D-F929-48F0-2A57-391B9CF9783B}"/>
                </a:ext>
              </a:extLst>
            </p:cNvPr>
            <p:cNvSpPr/>
            <p:nvPr/>
          </p:nvSpPr>
          <p:spPr>
            <a:xfrm>
              <a:off x="4009089" y="3212799"/>
              <a:ext cx="80282" cy="8028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55" name="椭圆 154">
              <a:extLst>
                <a:ext uri="{FF2B5EF4-FFF2-40B4-BE49-F238E27FC236}">
                  <a16:creationId xmlns:a16="http://schemas.microsoft.com/office/drawing/2014/main" xmlns="" id="{340AE186-99EE-BCC9-72ED-83F22D3EFF49}"/>
                </a:ext>
              </a:extLst>
            </p:cNvPr>
            <p:cNvSpPr/>
            <p:nvPr/>
          </p:nvSpPr>
          <p:spPr>
            <a:xfrm>
              <a:off x="4165522" y="3212799"/>
              <a:ext cx="80282" cy="8028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56" name="椭圆 155">
              <a:extLst>
                <a:ext uri="{FF2B5EF4-FFF2-40B4-BE49-F238E27FC236}">
                  <a16:creationId xmlns:a16="http://schemas.microsoft.com/office/drawing/2014/main" xmlns="" id="{E211FE81-187A-3123-A543-341F7F7CF73B}"/>
                </a:ext>
              </a:extLst>
            </p:cNvPr>
            <p:cNvSpPr/>
            <p:nvPr/>
          </p:nvSpPr>
          <p:spPr>
            <a:xfrm>
              <a:off x="4321955" y="3212799"/>
              <a:ext cx="80282" cy="8028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grpSp>
      <p:grpSp>
        <p:nvGrpSpPr>
          <p:cNvPr id="183" name="组合 182">
            <a:extLst>
              <a:ext uri="{FF2B5EF4-FFF2-40B4-BE49-F238E27FC236}">
                <a16:creationId xmlns:a16="http://schemas.microsoft.com/office/drawing/2014/main" xmlns="" id="{493571EC-E11D-C81F-F213-399E6C8C5587}"/>
              </a:ext>
            </a:extLst>
          </p:cNvPr>
          <p:cNvGrpSpPr/>
          <p:nvPr/>
        </p:nvGrpSpPr>
        <p:grpSpPr>
          <a:xfrm>
            <a:off x="10512150" y="545625"/>
            <a:ext cx="1020562" cy="270782"/>
            <a:chOff x="7158259" y="667672"/>
            <a:chExt cx="1020562" cy="270782"/>
          </a:xfrm>
          <a:solidFill>
            <a:schemeClr val="accent2"/>
          </a:solidFill>
        </p:grpSpPr>
        <p:sp>
          <p:nvSpPr>
            <p:cNvPr id="184" name="椭圆 183">
              <a:extLst>
                <a:ext uri="{FF2B5EF4-FFF2-40B4-BE49-F238E27FC236}">
                  <a16:creationId xmlns:a16="http://schemas.microsoft.com/office/drawing/2014/main" xmlns="" id="{23860DB3-F17B-D5FF-F741-895F91693E40}"/>
                </a:ext>
              </a:extLst>
            </p:cNvPr>
            <p:cNvSpPr/>
            <p:nvPr/>
          </p:nvSpPr>
          <p:spPr>
            <a:xfrm>
              <a:off x="7158259" y="667672"/>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85" name="椭圆 184">
              <a:extLst>
                <a:ext uri="{FF2B5EF4-FFF2-40B4-BE49-F238E27FC236}">
                  <a16:creationId xmlns:a16="http://schemas.microsoft.com/office/drawing/2014/main" xmlns="" id="{EACAE4E4-2859-5E5B-C5D9-56616E0BF992}"/>
                </a:ext>
              </a:extLst>
            </p:cNvPr>
            <p:cNvSpPr/>
            <p:nvPr/>
          </p:nvSpPr>
          <p:spPr>
            <a:xfrm>
              <a:off x="7314692" y="667672"/>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86" name="椭圆 185">
              <a:extLst>
                <a:ext uri="{FF2B5EF4-FFF2-40B4-BE49-F238E27FC236}">
                  <a16:creationId xmlns:a16="http://schemas.microsoft.com/office/drawing/2014/main" xmlns="" id="{637B0565-2445-3145-D340-1B7DBF7854E1}"/>
                </a:ext>
              </a:extLst>
            </p:cNvPr>
            <p:cNvSpPr/>
            <p:nvPr/>
          </p:nvSpPr>
          <p:spPr>
            <a:xfrm>
              <a:off x="7471125" y="667672"/>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87" name="椭圆 186">
              <a:extLst>
                <a:ext uri="{FF2B5EF4-FFF2-40B4-BE49-F238E27FC236}">
                  <a16:creationId xmlns:a16="http://schemas.microsoft.com/office/drawing/2014/main" xmlns="" id="{54F9D39F-206F-63F4-6BEC-C6D070430909}"/>
                </a:ext>
              </a:extLst>
            </p:cNvPr>
            <p:cNvSpPr/>
            <p:nvPr/>
          </p:nvSpPr>
          <p:spPr>
            <a:xfrm>
              <a:off x="7627558" y="667672"/>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88" name="椭圆 187">
              <a:extLst>
                <a:ext uri="{FF2B5EF4-FFF2-40B4-BE49-F238E27FC236}">
                  <a16:creationId xmlns:a16="http://schemas.microsoft.com/office/drawing/2014/main" xmlns="" id="{F0713D99-D1A3-AD22-4AC5-E1E1D40966B6}"/>
                </a:ext>
              </a:extLst>
            </p:cNvPr>
            <p:cNvSpPr/>
            <p:nvPr/>
          </p:nvSpPr>
          <p:spPr>
            <a:xfrm>
              <a:off x="7783991" y="667672"/>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89" name="椭圆 188">
              <a:extLst>
                <a:ext uri="{FF2B5EF4-FFF2-40B4-BE49-F238E27FC236}">
                  <a16:creationId xmlns:a16="http://schemas.microsoft.com/office/drawing/2014/main" xmlns="" id="{E7E27A55-918E-1685-E0BE-F62B42A61234}"/>
                </a:ext>
              </a:extLst>
            </p:cNvPr>
            <p:cNvSpPr/>
            <p:nvPr/>
          </p:nvSpPr>
          <p:spPr>
            <a:xfrm>
              <a:off x="7940424" y="667672"/>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90" name="椭圆 189">
              <a:extLst>
                <a:ext uri="{FF2B5EF4-FFF2-40B4-BE49-F238E27FC236}">
                  <a16:creationId xmlns:a16="http://schemas.microsoft.com/office/drawing/2014/main" xmlns="" id="{B2846442-E78A-BCA6-AC6B-2363C4703A8F}"/>
                </a:ext>
              </a:extLst>
            </p:cNvPr>
            <p:cNvSpPr/>
            <p:nvPr/>
          </p:nvSpPr>
          <p:spPr>
            <a:xfrm>
              <a:off x="7316374" y="858172"/>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91" name="椭圆 190">
              <a:extLst>
                <a:ext uri="{FF2B5EF4-FFF2-40B4-BE49-F238E27FC236}">
                  <a16:creationId xmlns:a16="http://schemas.microsoft.com/office/drawing/2014/main" xmlns="" id="{98F8D054-C6D3-3E62-17D9-311CFD2C0F60}"/>
                </a:ext>
              </a:extLst>
            </p:cNvPr>
            <p:cNvSpPr/>
            <p:nvPr/>
          </p:nvSpPr>
          <p:spPr>
            <a:xfrm>
              <a:off x="7472807" y="858172"/>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92" name="椭圆 191">
              <a:extLst>
                <a:ext uri="{FF2B5EF4-FFF2-40B4-BE49-F238E27FC236}">
                  <a16:creationId xmlns:a16="http://schemas.microsoft.com/office/drawing/2014/main" xmlns="" id="{E6881278-842E-A2B4-D7FD-6541525776DA}"/>
                </a:ext>
              </a:extLst>
            </p:cNvPr>
            <p:cNvSpPr/>
            <p:nvPr/>
          </p:nvSpPr>
          <p:spPr>
            <a:xfrm>
              <a:off x="7629240" y="858172"/>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93" name="椭圆 192">
              <a:extLst>
                <a:ext uri="{FF2B5EF4-FFF2-40B4-BE49-F238E27FC236}">
                  <a16:creationId xmlns:a16="http://schemas.microsoft.com/office/drawing/2014/main" xmlns="" id="{623E8556-6389-6A30-A65F-6476E9FB30E6}"/>
                </a:ext>
              </a:extLst>
            </p:cNvPr>
            <p:cNvSpPr/>
            <p:nvPr/>
          </p:nvSpPr>
          <p:spPr>
            <a:xfrm>
              <a:off x="7785673" y="858172"/>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94" name="椭圆 193">
              <a:extLst>
                <a:ext uri="{FF2B5EF4-FFF2-40B4-BE49-F238E27FC236}">
                  <a16:creationId xmlns:a16="http://schemas.microsoft.com/office/drawing/2014/main" xmlns="" id="{0277D8C4-1191-0544-A286-3BE5062A5F69}"/>
                </a:ext>
              </a:extLst>
            </p:cNvPr>
            <p:cNvSpPr/>
            <p:nvPr/>
          </p:nvSpPr>
          <p:spPr>
            <a:xfrm>
              <a:off x="7942106" y="858172"/>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95" name="椭圆 194">
              <a:extLst>
                <a:ext uri="{FF2B5EF4-FFF2-40B4-BE49-F238E27FC236}">
                  <a16:creationId xmlns:a16="http://schemas.microsoft.com/office/drawing/2014/main" xmlns="" id="{B51018E0-18C5-5159-F871-E8700080F01D}"/>
                </a:ext>
              </a:extLst>
            </p:cNvPr>
            <p:cNvSpPr/>
            <p:nvPr/>
          </p:nvSpPr>
          <p:spPr>
            <a:xfrm>
              <a:off x="8098539" y="858172"/>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grpSp>
      <p:sp>
        <p:nvSpPr>
          <p:cNvPr id="2" name="矩形: 圆角 1">
            <a:extLst>
              <a:ext uri="{FF2B5EF4-FFF2-40B4-BE49-F238E27FC236}">
                <a16:creationId xmlns:a16="http://schemas.microsoft.com/office/drawing/2014/main" xmlns="" id="{D81578D0-6087-AD42-B213-20B6EA93E013}"/>
              </a:ext>
            </a:extLst>
          </p:cNvPr>
          <p:cNvSpPr/>
          <p:nvPr/>
        </p:nvSpPr>
        <p:spPr>
          <a:xfrm>
            <a:off x="4825185" y="1645488"/>
            <a:ext cx="2561848" cy="586740"/>
          </a:xfrm>
          <a:prstGeom prst="roundRect">
            <a:avLst>
              <a:gd name="adj" fmla="val 9963"/>
            </a:avLst>
          </a:prstGeom>
          <a:solidFill>
            <a:schemeClr val="accent2"/>
          </a:solidFill>
          <a:ln>
            <a:noFill/>
          </a:ln>
          <a:effectLst>
            <a:outerShdw blurRad="190500" dist="38100" dir="5400000" algn="t"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en-US" altLang="zh-CN" sz="3200" b="1" dirty="0" smtClean="0">
                <a:solidFill>
                  <a:prstClr val="black"/>
                </a:solidFill>
                <a:latin typeface="Times New Roman" panose="02020603050405020304" pitchFamily="18" charset="0"/>
                <a:cs typeface="Times New Roman" panose="02020603050405020304" pitchFamily="18" charset="0"/>
                <a:sym typeface="+mn-lt"/>
              </a:rPr>
              <a:t>§6</a:t>
            </a:r>
            <a:endParaRPr lang="zh-CN" altLang="en-US" sz="3200" b="1" dirty="0">
              <a:solidFill>
                <a:prstClr val="black"/>
              </a:solidFill>
              <a:latin typeface="Times New Roman" panose="02020603050405020304" pitchFamily="18" charset="0"/>
              <a:cs typeface="Times New Roman" panose="02020603050405020304" pitchFamily="18" charset="0"/>
              <a:sym typeface="+mn-lt"/>
            </a:endParaRPr>
          </a:p>
        </p:txBody>
      </p:sp>
      <p:cxnSp>
        <p:nvCxnSpPr>
          <p:cNvPr id="3" name="直接连接符 2">
            <a:extLst>
              <a:ext uri="{FF2B5EF4-FFF2-40B4-BE49-F238E27FC236}">
                <a16:creationId xmlns:a16="http://schemas.microsoft.com/office/drawing/2014/main" xmlns="" id="{67FF21FA-B036-2A83-1379-7B4B32C92625}"/>
              </a:ext>
            </a:extLst>
          </p:cNvPr>
          <p:cNvCxnSpPr>
            <a:cxnSpLocks/>
          </p:cNvCxnSpPr>
          <p:nvPr/>
        </p:nvCxnSpPr>
        <p:spPr>
          <a:xfrm>
            <a:off x="3383281" y="3834249"/>
            <a:ext cx="5440679" cy="0"/>
          </a:xfrm>
          <a:prstGeom prst="line">
            <a:avLst/>
          </a:prstGeom>
          <a:ln w="19050">
            <a:solidFill>
              <a:schemeClr val="bg1"/>
            </a:solidFill>
            <a:headEnd type="diamon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9974522"/>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2" presetClass="entr" presetSubtype="8" fill="hold" nodeType="withEffect">
                                  <p:stCondLst>
                                    <p:cond delay="0"/>
                                  </p:stCondLst>
                                  <p:childTnLst>
                                    <p:set>
                                      <p:cBhvr>
                                        <p:cTn id="11" dur="1" fill="hold">
                                          <p:stCondLst>
                                            <p:cond delay="0"/>
                                          </p:stCondLst>
                                        </p:cTn>
                                        <p:tgtEl>
                                          <p:spTgt spid="95"/>
                                        </p:tgtEl>
                                        <p:attrNameLst>
                                          <p:attrName>style.visibility</p:attrName>
                                        </p:attrNameLst>
                                      </p:cBhvr>
                                      <p:to>
                                        <p:strVal val="visible"/>
                                      </p:to>
                                    </p:set>
                                    <p:anim calcmode="lin" valueType="num">
                                      <p:cBhvr additive="base">
                                        <p:cTn id="12" dur="500" fill="hold"/>
                                        <p:tgtEl>
                                          <p:spTgt spid="95"/>
                                        </p:tgtEl>
                                        <p:attrNameLst>
                                          <p:attrName>ppt_x</p:attrName>
                                        </p:attrNameLst>
                                      </p:cBhvr>
                                      <p:tavLst>
                                        <p:tav tm="0">
                                          <p:val>
                                            <p:strVal val="0-#ppt_w/2"/>
                                          </p:val>
                                        </p:tav>
                                        <p:tav tm="100000">
                                          <p:val>
                                            <p:strVal val="#ppt_x"/>
                                          </p:val>
                                        </p:tav>
                                      </p:tavLst>
                                    </p:anim>
                                    <p:anim calcmode="lin" valueType="num">
                                      <p:cBhvr additive="base">
                                        <p:cTn id="13" dur="500" fill="hold"/>
                                        <p:tgtEl>
                                          <p:spTgt spid="95"/>
                                        </p:tgtEl>
                                        <p:attrNameLst>
                                          <p:attrName>ppt_y</p:attrName>
                                        </p:attrNameLst>
                                      </p:cBhvr>
                                      <p:tavLst>
                                        <p:tav tm="0">
                                          <p:val>
                                            <p:strVal val="#ppt_y"/>
                                          </p:val>
                                        </p:tav>
                                        <p:tav tm="100000">
                                          <p:val>
                                            <p:strVal val="#ppt_y"/>
                                          </p:val>
                                        </p:tav>
                                      </p:tavLst>
                                    </p:anim>
                                  </p:childTnLst>
                                </p:cTn>
                              </p:par>
                              <p:par>
                                <p:cTn id="14" presetID="2" presetClass="entr" presetSubtype="8" fill="hold" nodeType="withEffect">
                                  <p:stCondLst>
                                    <p:cond delay="0"/>
                                  </p:stCondLst>
                                  <p:childTnLst>
                                    <p:set>
                                      <p:cBhvr>
                                        <p:cTn id="15" dur="1" fill="hold">
                                          <p:stCondLst>
                                            <p:cond delay="0"/>
                                          </p:stCondLst>
                                        </p:cTn>
                                        <p:tgtEl>
                                          <p:spTgt spid="144"/>
                                        </p:tgtEl>
                                        <p:attrNameLst>
                                          <p:attrName>style.visibility</p:attrName>
                                        </p:attrNameLst>
                                      </p:cBhvr>
                                      <p:to>
                                        <p:strVal val="visible"/>
                                      </p:to>
                                    </p:set>
                                    <p:anim calcmode="lin" valueType="num">
                                      <p:cBhvr additive="base">
                                        <p:cTn id="16" dur="500" fill="hold"/>
                                        <p:tgtEl>
                                          <p:spTgt spid="144"/>
                                        </p:tgtEl>
                                        <p:attrNameLst>
                                          <p:attrName>ppt_x</p:attrName>
                                        </p:attrNameLst>
                                      </p:cBhvr>
                                      <p:tavLst>
                                        <p:tav tm="0">
                                          <p:val>
                                            <p:strVal val="0-#ppt_w/2"/>
                                          </p:val>
                                        </p:tav>
                                        <p:tav tm="100000">
                                          <p:val>
                                            <p:strVal val="#ppt_x"/>
                                          </p:val>
                                        </p:tav>
                                      </p:tavLst>
                                    </p:anim>
                                    <p:anim calcmode="lin" valueType="num">
                                      <p:cBhvr additive="base">
                                        <p:cTn id="17" dur="500" fill="hold"/>
                                        <p:tgtEl>
                                          <p:spTgt spid="144"/>
                                        </p:tgtEl>
                                        <p:attrNameLst>
                                          <p:attrName>ppt_y</p:attrName>
                                        </p:attrNameLst>
                                      </p:cBhvr>
                                      <p:tavLst>
                                        <p:tav tm="0">
                                          <p:val>
                                            <p:strVal val="#ppt_y"/>
                                          </p:val>
                                        </p:tav>
                                        <p:tav tm="100000">
                                          <p:val>
                                            <p:strVal val="#ppt_y"/>
                                          </p:val>
                                        </p:tav>
                                      </p:tavLst>
                                    </p:anim>
                                  </p:childTnLst>
                                </p:cTn>
                              </p:par>
                              <p:par>
                                <p:cTn id="18" presetID="2" presetClass="entr" presetSubtype="8" fill="hold" grpId="0" nodeType="withEffect">
                                  <p:stCondLst>
                                    <p:cond delay="0"/>
                                  </p:stCondLst>
                                  <p:childTnLst>
                                    <p:set>
                                      <p:cBhvr>
                                        <p:cTn id="19" dur="1" fill="hold">
                                          <p:stCondLst>
                                            <p:cond delay="0"/>
                                          </p:stCondLst>
                                        </p:cTn>
                                        <p:tgtEl>
                                          <p:spTgt spid="49"/>
                                        </p:tgtEl>
                                        <p:attrNameLst>
                                          <p:attrName>style.visibility</p:attrName>
                                        </p:attrNameLst>
                                      </p:cBhvr>
                                      <p:to>
                                        <p:strVal val="visible"/>
                                      </p:to>
                                    </p:set>
                                    <p:anim calcmode="lin" valueType="num">
                                      <p:cBhvr additive="base">
                                        <p:cTn id="20" dur="500" fill="hold"/>
                                        <p:tgtEl>
                                          <p:spTgt spid="49"/>
                                        </p:tgtEl>
                                        <p:attrNameLst>
                                          <p:attrName>ppt_x</p:attrName>
                                        </p:attrNameLst>
                                      </p:cBhvr>
                                      <p:tavLst>
                                        <p:tav tm="0">
                                          <p:val>
                                            <p:strVal val="0-#ppt_w/2"/>
                                          </p:val>
                                        </p:tav>
                                        <p:tav tm="100000">
                                          <p:val>
                                            <p:strVal val="#ppt_x"/>
                                          </p:val>
                                        </p:tav>
                                      </p:tavLst>
                                    </p:anim>
                                    <p:anim calcmode="lin" valueType="num">
                                      <p:cBhvr additive="base">
                                        <p:cTn id="21" dur="500" fill="hold"/>
                                        <p:tgtEl>
                                          <p:spTgt spid="49"/>
                                        </p:tgtEl>
                                        <p:attrNameLst>
                                          <p:attrName>ppt_y</p:attrName>
                                        </p:attrNameLst>
                                      </p:cBhvr>
                                      <p:tavLst>
                                        <p:tav tm="0">
                                          <p:val>
                                            <p:strVal val="#ppt_y"/>
                                          </p:val>
                                        </p:tav>
                                        <p:tav tm="100000">
                                          <p:val>
                                            <p:strVal val="#ppt_y"/>
                                          </p:val>
                                        </p:tav>
                                      </p:tavLst>
                                    </p:anim>
                                  </p:childTnLst>
                                </p:cTn>
                              </p:par>
                              <p:par>
                                <p:cTn id="22" presetID="2" presetClass="entr" presetSubtype="2" fill="hold" nodeType="withEffect">
                                  <p:stCondLst>
                                    <p:cond delay="0"/>
                                  </p:stCondLst>
                                  <p:childTnLst>
                                    <p:set>
                                      <p:cBhvr>
                                        <p:cTn id="23" dur="1" fill="hold">
                                          <p:stCondLst>
                                            <p:cond delay="0"/>
                                          </p:stCondLst>
                                        </p:cTn>
                                        <p:tgtEl>
                                          <p:spTgt spid="183"/>
                                        </p:tgtEl>
                                        <p:attrNameLst>
                                          <p:attrName>style.visibility</p:attrName>
                                        </p:attrNameLst>
                                      </p:cBhvr>
                                      <p:to>
                                        <p:strVal val="visible"/>
                                      </p:to>
                                    </p:set>
                                    <p:anim calcmode="lin" valueType="num">
                                      <p:cBhvr additive="base">
                                        <p:cTn id="24" dur="500" fill="hold"/>
                                        <p:tgtEl>
                                          <p:spTgt spid="183"/>
                                        </p:tgtEl>
                                        <p:attrNameLst>
                                          <p:attrName>ppt_x</p:attrName>
                                        </p:attrNameLst>
                                      </p:cBhvr>
                                      <p:tavLst>
                                        <p:tav tm="0">
                                          <p:val>
                                            <p:strVal val="1+#ppt_w/2"/>
                                          </p:val>
                                        </p:tav>
                                        <p:tav tm="100000">
                                          <p:val>
                                            <p:strVal val="#ppt_x"/>
                                          </p:val>
                                        </p:tav>
                                      </p:tavLst>
                                    </p:anim>
                                    <p:anim calcmode="lin" valueType="num">
                                      <p:cBhvr additive="base">
                                        <p:cTn id="25" dur="500" fill="hold"/>
                                        <p:tgtEl>
                                          <p:spTgt spid="183"/>
                                        </p:tgtEl>
                                        <p:attrNameLst>
                                          <p:attrName>ppt_y</p:attrName>
                                        </p:attrNameLst>
                                      </p:cBhvr>
                                      <p:tavLst>
                                        <p:tav tm="0">
                                          <p:val>
                                            <p:strVal val="#ppt_y"/>
                                          </p:val>
                                        </p:tav>
                                        <p:tav tm="100000">
                                          <p:val>
                                            <p:strVal val="#ppt_y"/>
                                          </p:val>
                                        </p:tav>
                                      </p:tavLst>
                                    </p:anim>
                                  </p:childTnLst>
                                </p:cTn>
                              </p:par>
                            </p:childTnLst>
                          </p:cTn>
                        </p:par>
                        <p:par>
                          <p:cTn id="26" fill="hold">
                            <p:stCondLst>
                              <p:cond delay="500"/>
                            </p:stCondLst>
                            <p:childTnLst>
                              <p:par>
                                <p:cTn id="27" presetID="6" presetClass="entr" presetSubtype="16" fill="hold" grpId="0" nodeType="afterEffect">
                                  <p:stCondLst>
                                    <p:cond delay="0"/>
                                  </p:stCondLst>
                                  <p:childTnLst>
                                    <p:set>
                                      <p:cBhvr>
                                        <p:cTn id="28" dur="1" fill="hold">
                                          <p:stCondLst>
                                            <p:cond delay="0"/>
                                          </p:stCondLst>
                                        </p:cTn>
                                        <p:tgtEl>
                                          <p:spTgt spid="126"/>
                                        </p:tgtEl>
                                        <p:attrNameLst>
                                          <p:attrName>style.visibility</p:attrName>
                                        </p:attrNameLst>
                                      </p:cBhvr>
                                      <p:to>
                                        <p:strVal val="visible"/>
                                      </p:to>
                                    </p:set>
                                    <p:animEffect transition="in" filter="circle(in)">
                                      <p:cBhvr>
                                        <p:cTn id="29" dur="2000"/>
                                        <p:tgtEl>
                                          <p:spTgt spid="126"/>
                                        </p:tgtEl>
                                      </p:cBhvr>
                                    </p:animEffect>
                                  </p:childTnLst>
                                </p:cTn>
                              </p:par>
                            </p:childTnLst>
                          </p:cTn>
                        </p:par>
                        <p:par>
                          <p:cTn id="30" fill="hold">
                            <p:stCondLst>
                              <p:cond delay="2500"/>
                            </p:stCondLst>
                            <p:childTnLst>
                              <p:par>
                                <p:cTn id="31" presetID="22" presetClass="entr" presetSubtype="8" fill="hold" nodeType="afterEffect">
                                  <p:stCondLst>
                                    <p:cond delay="0"/>
                                  </p:stCondLst>
                                  <p:childTnLst>
                                    <p:set>
                                      <p:cBhvr>
                                        <p:cTn id="32" dur="1" fill="hold">
                                          <p:stCondLst>
                                            <p:cond delay="0"/>
                                          </p:stCondLst>
                                        </p:cTn>
                                        <p:tgtEl>
                                          <p:spTgt spid="3"/>
                                        </p:tgtEl>
                                        <p:attrNameLst>
                                          <p:attrName>style.visibility</p:attrName>
                                        </p:attrNameLst>
                                      </p:cBhvr>
                                      <p:to>
                                        <p:strVal val="visible"/>
                                      </p:to>
                                    </p:set>
                                    <p:animEffect transition="in" filter="wipe(left)">
                                      <p:cBhvr>
                                        <p:cTn id="3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P spid="126" grpId="0"/>
      <p:bldP spid="2"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a:extLst>
              <a:ext uri="{FF2B5EF4-FFF2-40B4-BE49-F238E27FC236}">
                <a16:creationId xmlns:a16="http://schemas.microsoft.com/office/drawing/2014/main" xmlns="" id="{1C79A3DF-D1DD-4DCD-BBCA-3F9A1B85B033}"/>
              </a:ext>
            </a:extLst>
          </p:cNvPr>
          <p:cNvGrpSpPr/>
          <p:nvPr/>
        </p:nvGrpSpPr>
        <p:grpSpPr>
          <a:xfrm>
            <a:off x="486158" y="312361"/>
            <a:ext cx="5321016" cy="556191"/>
            <a:chOff x="486158" y="414665"/>
            <a:chExt cx="5321016" cy="556191"/>
          </a:xfrm>
        </p:grpSpPr>
        <p:sp>
          <p:nvSpPr>
            <p:cNvPr id="23" name="矩形 22">
              <a:extLst>
                <a:ext uri="{FF2B5EF4-FFF2-40B4-BE49-F238E27FC236}">
                  <a16:creationId xmlns:a16="http://schemas.microsoft.com/office/drawing/2014/main" xmlns="" id="{D694509D-4481-4D7D-B3BE-D6D36C1F91F3}"/>
                </a:ext>
              </a:extLst>
            </p:cNvPr>
            <p:cNvSpPr/>
            <p:nvPr/>
          </p:nvSpPr>
          <p:spPr>
            <a:xfrm>
              <a:off x="1172351" y="414665"/>
              <a:ext cx="4634823" cy="523220"/>
            </a:xfrm>
            <a:prstGeom prst="rect">
              <a:avLst/>
            </a:prstGeom>
          </p:spPr>
          <p:txBody>
            <a:bodyPr wrap="square">
              <a:spAutoFit/>
            </a:bodyPr>
            <a:lstStyle/>
            <a:p>
              <a:pPr lvl="0">
                <a:defRPr/>
              </a:pPr>
              <a:r>
                <a:rPr lang="zh-CN" altLang="en-US" sz="2800" b="1" spc="300" dirty="0">
                  <a:solidFill>
                    <a:prstClr val="black">
                      <a:lumMod val="95000"/>
                      <a:lumOff val="5000"/>
                    </a:prstClr>
                  </a:solidFill>
                  <a:latin typeface="微软雅黑" panose="020B0503020204020204" pitchFamily="34" charset="-122"/>
                  <a:ea typeface="微软雅黑" panose="020B0503020204020204" pitchFamily="34" charset="-122"/>
                  <a:cs typeface="+mn-ea"/>
                  <a:sym typeface="+mn-lt"/>
                </a:rPr>
                <a:t>常染色体遗传模型</a:t>
              </a:r>
            </a:p>
          </p:txBody>
        </p:sp>
        <p:sp>
          <p:nvSpPr>
            <p:cNvPr id="24" name="矩形 23">
              <a:extLst>
                <a:ext uri="{FF2B5EF4-FFF2-40B4-BE49-F238E27FC236}">
                  <a16:creationId xmlns:a16="http://schemas.microsoft.com/office/drawing/2014/main" xmlns="" id="{585731C8-2130-4A42-BDC6-479492FADCAA}"/>
                </a:ext>
              </a:extLst>
            </p:cNvPr>
            <p:cNvSpPr/>
            <p:nvPr/>
          </p:nvSpPr>
          <p:spPr>
            <a:xfrm>
              <a:off x="486158" y="509191"/>
              <a:ext cx="577495" cy="461665"/>
            </a:xfrm>
            <a:prstGeom prst="rect">
              <a:avLst/>
            </a:prstGeom>
          </p:spPr>
          <p:txBody>
            <a:bodyPr wrap="square">
              <a:spAutoFit/>
            </a:bodyPr>
            <a:lstStyle/>
            <a:p>
              <a:pPr lvl="0" algn="ctr">
                <a:defRPr/>
              </a:pPr>
              <a:r>
                <a:rPr lang="en-US" altLang="zh-CN" sz="2400" b="1" dirty="0" smtClean="0">
                  <a:solidFill>
                    <a:prstClr val="white"/>
                  </a:solidFill>
                  <a:latin typeface="Times New Roman" pitchFamily="18" charset="0"/>
                  <a:ea typeface="微软雅黑" panose="020B0503020204020204" pitchFamily="34" charset="-122"/>
                  <a:cs typeface="Times New Roman" pitchFamily="18" charset="0"/>
                  <a:sym typeface="+mn-lt"/>
                </a:rPr>
                <a:t>§6</a:t>
              </a:r>
              <a:endParaRPr lang="en-US" altLang="zh-CN" sz="2400" b="1" dirty="0">
                <a:solidFill>
                  <a:prstClr val="white"/>
                </a:solidFill>
                <a:latin typeface="Times New Roman" pitchFamily="18" charset="0"/>
                <a:ea typeface="微软雅黑" panose="020B0503020204020204" pitchFamily="34" charset="-122"/>
                <a:cs typeface="Times New Roman" pitchFamily="18" charset="0"/>
                <a:sym typeface="+mn-lt"/>
              </a:endParaRPr>
            </a:p>
          </p:txBody>
        </p:sp>
      </p:grpSp>
      <p:sp>
        <p:nvSpPr>
          <p:cNvPr id="15" name="Text Box 6"/>
          <p:cNvSpPr txBox="1">
            <a:spLocks noChangeArrowheads="1"/>
          </p:cNvSpPr>
          <p:nvPr/>
        </p:nvSpPr>
        <p:spPr bwMode="auto">
          <a:xfrm>
            <a:off x="862012" y="1227266"/>
            <a:ext cx="10417770"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fontAlgn="base" hangingPunct="1">
              <a:lnSpc>
                <a:spcPct val="150000"/>
              </a:lnSpc>
              <a:spcBef>
                <a:spcPct val="50000"/>
              </a:spcBef>
              <a:spcAft>
                <a:spcPct val="0"/>
              </a:spcAft>
            </a:pPr>
            <a:r>
              <a:rPr lang="zh-CN" altLang="en-US" sz="2400" b="0" dirty="0" smtClean="0">
                <a:solidFill>
                  <a:srgbClr val="FF0000"/>
                </a:solidFill>
                <a:ea typeface="微软雅黑" panose="020B0503020204020204" pitchFamily="34" charset="-122"/>
                <a:cs typeface="Times New Roman" panose="02020603050405020304" pitchFamily="18" charset="0"/>
              </a:rPr>
              <a:t>        </a:t>
            </a:r>
            <a:r>
              <a:rPr lang="zh-CN" altLang="en-US" sz="2400" dirty="0" smtClean="0">
                <a:solidFill>
                  <a:srgbClr val="009999"/>
                </a:solidFill>
                <a:ea typeface="微软雅黑" panose="020B0503020204020204" pitchFamily="34" charset="-122"/>
                <a:cs typeface="Times New Roman" panose="02020603050405020304" pitchFamily="18" charset="0"/>
              </a:rPr>
              <a:t>问题</a:t>
            </a:r>
            <a:r>
              <a:rPr lang="en-US" altLang="zh-CN" sz="2400" dirty="0" smtClean="0">
                <a:solidFill>
                  <a:srgbClr val="009999"/>
                </a:solidFill>
                <a:ea typeface="微软雅黑" panose="020B0503020204020204" pitchFamily="34" charset="-122"/>
                <a:cs typeface="Times New Roman" panose="02020603050405020304" pitchFamily="18" charset="0"/>
              </a:rPr>
              <a:t>1</a:t>
            </a:r>
            <a:r>
              <a:rPr lang="zh-CN" altLang="en-US" sz="2400" b="0" dirty="0" smtClean="0">
                <a:solidFill>
                  <a:srgbClr val="000000"/>
                </a:solidFill>
                <a:ea typeface="微软雅黑" panose="020B0503020204020204" pitchFamily="34" charset="-122"/>
                <a:cs typeface="Times New Roman" panose="02020603050405020304" pitchFamily="18" charset="0"/>
              </a:rPr>
              <a:t>    某植物园中的植物的基因型为</a:t>
            </a:r>
            <a:r>
              <a:rPr lang="en-US" altLang="zh-CN" sz="2400" b="0" dirty="0" smtClean="0">
                <a:solidFill>
                  <a:srgbClr val="000000"/>
                </a:solidFill>
                <a:ea typeface="微软雅黑" panose="020B0503020204020204" pitchFamily="34" charset="-122"/>
                <a:cs typeface="Times New Roman" panose="02020603050405020304" pitchFamily="18" charset="0"/>
              </a:rPr>
              <a:t>AA</a:t>
            </a:r>
            <a:r>
              <a:rPr lang="zh-CN" altLang="en-US" sz="2400" b="0" dirty="0" smtClean="0">
                <a:solidFill>
                  <a:srgbClr val="000000"/>
                </a:solidFill>
                <a:ea typeface="微软雅黑" panose="020B0503020204020204" pitchFamily="34" charset="-122"/>
                <a:cs typeface="Times New Roman" panose="02020603050405020304" pitchFamily="18" charset="0"/>
              </a:rPr>
              <a:t>，</a:t>
            </a:r>
            <a:r>
              <a:rPr lang="en-US" altLang="zh-CN" sz="2400" b="0" dirty="0" smtClean="0">
                <a:solidFill>
                  <a:srgbClr val="000000"/>
                </a:solidFill>
                <a:ea typeface="微软雅黑" panose="020B0503020204020204" pitchFamily="34" charset="-122"/>
                <a:cs typeface="Times New Roman" panose="02020603050405020304" pitchFamily="18" charset="0"/>
              </a:rPr>
              <a:t>Aa</a:t>
            </a:r>
            <a:r>
              <a:rPr lang="zh-CN" altLang="en-US" sz="2400" b="0" dirty="0" smtClean="0">
                <a:solidFill>
                  <a:srgbClr val="000000"/>
                </a:solidFill>
                <a:ea typeface="微软雅黑" panose="020B0503020204020204" pitchFamily="34" charset="-122"/>
                <a:cs typeface="Times New Roman" panose="02020603050405020304" pitchFamily="18" charset="0"/>
              </a:rPr>
              <a:t>，</a:t>
            </a:r>
            <a:r>
              <a:rPr lang="en-US" altLang="zh-CN" sz="2400" b="0" dirty="0" smtClean="0">
                <a:solidFill>
                  <a:srgbClr val="000000"/>
                </a:solidFill>
                <a:ea typeface="微软雅黑" panose="020B0503020204020204" pitchFamily="34" charset="-122"/>
                <a:cs typeface="Times New Roman" panose="02020603050405020304" pitchFamily="18" charset="0"/>
              </a:rPr>
              <a:t>aa</a:t>
            </a:r>
            <a:r>
              <a:rPr lang="zh-CN" altLang="en-US" sz="2400" b="0" dirty="0" smtClean="0">
                <a:solidFill>
                  <a:srgbClr val="000000"/>
                </a:solidFill>
                <a:ea typeface="微软雅黑" panose="020B0503020204020204" pitchFamily="34" charset="-122"/>
                <a:cs typeface="Times New Roman" panose="02020603050405020304" pitchFamily="18" charset="0"/>
              </a:rPr>
              <a:t>。人们计划用</a:t>
            </a:r>
            <a:r>
              <a:rPr lang="en-US" altLang="zh-CN" sz="2400" b="0" dirty="0" smtClean="0">
                <a:solidFill>
                  <a:srgbClr val="000000"/>
                </a:solidFill>
                <a:ea typeface="微软雅黑" panose="020B0503020204020204" pitchFamily="34" charset="-122"/>
                <a:cs typeface="Times New Roman" panose="02020603050405020304" pitchFamily="18" charset="0"/>
              </a:rPr>
              <a:t>AA</a:t>
            </a:r>
            <a:r>
              <a:rPr lang="zh-CN" altLang="en-US" sz="2400" b="0" dirty="0" smtClean="0">
                <a:solidFill>
                  <a:srgbClr val="000000"/>
                </a:solidFill>
                <a:ea typeface="微软雅黑" panose="020B0503020204020204" pitchFamily="34" charset="-122"/>
                <a:cs typeface="Times New Roman" panose="02020603050405020304" pitchFamily="18" charset="0"/>
              </a:rPr>
              <a:t>型植物与每种基因型植物相结合的方案培育植物后代。已知双亲体基因型与其后代基因型的概率如下表所示。问：经过若干年后</a:t>
            </a:r>
            <a:r>
              <a:rPr lang="en-US" altLang="zh-CN" sz="2400" b="0" dirty="0" smtClean="0">
                <a:solidFill>
                  <a:srgbClr val="000000"/>
                </a:solidFill>
                <a:ea typeface="微软雅黑" panose="020B0503020204020204" pitchFamily="34" charset="-122"/>
                <a:cs typeface="Times New Roman" panose="02020603050405020304" pitchFamily="18" charset="0"/>
              </a:rPr>
              <a:t>3</a:t>
            </a:r>
            <a:r>
              <a:rPr lang="zh-CN" altLang="en-US" sz="2400" b="0" dirty="0" smtClean="0">
                <a:solidFill>
                  <a:srgbClr val="000000"/>
                </a:solidFill>
                <a:ea typeface="微软雅黑" panose="020B0503020204020204" pitchFamily="34" charset="-122"/>
                <a:cs typeface="Times New Roman" panose="02020603050405020304" pitchFamily="18" charset="0"/>
              </a:rPr>
              <a:t>种基因型分布如何？</a:t>
            </a:r>
            <a:r>
              <a:rPr lang="zh-CN" altLang="en-US" sz="2400" b="0" dirty="0" smtClean="0">
                <a:solidFill>
                  <a:srgbClr val="0000FF"/>
                </a:solidFill>
                <a:ea typeface="微软雅黑" panose="020B0503020204020204" pitchFamily="34" charset="-122"/>
                <a:cs typeface="Times New Roman" panose="02020603050405020304" pitchFamily="18" charset="0"/>
              </a:rPr>
              <a:t> </a:t>
            </a:r>
          </a:p>
        </p:txBody>
      </p:sp>
      <p:sp>
        <p:nvSpPr>
          <p:cNvPr id="16" name="Rectangle 23"/>
          <p:cNvSpPr>
            <a:spLocks noChangeArrowheads="1"/>
          </p:cNvSpPr>
          <p:nvPr/>
        </p:nvSpPr>
        <p:spPr bwMode="auto">
          <a:xfrm>
            <a:off x="1795462" y="2562354"/>
            <a:ext cx="118427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algn="ctr" eaLnBrk="1" fontAlgn="base" hangingPunct="1">
              <a:spcBef>
                <a:spcPct val="0"/>
              </a:spcBef>
              <a:spcAft>
                <a:spcPct val="0"/>
              </a:spcAft>
            </a:pPr>
            <a:r>
              <a:rPr lang="en-US" altLang="zh-CN" sz="1000" b="0" smtClean="0">
                <a:solidFill>
                  <a:srgbClr val="000000"/>
                </a:solidFill>
                <a:latin typeface="宋体" pitchFamily="2" charset="-122"/>
              </a:rPr>
              <a:t> </a:t>
            </a:r>
            <a:endParaRPr lang="en-US" altLang="zh-CN" sz="1800" b="0" smtClean="0">
              <a:solidFill>
                <a:srgbClr val="000000"/>
              </a:solidFill>
              <a:latin typeface="Arial" pitchFamily="34" charset="0"/>
            </a:endParaRPr>
          </a:p>
        </p:txBody>
      </p:sp>
      <p:sp>
        <p:nvSpPr>
          <p:cNvPr id="17" name="Rectangle 28"/>
          <p:cNvSpPr>
            <a:spLocks noChangeArrowheads="1"/>
          </p:cNvSpPr>
          <p:nvPr/>
        </p:nvSpPr>
        <p:spPr bwMode="auto">
          <a:xfrm>
            <a:off x="1795462" y="2562354"/>
            <a:ext cx="118427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algn="ctr" eaLnBrk="1" fontAlgn="base" hangingPunct="1">
              <a:spcBef>
                <a:spcPct val="0"/>
              </a:spcBef>
              <a:spcAft>
                <a:spcPct val="0"/>
              </a:spcAft>
            </a:pPr>
            <a:r>
              <a:rPr lang="en-US" altLang="zh-CN" sz="1000" b="0" smtClean="0">
                <a:solidFill>
                  <a:srgbClr val="000000"/>
                </a:solidFill>
                <a:latin typeface="宋体" pitchFamily="2" charset="-122"/>
              </a:rPr>
              <a:t> </a:t>
            </a:r>
            <a:endParaRPr lang="en-US" altLang="zh-CN" sz="1800" b="0" smtClean="0">
              <a:solidFill>
                <a:srgbClr val="000000"/>
              </a:solidFill>
              <a:latin typeface="Arial" pitchFamily="34" charset="0"/>
            </a:endParaRPr>
          </a:p>
        </p:txBody>
      </p:sp>
      <p:pic>
        <p:nvPicPr>
          <p:cNvPr id="18" name="Picture 49" descr="3D人问号"/>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23156" y="1202436"/>
            <a:ext cx="378551" cy="6729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Text Box 3"/>
          <p:cNvSpPr txBox="1">
            <a:spLocks noChangeArrowheads="1"/>
          </p:cNvSpPr>
          <p:nvPr/>
        </p:nvSpPr>
        <p:spPr bwMode="auto">
          <a:xfrm>
            <a:off x="712368" y="3006100"/>
            <a:ext cx="10521692" cy="499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algn="ctr" eaLnBrk="1" hangingPunct="1">
              <a:lnSpc>
                <a:spcPct val="150000"/>
              </a:lnSpc>
              <a:defRPr/>
            </a:pPr>
            <a:r>
              <a:rPr lang="zh-CN" altLang="en-US" sz="2000" kern="0" dirty="0" smtClean="0">
                <a:solidFill>
                  <a:srgbClr val="009999"/>
                </a:solidFill>
                <a:ea typeface="微软雅黑" panose="020B0503020204020204" pitchFamily="34" charset="-122"/>
                <a:cs typeface="Times New Roman" panose="02020603050405020304" pitchFamily="18" charset="0"/>
              </a:rPr>
              <a:t>后代基因型概率</a:t>
            </a:r>
            <a:endParaRPr lang="zh-CN" altLang="en-US" sz="2000" kern="0" dirty="0">
              <a:solidFill>
                <a:srgbClr val="009999"/>
              </a:solidFill>
              <a:ea typeface="微软雅黑" panose="020B0503020204020204" pitchFamily="34" charset="-122"/>
              <a:cs typeface="Times New Roman" panose="02020603050405020304" pitchFamily="18" charset="0"/>
            </a:endParaRPr>
          </a:p>
        </p:txBody>
      </p:sp>
      <p:graphicFrame>
        <p:nvGraphicFramePr>
          <p:cNvPr id="20" name="表格 19"/>
          <p:cNvGraphicFramePr>
            <a:graphicFrameLocks noGrp="1"/>
          </p:cNvGraphicFramePr>
          <p:nvPr>
            <p:extLst>
              <p:ext uri="{D42A27DB-BD31-4B8C-83A1-F6EECF244321}">
                <p14:modId xmlns:p14="http://schemas.microsoft.com/office/powerpoint/2010/main" val="1797571642"/>
              </p:ext>
            </p:extLst>
          </p:nvPr>
        </p:nvGraphicFramePr>
        <p:xfrm>
          <a:off x="1986015" y="3602841"/>
          <a:ext cx="8126940" cy="2779671"/>
        </p:xfrm>
        <a:graphic>
          <a:graphicData uri="http://schemas.openxmlformats.org/drawingml/2006/table">
            <a:tbl>
              <a:tblPr firstRow="1" bandRow="1"/>
              <a:tblGrid>
                <a:gridCol w="1625388"/>
                <a:gridCol w="1625388"/>
                <a:gridCol w="1625388"/>
                <a:gridCol w="1625388"/>
                <a:gridCol w="1625388"/>
              </a:tblGrid>
              <a:tr h="370840">
                <a:tc rowSpan="2">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endParaRPr lang="zh-CN" altLang="en-US" sz="20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endParaRPr>
                    </a:p>
                  </a:txBody>
                  <a:tcPr anchor="ctr">
                    <a:lnL w="12700" cmpd="sng">
                      <a:solidFill>
                        <a:sysClr val="window" lastClr="FFFFFF"/>
                      </a:solidFill>
                    </a:lnL>
                    <a:lnR w="6350" cap="flat" cmpd="sng" algn="ctr">
                      <a:solidFill>
                        <a:srgbClr val="9AC343">
                          <a:lumMod val="75000"/>
                        </a:srgbClr>
                      </a:solidFill>
                      <a:prstDash val="solid"/>
                      <a:round/>
                      <a:headEnd type="none" w="med" len="med"/>
                      <a:tailEnd type="none" w="med" len="med"/>
                    </a:lnR>
                    <a:lnT w="28575" cap="flat" cmpd="sng" algn="ctr">
                      <a:solidFill>
                        <a:srgbClr val="9AC343">
                          <a:lumMod val="75000"/>
                        </a:srgbClr>
                      </a:solidFill>
                      <a:prstDash val="solid"/>
                      <a:round/>
                      <a:headEnd type="none" w="med" len="med"/>
                      <a:tailEnd type="none" w="med" len="med"/>
                    </a:lnT>
                    <a:lnB w="6350" cap="flat" cmpd="sng" algn="ctr">
                      <a:solidFill>
                        <a:srgbClr val="9AC343">
                          <a:lumMod val="75000"/>
                        </a:srgbClr>
                      </a:solidFill>
                      <a:prstDash val="solid"/>
                      <a:round/>
                      <a:headEnd type="none" w="med" len="med"/>
                      <a:tailEnd type="none" w="med" len="med"/>
                    </a:lnB>
                    <a:lnTlToBr w="12700" cmpd="sng">
                      <a:noFill/>
                      <a:prstDash val="solid"/>
                    </a:lnTlToBr>
                    <a:lnBlToTr w="12700" cmpd="sng">
                      <a:noFill/>
                      <a:prstDash val="solid"/>
                    </a:lnBlToTr>
                    <a:solidFill>
                      <a:srgbClr val="9AC343">
                        <a:lumMod val="60000"/>
                        <a:lumOff val="40000"/>
                      </a:srgbClr>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endParaRPr lang="zh-CN" altLang="en-US" sz="20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endParaRPr>
                    </a:p>
                  </a:txBody>
                  <a:tcPr anchor="ctr">
                    <a:lnL w="6350" cap="flat" cmpd="sng" algn="ctr">
                      <a:solidFill>
                        <a:srgbClr val="9AC343">
                          <a:lumMod val="75000"/>
                        </a:srgbClr>
                      </a:solidFill>
                      <a:prstDash val="solid"/>
                      <a:round/>
                      <a:headEnd type="none" w="med" len="med"/>
                      <a:tailEnd type="none" w="med" len="med"/>
                    </a:lnL>
                    <a:lnR w="6350" cap="flat" cmpd="sng" algn="ctr">
                      <a:solidFill>
                        <a:srgbClr val="9AC343">
                          <a:lumMod val="75000"/>
                        </a:srgbClr>
                      </a:solidFill>
                      <a:prstDash val="solid"/>
                      <a:round/>
                      <a:headEnd type="none" w="med" len="med"/>
                      <a:tailEnd type="none" w="med" len="med"/>
                    </a:lnR>
                    <a:lnT w="28575" cap="flat" cmpd="sng" algn="ctr">
                      <a:solidFill>
                        <a:srgbClr val="9AC343">
                          <a:lumMod val="75000"/>
                        </a:srgbClr>
                      </a:solidFill>
                      <a:prstDash val="solid"/>
                      <a:round/>
                      <a:headEnd type="none" w="med" len="med"/>
                      <a:tailEnd type="none" w="med" len="med"/>
                    </a:lnT>
                    <a:lnB w="6350" cap="flat" cmpd="sng" algn="ctr">
                      <a:solidFill>
                        <a:srgbClr val="9AC343">
                          <a:lumMod val="75000"/>
                        </a:srgbClr>
                      </a:solidFill>
                      <a:prstDash val="solid"/>
                      <a:round/>
                      <a:headEnd type="none" w="med" len="med"/>
                      <a:tailEnd type="none" w="med" len="med"/>
                    </a:lnB>
                    <a:lnTlToBr w="12700" cmpd="sng">
                      <a:noFill/>
                      <a:prstDash val="solid"/>
                    </a:lnTlToBr>
                    <a:lnBlToTr w="12700" cmpd="sng">
                      <a:noFill/>
                      <a:prstDash val="solid"/>
                    </a:lnBlToTr>
                    <a:solidFill>
                      <a:srgbClr val="9AC343">
                        <a:lumMod val="60000"/>
                        <a:lumOff val="40000"/>
                      </a:srgbClr>
                    </a:solidFill>
                  </a:tcPr>
                </a:tc>
                <a:tc gridSpan="3">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zh-CN" altLang="en-US" sz="2000" b="0" dirty="0" smtClean="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父体</a:t>
                      </a:r>
                      <a:r>
                        <a:rPr lang="en-US" altLang="zh-CN" sz="2000" b="0" dirty="0" smtClean="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b="0" dirty="0" smtClean="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母体基因型</a:t>
                      </a:r>
                      <a:endParaRPr lang="zh-CN" altLang="en-US" sz="20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endParaRPr>
                    </a:p>
                  </a:txBody>
                  <a:tcPr anchor="ctr">
                    <a:lnL w="6350" cap="flat" cmpd="sng" algn="ctr">
                      <a:solidFill>
                        <a:srgbClr val="9AC343">
                          <a:lumMod val="75000"/>
                        </a:srgbClr>
                      </a:solidFill>
                      <a:prstDash val="solid"/>
                      <a:round/>
                      <a:headEnd type="none" w="med" len="med"/>
                      <a:tailEnd type="none" w="med" len="med"/>
                    </a:lnL>
                    <a:lnR w="12700" cmpd="sng">
                      <a:solidFill>
                        <a:sysClr val="window" lastClr="FFFFFF"/>
                      </a:solidFill>
                    </a:lnR>
                    <a:lnT w="28575" cap="flat" cmpd="sng" algn="ctr">
                      <a:solidFill>
                        <a:srgbClr val="9AC343">
                          <a:lumMod val="75000"/>
                        </a:srgbClr>
                      </a:solidFill>
                      <a:prstDash val="solid"/>
                      <a:round/>
                      <a:headEnd type="none" w="med" len="med"/>
                      <a:tailEnd type="none" w="med" len="med"/>
                    </a:lnT>
                    <a:lnB w="6350" cap="flat" cmpd="sng" algn="ctr">
                      <a:solidFill>
                        <a:srgbClr val="9AC343">
                          <a:lumMod val="75000"/>
                        </a:srgbClr>
                      </a:solidFill>
                      <a:prstDash val="solid"/>
                      <a:round/>
                      <a:headEnd type="none" w="med" len="med"/>
                      <a:tailEnd type="none" w="med" len="med"/>
                    </a:lnB>
                    <a:lnTlToBr w="12700" cmpd="sng">
                      <a:noFill/>
                      <a:prstDash val="solid"/>
                    </a:lnTlToBr>
                    <a:lnBlToTr w="12700" cmpd="sng">
                      <a:noFill/>
                      <a:prstDash val="solid"/>
                    </a:lnBlToTr>
                    <a:solidFill>
                      <a:srgbClr val="9AC343">
                        <a:lumMod val="60000"/>
                        <a:lumOff val="40000"/>
                      </a:srgbClr>
                    </a:solidFill>
                  </a:tcPr>
                </a:tc>
                <a:tc hMerge="1">
                  <a:txBody>
                    <a:bodyPr/>
                    <a:lstStyle/>
                    <a:p>
                      <a:pPr algn="ctr"/>
                      <a:endParaRPr lang="zh-CN" altLang="en-US" dirty="0"/>
                    </a:p>
                  </a:txBody>
                  <a:tcPr anchor="ctr">
                    <a:lnL w="6350" cap="flat" cmpd="sng" algn="ctr">
                      <a:solidFill>
                        <a:schemeClr val="accent6">
                          <a:lumMod val="75000"/>
                        </a:schemeClr>
                      </a:solidFill>
                      <a:prstDash val="solid"/>
                      <a:round/>
                      <a:headEnd type="none" w="med" len="med"/>
                      <a:tailEnd type="none" w="med" len="med"/>
                    </a:lnL>
                    <a:lnR w="6350" cap="flat" cmpd="sng" algn="ctr">
                      <a:solidFill>
                        <a:schemeClr val="accent6">
                          <a:lumMod val="75000"/>
                        </a:schemeClr>
                      </a:solidFill>
                      <a:prstDash val="solid"/>
                      <a:round/>
                      <a:headEnd type="none" w="med" len="med"/>
                      <a:tailEnd type="none" w="med" len="med"/>
                    </a:lnR>
                    <a:lnB w="6350" cap="flat" cmpd="sng" algn="ctr">
                      <a:solidFill>
                        <a:schemeClr val="accent6">
                          <a:lumMod val="75000"/>
                        </a:schemeClr>
                      </a:solidFill>
                      <a:prstDash val="solid"/>
                      <a:round/>
                      <a:headEnd type="none" w="med" len="med"/>
                      <a:tailEnd type="none" w="med" len="med"/>
                    </a:lnB>
                    <a:solidFill>
                      <a:schemeClr val="accent6">
                        <a:lumMod val="60000"/>
                        <a:lumOff val="40000"/>
                      </a:schemeClr>
                    </a:solidFill>
                  </a:tcPr>
                </a:tc>
                <a:tc hMerge="1">
                  <a:txBody>
                    <a:bodyPr/>
                    <a:lstStyle/>
                    <a:p>
                      <a:pPr algn="ctr"/>
                      <a:endParaRPr lang="zh-CN" altLang="en-US" dirty="0"/>
                    </a:p>
                  </a:txBody>
                  <a:tcPr anchor="ctr">
                    <a:lnL w="6350" cap="flat" cmpd="sng" algn="ctr">
                      <a:solidFill>
                        <a:schemeClr val="accent6">
                          <a:lumMod val="75000"/>
                        </a:schemeClr>
                      </a:solidFill>
                      <a:prstDash val="solid"/>
                      <a:round/>
                      <a:headEnd type="none" w="med" len="med"/>
                      <a:tailEnd type="none" w="med" len="med"/>
                    </a:lnL>
                    <a:lnB w="6350" cap="flat" cmpd="sng" algn="ctr">
                      <a:solidFill>
                        <a:schemeClr val="accent6">
                          <a:lumMod val="75000"/>
                        </a:schemeClr>
                      </a:solidFill>
                      <a:prstDash val="solid"/>
                      <a:round/>
                      <a:headEnd type="none" w="med" len="med"/>
                      <a:tailEnd type="none" w="med" len="med"/>
                    </a:lnB>
                    <a:solidFill>
                      <a:schemeClr val="accent6">
                        <a:lumMod val="60000"/>
                        <a:lumOff val="40000"/>
                      </a:schemeClr>
                    </a:solidFill>
                  </a:tcPr>
                </a:tc>
              </a:tr>
              <a:tr h="370840">
                <a:tc vMerge="1">
                  <a:txBody>
                    <a:bodyPr/>
                    <a:lstStyle/>
                    <a:p>
                      <a:pPr algn="ctr"/>
                      <a:endParaRPr lang="zh-CN" altLang="en-US" sz="20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endParaRPr>
                    </a:p>
                  </a:txBody>
                  <a:tcPr anchor="ctr">
                    <a:lnR w="6350" cap="flat" cmpd="sng" algn="ctr">
                      <a:solidFill>
                        <a:schemeClr val="accent6">
                          <a:lumMod val="75000"/>
                        </a:schemeClr>
                      </a:solidFill>
                      <a:prstDash val="solid"/>
                      <a:round/>
                      <a:headEnd type="none" w="med" len="med"/>
                      <a:tailEnd type="none" w="med" len="med"/>
                    </a:lnR>
                    <a:lnT w="6350" cap="flat" cmpd="sng" algn="ctr">
                      <a:solidFill>
                        <a:schemeClr val="accent6">
                          <a:lumMod val="75000"/>
                        </a:schemeClr>
                      </a:solidFill>
                      <a:prstDash val="solid"/>
                      <a:round/>
                      <a:headEnd type="none" w="med" len="med"/>
                      <a:tailEnd type="none" w="med" len="med"/>
                    </a:lnT>
                    <a:lnB w="6350" cap="flat" cmpd="sng" algn="ctr">
                      <a:solidFill>
                        <a:schemeClr val="accent6">
                          <a:lumMod val="75000"/>
                        </a:schemeClr>
                      </a:solidFill>
                      <a:prstDash val="solid"/>
                      <a:round/>
                      <a:headEnd type="none" w="med" len="med"/>
                      <a:tailEnd type="none" w="med" len="med"/>
                    </a:lnB>
                    <a:solidFill>
                      <a:schemeClr val="accent6">
                        <a:lumMod val="60000"/>
                        <a:lumOff val="40000"/>
                      </a:scheme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endParaRPr lang="zh-CN" altLang="en-US" sz="20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endParaRPr>
                    </a:p>
                  </a:txBody>
                  <a:tcPr anchor="ctr">
                    <a:lnL w="6350" cap="flat" cmpd="sng" algn="ctr">
                      <a:solidFill>
                        <a:srgbClr val="9AC343">
                          <a:lumMod val="75000"/>
                        </a:srgbClr>
                      </a:solidFill>
                      <a:prstDash val="solid"/>
                      <a:round/>
                      <a:headEnd type="none" w="med" len="med"/>
                      <a:tailEnd type="none" w="med" len="med"/>
                    </a:lnL>
                    <a:lnR w="6350" cap="flat" cmpd="sng" algn="ctr">
                      <a:solidFill>
                        <a:srgbClr val="9AC343">
                          <a:lumMod val="75000"/>
                        </a:srgbClr>
                      </a:solidFill>
                      <a:prstDash val="solid"/>
                      <a:round/>
                      <a:headEnd type="none" w="med" len="med"/>
                      <a:tailEnd type="none" w="med" len="med"/>
                    </a:lnR>
                    <a:lnT w="6350" cap="flat" cmpd="sng" algn="ctr">
                      <a:solidFill>
                        <a:srgbClr val="9AC343">
                          <a:lumMod val="75000"/>
                        </a:srgbClr>
                      </a:solidFill>
                      <a:prstDash val="solid"/>
                      <a:round/>
                      <a:headEnd type="none" w="med" len="med"/>
                      <a:tailEnd type="none" w="med" len="med"/>
                    </a:lnT>
                    <a:lnB w="6350" cap="flat" cmpd="sng" algn="ctr">
                      <a:solidFill>
                        <a:srgbClr val="9AC343">
                          <a:lumMod val="75000"/>
                        </a:srgbClr>
                      </a:solidFill>
                      <a:prstDash val="solid"/>
                      <a:round/>
                      <a:headEnd type="none" w="med" len="med"/>
                      <a:tailEnd type="none" w="med" len="med"/>
                    </a:lnB>
                    <a:lnTlToBr w="12700" cmpd="sng">
                      <a:noFill/>
                      <a:prstDash val="solid"/>
                    </a:lnTlToBr>
                    <a:lnBlToTr w="12700" cmpd="sng">
                      <a:noFill/>
                      <a:prstDash val="solid"/>
                    </a:lnBlToTr>
                    <a:solidFill>
                      <a:srgbClr val="9AC343">
                        <a:lumMod val="60000"/>
                        <a:lumOff val="4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altLang="zh-CN" sz="2000" b="0" dirty="0" smtClean="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AA-AA</a:t>
                      </a:r>
                      <a:endParaRPr lang="zh-CN" altLang="en-US" sz="20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endParaRPr>
                    </a:p>
                  </a:txBody>
                  <a:tcPr anchor="ctr">
                    <a:lnL w="6350" cap="flat" cmpd="sng" algn="ctr">
                      <a:solidFill>
                        <a:srgbClr val="9AC343">
                          <a:lumMod val="75000"/>
                        </a:srgbClr>
                      </a:solidFill>
                      <a:prstDash val="solid"/>
                      <a:round/>
                      <a:headEnd type="none" w="med" len="med"/>
                      <a:tailEnd type="none" w="med" len="med"/>
                    </a:lnL>
                    <a:lnR w="6350" cap="flat" cmpd="sng" algn="ctr">
                      <a:solidFill>
                        <a:srgbClr val="9AC343">
                          <a:lumMod val="75000"/>
                        </a:srgbClr>
                      </a:solidFill>
                      <a:prstDash val="solid"/>
                      <a:round/>
                      <a:headEnd type="none" w="med" len="med"/>
                      <a:tailEnd type="none" w="med" len="med"/>
                    </a:lnR>
                    <a:lnT w="6350" cap="flat" cmpd="sng" algn="ctr">
                      <a:solidFill>
                        <a:srgbClr val="9AC343">
                          <a:lumMod val="75000"/>
                        </a:srgbClr>
                      </a:solidFill>
                      <a:prstDash val="solid"/>
                      <a:round/>
                      <a:headEnd type="none" w="med" len="med"/>
                      <a:tailEnd type="none" w="med" len="med"/>
                    </a:lnT>
                    <a:lnB w="6350" cap="flat" cmpd="sng" algn="ctr">
                      <a:solidFill>
                        <a:srgbClr val="9AC343">
                          <a:lumMod val="75000"/>
                        </a:srgbClr>
                      </a:solidFill>
                      <a:prstDash val="solid"/>
                      <a:round/>
                      <a:headEnd type="none" w="med" len="med"/>
                      <a:tailEnd type="none" w="med" len="med"/>
                    </a:lnB>
                    <a:lnTlToBr w="12700" cmpd="sng">
                      <a:noFill/>
                      <a:prstDash val="solid"/>
                    </a:lnTlToBr>
                    <a:lnBlToTr w="12700" cmpd="sng">
                      <a:noFill/>
                      <a:prstDash val="solid"/>
                    </a:lnBlToTr>
                    <a:solidFill>
                      <a:srgbClr val="9AC343">
                        <a:lumMod val="60000"/>
                        <a:lumOff val="4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altLang="zh-CN" sz="2000" b="0" dirty="0" smtClean="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AA-Aa</a:t>
                      </a:r>
                      <a:endParaRPr lang="zh-CN" altLang="en-US" sz="20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endParaRPr>
                    </a:p>
                  </a:txBody>
                  <a:tcPr anchor="ctr">
                    <a:lnL w="6350" cap="flat" cmpd="sng" algn="ctr">
                      <a:solidFill>
                        <a:srgbClr val="9AC343">
                          <a:lumMod val="75000"/>
                        </a:srgbClr>
                      </a:solidFill>
                      <a:prstDash val="solid"/>
                      <a:round/>
                      <a:headEnd type="none" w="med" len="med"/>
                      <a:tailEnd type="none" w="med" len="med"/>
                    </a:lnL>
                    <a:lnR w="6350" cap="flat" cmpd="sng" algn="ctr">
                      <a:solidFill>
                        <a:srgbClr val="9AC343">
                          <a:lumMod val="75000"/>
                        </a:srgbClr>
                      </a:solidFill>
                      <a:prstDash val="solid"/>
                      <a:round/>
                      <a:headEnd type="none" w="med" len="med"/>
                      <a:tailEnd type="none" w="med" len="med"/>
                    </a:lnR>
                    <a:lnT w="6350" cap="flat" cmpd="sng" algn="ctr">
                      <a:solidFill>
                        <a:srgbClr val="9AC343">
                          <a:lumMod val="75000"/>
                        </a:srgbClr>
                      </a:solidFill>
                      <a:prstDash val="solid"/>
                      <a:round/>
                      <a:headEnd type="none" w="med" len="med"/>
                      <a:tailEnd type="none" w="med" len="med"/>
                    </a:lnT>
                    <a:lnB w="6350" cap="flat" cmpd="sng" algn="ctr">
                      <a:solidFill>
                        <a:srgbClr val="9AC343">
                          <a:lumMod val="75000"/>
                        </a:srgbClr>
                      </a:solidFill>
                      <a:prstDash val="solid"/>
                      <a:round/>
                      <a:headEnd type="none" w="med" len="med"/>
                      <a:tailEnd type="none" w="med" len="med"/>
                    </a:lnB>
                    <a:lnTlToBr w="12700" cmpd="sng">
                      <a:noFill/>
                      <a:prstDash val="solid"/>
                    </a:lnTlToBr>
                    <a:lnBlToTr w="12700" cmpd="sng">
                      <a:noFill/>
                      <a:prstDash val="solid"/>
                    </a:lnBlToTr>
                    <a:solidFill>
                      <a:srgbClr val="9AC343">
                        <a:lumMod val="60000"/>
                        <a:lumOff val="4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altLang="zh-CN" sz="2000" b="0" dirty="0" smtClean="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AA-aa</a:t>
                      </a:r>
                      <a:endParaRPr lang="zh-CN" altLang="en-US" sz="20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endParaRPr>
                    </a:p>
                  </a:txBody>
                  <a:tcPr anchor="ctr">
                    <a:lnL w="6350" cap="flat" cmpd="sng" algn="ctr">
                      <a:solidFill>
                        <a:srgbClr val="9AC343">
                          <a:lumMod val="75000"/>
                        </a:srgbClr>
                      </a:solidFill>
                      <a:prstDash val="solid"/>
                      <a:round/>
                      <a:headEnd type="none" w="med" len="med"/>
                      <a:tailEnd type="none" w="med" len="med"/>
                    </a:lnL>
                    <a:lnR w="12700" cmpd="sng">
                      <a:solidFill>
                        <a:sysClr val="window" lastClr="FFFFFF"/>
                      </a:solidFill>
                    </a:lnR>
                    <a:lnT w="6350" cap="flat" cmpd="sng" algn="ctr">
                      <a:solidFill>
                        <a:srgbClr val="9AC343">
                          <a:lumMod val="75000"/>
                        </a:srgbClr>
                      </a:solidFill>
                      <a:prstDash val="solid"/>
                      <a:round/>
                      <a:headEnd type="none" w="med" len="med"/>
                      <a:tailEnd type="none" w="med" len="med"/>
                    </a:lnT>
                    <a:lnB w="6350" cap="flat" cmpd="sng" algn="ctr">
                      <a:solidFill>
                        <a:srgbClr val="9AC343">
                          <a:lumMod val="75000"/>
                        </a:srgbClr>
                      </a:solidFill>
                      <a:prstDash val="solid"/>
                      <a:round/>
                      <a:headEnd type="none" w="med" len="med"/>
                      <a:tailEnd type="none" w="med" len="med"/>
                    </a:lnB>
                    <a:lnTlToBr w="12700" cmpd="sng">
                      <a:noFill/>
                      <a:prstDash val="solid"/>
                    </a:lnTlToBr>
                    <a:lnBlToTr w="12700" cmpd="sng">
                      <a:noFill/>
                      <a:prstDash val="solid"/>
                    </a:lnBlToTr>
                    <a:solidFill>
                      <a:srgbClr val="9AC343">
                        <a:lumMod val="60000"/>
                        <a:lumOff val="40000"/>
                      </a:srgbClr>
                    </a:solidFill>
                  </a:tcPr>
                </a:tc>
              </a:tr>
              <a:tr h="720000">
                <a:tc rowSpan="3">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zh-CN" altLang="en-US" sz="2000" b="0" dirty="0" smtClean="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后代基因型</a:t>
                      </a:r>
                      <a:endParaRPr lang="zh-CN" altLang="en-US" sz="20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endParaRPr>
                    </a:p>
                  </a:txBody>
                  <a:tcPr anchor="ctr">
                    <a:lnL w="12700" cmpd="sng">
                      <a:solidFill>
                        <a:sysClr val="window" lastClr="FFFFFF"/>
                      </a:solidFill>
                    </a:lnL>
                    <a:lnR w="6350" cap="flat" cmpd="sng" algn="ctr">
                      <a:solidFill>
                        <a:srgbClr val="9AC343">
                          <a:lumMod val="75000"/>
                        </a:srgbClr>
                      </a:solidFill>
                      <a:prstDash val="solid"/>
                      <a:round/>
                      <a:headEnd type="none" w="med" len="med"/>
                      <a:tailEnd type="none" w="med" len="med"/>
                    </a:lnR>
                    <a:lnT w="6350" cap="flat" cmpd="sng" algn="ctr">
                      <a:solidFill>
                        <a:srgbClr val="9AC343">
                          <a:lumMod val="75000"/>
                        </a:srgbClr>
                      </a:solidFill>
                      <a:prstDash val="solid"/>
                      <a:round/>
                      <a:headEnd type="none" w="med" len="med"/>
                      <a:tailEnd type="none" w="med" len="med"/>
                    </a:lnT>
                    <a:lnB w="28575" cap="flat" cmpd="sng" algn="ctr">
                      <a:solidFill>
                        <a:srgbClr val="9AC343">
                          <a:lumMod val="75000"/>
                        </a:srgbClr>
                      </a:solidFill>
                      <a:prstDash val="solid"/>
                      <a:round/>
                      <a:headEnd type="none" w="med" len="med"/>
                      <a:tailEnd type="none" w="med" len="med"/>
                    </a:lnB>
                    <a:lnTlToBr w="12700" cmpd="sng">
                      <a:noFill/>
                      <a:prstDash val="solid"/>
                    </a:lnTlToBr>
                    <a:lnBlToTr w="12700" cmpd="sng">
                      <a:noFill/>
                      <a:prstDash val="solid"/>
                    </a:lnBlToTr>
                    <a:solidFill>
                      <a:srgbClr val="9AC343">
                        <a:lumMod val="20000"/>
                        <a:lumOff val="8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altLang="zh-CN" sz="2000" b="0" dirty="0" smtClean="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AA</a:t>
                      </a:r>
                      <a:endParaRPr lang="zh-CN" altLang="en-US" sz="20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endParaRPr>
                    </a:p>
                  </a:txBody>
                  <a:tcPr anchor="ctr">
                    <a:lnL w="6350" cap="flat" cmpd="sng" algn="ctr">
                      <a:solidFill>
                        <a:srgbClr val="9AC343">
                          <a:lumMod val="75000"/>
                        </a:srgbClr>
                      </a:solidFill>
                      <a:prstDash val="solid"/>
                      <a:round/>
                      <a:headEnd type="none" w="med" len="med"/>
                      <a:tailEnd type="none" w="med" len="med"/>
                    </a:lnL>
                    <a:lnR w="6350" cap="flat" cmpd="sng" algn="ctr">
                      <a:solidFill>
                        <a:srgbClr val="9AC343">
                          <a:lumMod val="75000"/>
                        </a:srgbClr>
                      </a:solidFill>
                      <a:prstDash val="solid"/>
                      <a:round/>
                      <a:headEnd type="none" w="med" len="med"/>
                      <a:tailEnd type="none" w="med" len="med"/>
                    </a:lnR>
                    <a:lnT w="6350" cap="flat" cmpd="sng" algn="ctr">
                      <a:solidFill>
                        <a:srgbClr val="9AC343">
                          <a:lumMod val="75000"/>
                        </a:srgbClr>
                      </a:solidFill>
                      <a:prstDash val="solid"/>
                      <a:round/>
                      <a:headEnd type="none" w="med" len="med"/>
                      <a:tailEnd type="none" w="med" len="med"/>
                    </a:lnT>
                    <a:lnB w="6350" cap="flat" cmpd="sng" algn="ctr">
                      <a:solidFill>
                        <a:srgbClr val="9AC343">
                          <a:lumMod val="75000"/>
                        </a:srgbClr>
                      </a:solidFill>
                      <a:prstDash val="solid"/>
                      <a:round/>
                      <a:headEnd type="none" w="med" len="med"/>
                      <a:tailEnd type="none" w="med" len="med"/>
                    </a:lnB>
                    <a:lnTlToBr w="12700" cmpd="sng">
                      <a:noFill/>
                      <a:prstDash val="solid"/>
                    </a:lnTlToBr>
                    <a:lnBlToTr w="12700" cmpd="sng">
                      <a:noFill/>
                      <a:prstDash val="solid"/>
                    </a:lnBlToTr>
                    <a:solidFill>
                      <a:srgbClr val="9AC343">
                        <a:lumMod val="20000"/>
                        <a:lumOff val="8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altLang="zh-CN" sz="2000" b="0" dirty="0" smtClean="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1</a:t>
                      </a:r>
                      <a:endParaRPr lang="zh-CN" altLang="en-US" sz="20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endParaRPr>
                    </a:p>
                  </a:txBody>
                  <a:tcPr anchor="ctr">
                    <a:lnL w="6350" cap="flat" cmpd="sng" algn="ctr">
                      <a:solidFill>
                        <a:srgbClr val="9AC343">
                          <a:lumMod val="75000"/>
                        </a:srgbClr>
                      </a:solidFill>
                      <a:prstDash val="solid"/>
                      <a:round/>
                      <a:headEnd type="none" w="med" len="med"/>
                      <a:tailEnd type="none" w="med" len="med"/>
                    </a:lnL>
                    <a:lnR w="6350" cap="flat" cmpd="sng" algn="ctr">
                      <a:solidFill>
                        <a:srgbClr val="9AC343">
                          <a:lumMod val="75000"/>
                        </a:srgbClr>
                      </a:solidFill>
                      <a:prstDash val="solid"/>
                      <a:round/>
                      <a:headEnd type="none" w="med" len="med"/>
                      <a:tailEnd type="none" w="med" len="med"/>
                    </a:lnR>
                    <a:lnT w="6350" cap="flat" cmpd="sng" algn="ctr">
                      <a:solidFill>
                        <a:srgbClr val="9AC343">
                          <a:lumMod val="75000"/>
                        </a:srgbClr>
                      </a:solidFill>
                      <a:prstDash val="solid"/>
                      <a:round/>
                      <a:headEnd type="none" w="med" len="med"/>
                      <a:tailEnd type="none" w="med" len="med"/>
                    </a:lnT>
                    <a:lnB w="6350" cap="flat" cmpd="sng" algn="ctr">
                      <a:solidFill>
                        <a:srgbClr val="9AC343">
                          <a:lumMod val="75000"/>
                        </a:srgbClr>
                      </a:solidFill>
                      <a:prstDash val="solid"/>
                      <a:round/>
                      <a:headEnd type="none" w="med" len="med"/>
                      <a:tailEnd type="none" w="med" len="med"/>
                    </a:lnB>
                    <a:lnTlToBr w="12700" cmpd="sng">
                      <a:noFill/>
                      <a:prstDash val="solid"/>
                    </a:lnTlToBr>
                    <a:lnBlToTr w="12700" cmpd="sng">
                      <a:noFill/>
                      <a:prstDash val="solid"/>
                    </a:lnBlToTr>
                    <a:solidFill>
                      <a:srgbClr val="9AC343">
                        <a:lumMod val="20000"/>
                        <a:lumOff val="8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endParaRPr lang="zh-CN" altLang="en-US" sz="20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endParaRPr>
                    </a:p>
                  </a:txBody>
                  <a:tcPr anchor="ctr">
                    <a:lnL w="6350" cap="flat" cmpd="sng" algn="ctr">
                      <a:solidFill>
                        <a:srgbClr val="9AC343">
                          <a:lumMod val="75000"/>
                        </a:srgbClr>
                      </a:solidFill>
                      <a:prstDash val="solid"/>
                      <a:round/>
                      <a:headEnd type="none" w="med" len="med"/>
                      <a:tailEnd type="none" w="med" len="med"/>
                    </a:lnL>
                    <a:lnR w="6350" cap="flat" cmpd="sng" algn="ctr">
                      <a:solidFill>
                        <a:srgbClr val="9AC343">
                          <a:lumMod val="75000"/>
                        </a:srgbClr>
                      </a:solidFill>
                      <a:prstDash val="solid"/>
                      <a:round/>
                      <a:headEnd type="none" w="med" len="med"/>
                      <a:tailEnd type="none" w="med" len="med"/>
                    </a:lnR>
                    <a:lnT w="6350" cap="flat" cmpd="sng" algn="ctr">
                      <a:solidFill>
                        <a:srgbClr val="9AC343">
                          <a:lumMod val="75000"/>
                        </a:srgbClr>
                      </a:solidFill>
                      <a:prstDash val="solid"/>
                      <a:round/>
                      <a:headEnd type="none" w="med" len="med"/>
                      <a:tailEnd type="none" w="med" len="med"/>
                    </a:lnT>
                    <a:lnB w="6350" cap="flat" cmpd="sng" algn="ctr">
                      <a:solidFill>
                        <a:srgbClr val="9AC343">
                          <a:lumMod val="75000"/>
                        </a:srgbClr>
                      </a:solidFill>
                      <a:prstDash val="solid"/>
                      <a:round/>
                      <a:headEnd type="none" w="med" len="med"/>
                      <a:tailEnd type="none" w="med" len="med"/>
                    </a:lnB>
                    <a:lnTlToBr w="12700" cmpd="sng">
                      <a:noFill/>
                      <a:prstDash val="solid"/>
                    </a:lnTlToBr>
                    <a:lnBlToTr w="12700" cmpd="sng">
                      <a:noFill/>
                      <a:prstDash val="solid"/>
                    </a:lnBlToTr>
                    <a:solidFill>
                      <a:srgbClr val="9AC343">
                        <a:lumMod val="20000"/>
                        <a:lumOff val="8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altLang="zh-CN" sz="2000" b="0" dirty="0" smtClean="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0</a:t>
                      </a:r>
                      <a:endParaRPr lang="zh-CN" altLang="en-US" sz="20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endParaRPr>
                    </a:p>
                  </a:txBody>
                  <a:tcPr anchor="ctr">
                    <a:lnL w="6350" cap="flat" cmpd="sng" algn="ctr">
                      <a:solidFill>
                        <a:srgbClr val="9AC343">
                          <a:lumMod val="75000"/>
                        </a:srgbClr>
                      </a:solidFill>
                      <a:prstDash val="solid"/>
                      <a:round/>
                      <a:headEnd type="none" w="med" len="med"/>
                      <a:tailEnd type="none" w="med" len="med"/>
                    </a:lnL>
                    <a:lnR w="12700" cmpd="sng">
                      <a:solidFill>
                        <a:sysClr val="window" lastClr="FFFFFF"/>
                      </a:solidFill>
                    </a:lnR>
                    <a:lnT w="6350" cap="flat" cmpd="sng" algn="ctr">
                      <a:solidFill>
                        <a:srgbClr val="9AC343">
                          <a:lumMod val="75000"/>
                        </a:srgbClr>
                      </a:solidFill>
                      <a:prstDash val="solid"/>
                      <a:round/>
                      <a:headEnd type="none" w="med" len="med"/>
                      <a:tailEnd type="none" w="med" len="med"/>
                    </a:lnT>
                    <a:lnB w="6350" cap="flat" cmpd="sng" algn="ctr">
                      <a:solidFill>
                        <a:srgbClr val="9AC343">
                          <a:lumMod val="75000"/>
                        </a:srgbClr>
                      </a:solidFill>
                      <a:prstDash val="solid"/>
                      <a:round/>
                      <a:headEnd type="none" w="med" len="med"/>
                      <a:tailEnd type="none" w="med" len="med"/>
                    </a:lnB>
                    <a:lnTlToBr w="12700" cmpd="sng">
                      <a:noFill/>
                      <a:prstDash val="solid"/>
                    </a:lnTlToBr>
                    <a:lnBlToTr w="12700" cmpd="sng">
                      <a:noFill/>
                      <a:prstDash val="solid"/>
                    </a:lnBlToTr>
                    <a:solidFill>
                      <a:srgbClr val="9AC343">
                        <a:lumMod val="20000"/>
                        <a:lumOff val="80000"/>
                      </a:srgbClr>
                    </a:solidFill>
                  </a:tcPr>
                </a:tc>
              </a:tr>
              <a:tr h="720000">
                <a:tc vMerge="1">
                  <a:txBody>
                    <a:bodyPr/>
                    <a:lstStyle/>
                    <a:p>
                      <a:pPr algn="ctr"/>
                      <a:endParaRPr lang="zh-CN" altLang="en-US" sz="20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endParaRPr>
                    </a:p>
                  </a:txBody>
                  <a:tcPr anchor="ctr">
                    <a:lnR w="6350" cap="flat" cmpd="sng" algn="ctr">
                      <a:solidFill>
                        <a:schemeClr val="accent6">
                          <a:lumMod val="75000"/>
                        </a:schemeClr>
                      </a:solidFill>
                      <a:prstDash val="solid"/>
                      <a:round/>
                      <a:headEnd type="none" w="med" len="med"/>
                      <a:tailEnd type="none" w="med" len="med"/>
                    </a:lnR>
                    <a:lnT w="6350" cap="flat" cmpd="sng" algn="ctr">
                      <a:solidFill>
                        <a:schemeClr val="accent6">
                          <a:lumMod val="75000"/>
                        </a:schemeClr>
                      </a:solidFill>
                      <a:prstDash val="solid"/>
                      <a:round/>
                      <a:headEnd type="none" w="med" len="med"/>
                      <a:tailEnd type="none" w="med" len="med"/>
                    </a:lnT>
                    <a:lnB w="6350" cap="flat" cmpd="sng" algn="ctr">
                      <a:solidFill>
                        <a:schemeClr val="accent6">
                          <a:lumMod val="75000"/>
                        </a:schemeClr>
                      </a:solidFill>
                      <a:prstDash val="solid"/>
                      <a:round/>
                      <a:headEnd type="none" w="med" len="med"/>
                      <a:tailEnd type="none" w="med" len="med"/>
                    </a:lnB>
                    <a:solidFill>
                      <a:schemeClr val="accent6">
                        <a:lumMod val="20000"/>
                        <a:lumOff val="80000"/>
                      </a:scheme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altLang="zh-CN" sz="2000" b="0" dirty="0" smtClean="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Aa</a:t>
                      </a:r>
                      <a:endParaRPr lang="zh-CN" altLang="en-US" sz="20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endParaRPr>
                    </a:p>
                  </a:txBody>
                  <a:tcPr anchor="ctr">
                    <a:lnL w="6350" cap="flat" cmpd="sng" algn="ctr">
                      <a:solidFill>
                        <a:srgbClr val="9AC343">
                          <a:lumMod val="75000"/>
                        </a:srgbClr>
                      </a:solidFill>
                      <a:prstDash val="solid"/>
                      <a:round/>
                      <a:headEnd type="none" w="med" len="med"/>
                      <a:tailEnd type="none" w="med" len="med"/>
                    </a:lnL>
                    <a:lnR w="6350" cap="flat" cmpd="sng" algn="ctr">
                      <a:solidFill>
                        <a:srgbClr val="9AC343">
                          <a:lumMod val="75000"/>
                        </a:srgbClr>
                      </a:solidFill>
                      <a:prstDash val="solid"/>
                      <a:round/>
                      <a:headEnd type="none" w="med" len="med"/>
                      <a:tailEnd type="none" w="med" len="med"/>
                    </a:lnR>
                    <a:lnT w="6350" cap="flat" cmpd="sng" algn="ctr">
                      <a:solidFill>
                        <a:srgbClr val="9AC343">
                          <a:lumMod val="75000"/>
                        </a:srgbClr>
                      </a:solidFill>
                      <a:prstDash val="solid"/>
                      <a:round/>
                      <a:headEnd type="none" w="med" len="med"/>
                      <a:tailEnd type="none" w="med" len="med"/>
                    </a:lnT>
                    <a:lnB w="6350" cap="flat" cmpd="sng" algn="ctr">
                      <a:solidFill>
                        <a:srgbClr val="9AC343">
                          <a:lumMod val="75000"/>
                        </a:srgbClr>
                      </a:solidFill>
                      <a:prstDash val="solid"/>
                      <a:round/>
                      <a:headEnd type="none" w="med" len="med"/>
                      <a:tailEnd type="none" w="med" len="med"/>
                    </a:lnB>
                    <a:lnTlToBr w="12700" cmpd="sng">
                      <a:noFill/>
                      <a:prstDash val="solid"/>
                    </a:lnTlToBr>
                    <a:lnBlToTr w="12700" cmpd="sng">
                      <a:noFill/>
                      <a:prstDash val="solid"/>
                    </a:lnBlToTr>
                    <a:solidFill>
                      <a:srgbClr val="9AC343">
                        <a:lumMod val="20000"/>
                        <a:lumOff val="8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altLang="zh-CN" sz="2000" b="0" dirty="0" smtClean="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0</a:t>
                      </a:r>
                      <a:endParaRPr lang="zh-CN" altLang="en-US" sz="20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endParaRPr>
                    </a:p>
                  </a:txBody>
                  <a:tcPr anchor="ctr">
                    <a:lnL w="6350" cap="flat" cmpd="sng" algn="ctr">
                      <a:solidFill>
                        <a:srgbClr val="9AC343">
                          <a:lumMod val="75000"/>
                        </a:srgbClr>
                      </a:solidFill>
                      <a:prstDash val="solid"/>
                      <a:round/>
                      <a:headEnd type="none" w="med" len="med"/>
                      <a:tailEnd type="none" w="med" len="med"/>
                    </a:lnL>
                    <a:lnR w="6350" cap="flat" cmpd="sng" algn="ctr">
                      <a:solidFill>
                        <a:srgbClr val="9AC343">
                          <a:lumMod val="75000"/>
                        </a:srgbClr>
                      </a:solidFill>
                      <a:prstDash val="solid"/>
                      <a:round/>
                      <a:headEnd type="none" w="med" len="med"/>
                      <a:tailEnd type="none" w="med" len="med"/>
                    </a:lnR>
                    <a:lnT w="6350" cap="flat" cmpd="sng" algn="ctr">
                      <a:solidFill>
                        <a:srgbClr val="9AC343">
                          <a:lumMod val="75000"/>
                        </a:srgbClr>
                      </a:solidFill>
                      <a:prstDash val="solid"/>
                      <a:round/>
                      <a:headEnd type="none" w="med" len="med"/>
                      <a:tailEnd type="none" w="med" len="med"/>
                    </a:lnT>
                    <a:lnB w="6350" cap="flat" cmpd="sng" algn="ctr">
                      <a:solidFill>
                        <a:srgbClr val="9AC343">
                          <a:lumMod val="75000"/>
                        </a:srgbClr>
                      </a:solidFill>
                      <a:prstDash val="solid"/>
                      <a:round/>
                      <a:headEnd type="none" w="med" len="med"/>
                      <a:tailEnd type="none" w="med" len="med"/>
                    </a:lnB>
                    <a:lnTlToBr w="12700" cmpd="sng">
                      <a:noFill/>
                      <a:prstDash val="solid"/>
                    </a:lnTlToBr>
                    <a:lnBlToTr w="12700" cmpd="sng">
                      <a:noFill/>
                      <a:prstDash val="solid"/>
                    </a:lnBlToTr>
                    <a:solidFill>
                      <a:srgbClr val="9AC343">
                        <a:lumMod val="20000"/>
                        <a:lumOff val="8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endParaRPr lang="zh-CN" altLang="en-US" sz="20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endParaRPr>
                    </a:p>
                  </a:txBody>
                  <a:tcPr anchor="ctr">
                    <a:lnL w="6350" cap="flat" cmpd="sng" algn="ctr">
                      <a:solidFill>
                        <a:srgbClr val="9AC343">
                          <a:lumMod val="75000"/>
                        </a:srgbClr>
                      </a:solidFill>
                      <a:prstDash val="solid"/>
                      <a:round/>
                      <a:headEnd type="none" w="med" len="med"/>
                      <a:tailEnd type="none" w="med" len="med"/>
                    </a:lnL>
                    <a:lnR w="6350" cap="flat" cmpd="sng" algn="ctr">
                      <a:solidFill>
                        <a:srgbClr val="9AC343">
                          <a:lumMod val="75000"/>
                        </a:srgbClr>
                      </a:solidFill>
                      <a:prstDash val="solid"/>
                      <a:round/>
                      <a:headEnd type="none" w="med" len="med"/>
                      <a:tailEnd type="none" w="med" len="med"/>
                    </a:lnR>
                    <a:lnT w="6350" cap="flat" cmpd="sng" algn="ctr">
                      <a:solidFill>
                        <a:srgbClr val="9AC343">
                          <a:lumMod val="75000"/>
                        </a:srgbClr>
                      </a:solidFill>
                      <a:prstDash val="solid"/>
                      <a:round/>
                      <a:headEnd type="none" w="med" len="med"/>
                      <a:tailEnd type="none" w="med" len="med"/>
                    </a:lnT>
                    <a:lnB w="6350" cap="flat" cmpd="sng" algn="ctr">
                      <a:solidFill>
                        <a:srgbClr val="9AC343">
                          <a:lumMod val="75000"/>
                        </a:srgbClr>
                      </a:solidFill>
                      <a:prstDash val="solid"/>
                      <a:round/>
                      <a:headEnd type="none" w="med" len="med"/>
                      <a:tailEnd type="none" w="med" len="med"/>
                    </a:lnB>
                    <a:lnTlToBr w="12700" cmpd="sng">
                      <a:noFill/>
                      <a:prstDash val="solid"/>
                    </a:lnTlToBr>
                    <a:lnBlToTr w="12700" cmpd="sng">
                      <a:noFill/>
                      <a:prstDash val="solid"/>
                    </a:lnBlToTr>
                    <a:solidFill>
                      <a:srgbClr val="9AC343">
                        <a:lumMod val="20000"/>
                        <a:lumOff val="8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altLang="zh-CN" sz="2000" b="0" dirty="0" smtClean="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1</a:t>
                      </a:r>
                      <a:endParaRPr lang="zh-CN" altLang="en-US" sz="20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endParaRPr>
                    </a:p>
                  </a:txBody>
                  <a:tcPr anchor="ctr">
                    <a:lnL w="6350" cap="flat" cmpd="sng" algn="ctr">
                      <a:solidFill>
                        <a:srgbClr val="9AC343">
                          <a:lumMod val="75000"/>
                        </a:srgbClr>
                      </a:solidFill>
                      <a:prstDash val="solid"/>
                      <a:round/>
                      <a:headEnd type="none" w="med" len="med"/>
                      <a:tailEnd type="none" w="med" len="med"/>
                    </a:lnL>
                    <a:lnR w="12700" cmpd="sng">
                      <a:solidFill>
                        <a:sysClr val="window" lastClr="FFFFFF"/>
                      </a:solidFill>
                    </a:lnR>
                    <a:lnT w="6350" cap="flat" cmpd="sng" algn="ctr">
                      <a:solidFill>
                        <a:srgbClr val="9AC343">
                          <a:lumMod val="75000"/>
                        </a:srgbClr>
                      </a:solidFill>
                      <a:prstDash val="solid"/>
                      <a:round/>
                      <a:headEnd type="none" w="med" len="med"/>
                      <a:tailEnd type="none" w="med" len="med"/>
                    </a:lnT>
                    <a:lnB w="6350" cap="flat" cmpd="sng" algn="ctr">
                      <a:solidFill>
                        <a:srgbClr val="9AC343">
                          <a:lumMod val="75000"/>
                        </a:srgbClr>
                      </a:solidFill>
                      <a:prstDash val="solid"/>
                      <a:round/>
                      <a:headEnd type="none" w="med" len="med"/>
                      <a:tailEnd type="none" w="med" len="med"/>
                    </a:lnB>
                    <a:lnTlToBr w="12700" cmpd="sng">
                      <a:noFill/>
                      <a:prstDash val="solid"/>
                    </a:lnTlToBr>
                    <a:lnBlToTr w="12700" cmpd="sng">
                      <a:noFill/>
                      <a:prstDash val="solid"/>
                    </a:lnBlToTr>
                    <a:solidFill>
                      <a:srgbClr val="9AC343">
                        <a:lumMod val="20000"/>
                        <a:lumOff val="80000"/>
                      </a:srgbClr>
                    </a:solidFill>
                  </a:tcPr>
                </a:tc>
              </a:tr>
              <a:tr h="547191">
                <a:tc vMerge="1">
                  <a:txBody>
                    <a:bodyPr/>
                    <a:lstStyle/>
                    <a:p>
                      <a:pPr algn="ctr"/>
                      <a:endParaRPr lang="zh-CN" altLang="en-US" sz="20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endParaRPr>
                    </a:p>
                  </a:txBody>
                  <a:tcPr anchor="ctr">
                    <a:lnR w="6350" cap="flat" cmpd="sng" algn="ctr">
                      <a:solidFill>
                        <a:schemeClr val="accent6">
                          <a:lumMod val="75000"/>
                        </a:schemeClr>
                      </a:solidFill>
                      <a:prstDash val="solid"/>
                      <a:round/>
                      <a:headEnd type="none" w="med" len="med"/>
                      <a:tailEnd type="none" w="med" len="med"/>
                    </a:lnR>
                    <a:lnT w="6350" cap="flat" cmpd="sng" algn="ctr">
                      <a:solidFill>
                        <a:schemeClr val="accent6">
                          <a:lumMod val="75000"/>
                        </a:schemeClr>
                      </a:solidFill>
                      <a:prstDash val="solid"/>
                      <a:round/>
                      <a:headEnd type="none" w="med" len="med"/>
                      <a:tailEnd type="none" w="med" len="med"/>
                    </a:lnT>
                    <a:solidFill>
                      <a:schemeClr val="accent6">
                        <a:lumMod val="20000"/>
                        <a:lumOff val="80000"/>
                      </a:scheme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altLang="zh-CN" sz="2000" b="0" dirty="0" smtClean="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aa</a:t>
                      </a:r>
                      <a:endParaRPr lang="zh-CN" altLang="en-US" sz="20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endParaRPr>
                    </a:p>
                  </a:txBody>
                  <a:tcPr anchor="ctr">
                    <a:lnL w="6350" cap="flat" cmpd="sng" algn="ctr">
                      <a:solidFill>
                        <a:srgbClr val="9AC343">
                          <a:lumMod val="75000"/>
                        </a:srgbClr>
                      </a:solidFill>
                      <a:prstDash val="solid"/>
                      <a:round/>
                      <a:headEnd type="none" w="med" len="med"/>
                      <a:tailEnd type="none" w="med" len="med"/>
                    </a:lnL>
                    <a:lnR w="6350" cap="flat" cmpd="sng" algn="ctr">
                      <a:solidFill>
                        <a:srgbClr val="9AC343">
                          <a:lumMod val="75000"/>
                        </a:srgbClr>
                      </a:solidFill>
                      <a:prstDash val="solid"/>
                      <a:round/>
                      <a:headEnd type="none" w="med" len="med"/>
                      <a:tailEnd type="none" w="med" len="med"/>
                    </a:lnR>
                    <a:lnT w="6350" cap="flat" cmpd="sng" algn="ctr">
                      <a:solidFill>
                        <a:srgbClr val="9AC343">
                          <a:lumMod val="75000"/>
                        </a:srgbClr>
                      </a:solidFill>
                      <a:prstDash val="solid"/>
                      <a:round/>
                      <a:headEnd type="none" w="med" len="med"/>
                      <a:tailEnd type="none" w="med" len="med"/>
                    </a:lnT>
                    <a:lnB w="28575" cap="flat" cmpd="sng" algn="ctr">
                      <a:solidFill>
                        <a:srgbClr val="9AC343">
                          <a:lumMod val="75000"/>
                        </a:srgbClr>
                      </a:solidFill>
                      <a:prstDash val="solid"/>
                      <a:round/>
                      <a:headEnd type="none" w="med" len="med"/>
                      <a:tailEnd type="none" w="med" len="med"/>
                    </a:lnB>
                    <a:lnTlToBr w="12700" cmpd="sng">
                      <a:noFill/>
                      <a:prstDash val="solid"/>
                    </a:lnTlToBr>
                    <a:lnBlToTr w="12700" cmpd="sng">
                      <a:noFill/>
                      <a:prstDash val="solid"/>
                    </a:lnBlToTr>
                    <a:solidFill>
                      <a:srgbClr val="9AC343">
                        <a:lumMod val="20000"/>
                        <a:lumOff val="8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altLang="zh-CN" sz="2000" b="0" dirty="0" smtClean="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0</a:t>
                      </a:r>
                      <a:endParaRPr lang="zh-CN" altLang="en-US" sz="20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endParaRPr>
                    </a:p>
                  </a:txBody>
                  <a:tcPr anchor="ctr">
                    <a:lnL w="6350" cap="flat" cmpd="sng" algn="ctr">
                      <a:solidFill>
                        <a:srgbClr val="9AC343">
                          <a:lumMod val="75000"/>
                        </a:srgbClr>
                      </a:solidFill>
                      <a:prstDash val="solid"/>
                      <a:round/>
                      <a:headEnd type="none" w="med" len="med"/>
                      <a:tailEnd type="none" w="med" len="med"/>
                    </a:lnL>
                    <a:lnR w="6350" cap="flat" cmpd="sng" algn="ctr">
                      <a:solidFill>
                        <a:srgbClr val="9AC343">
                          <a:lumMod val="75000"/>
                        </a:srgbClr>
                      </a:solidFill>
                      <a:prstDash val="solid"/>
                      <a:round/>
                      <a:headEnd type="none" w="med" len="med"/>
                      <a:tailEnd type="none" w="med" len="med"/>
                    </a:lnR>
                    <a:lnT w="6350" cap="flat" cmpd="sng" algn="ctr">
                      <a:solidFill>
                        <a:srgbClr val="9AC343">
                          <a:lumMod val="75000"/>
                        </a:srgbClr>
                      </a:solidFill>
                      <a:prstDash val="solid"/>
                      <a:round/>
                      <a:headEnd type="none" w="med" len="med"/>
                      <a:tailEnd type="none" w="med" len="med"/>
                    </a:lnT>
                    <a:lnB w="28575" cap="flat" cmpd="sng" algn="ctr">
                      <a:solidFill>
                        <a:srgbClr val="9AC343">
                          <a:lumMod val="75000"/>
                        </a:srgbClr>
                      </a:solidFill>
                      <a:prstDash val="solid"/>
                      <a:round/>
                      <a:headEnd type="none" w="med" len="med"/>
                      <a:tailEnd type="none" w="med" len="med"/>
                    </a:lnB>
                    <a:lnTlToBr w="12700" cmpd="sng">
                      <a:noFill/>
                      <a:prstDash val="solid"/>
                    </a:lnTlToBr>
                    <a:lnBlToTr w="12700" cmpd="sng">
                      <a:noFill/>
                      <a:prstDash val="solid"/>
                    </a:lnBlToTr>
                    <a:solidFill>
                      <a:srgbClr val="9AC343">
                        <a:lumMod val="20000"/>
                        <a:lumOff val="8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altLang="zh-CN" sz="2000" b="0" dirty="0" smtClean="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0</a:t>
                      </a:r>
                      <a:endParaRPr lang="zh-CN" altLang="en-US" sz="20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endParaRPr>
                    </a:p>
                  </a:txBody>
                  <a:tcPr anchor="ctr">
                    <a:lnL w="6350" cap="flat" cmpd="sng" algn="ctr">
                      <a:solidFill>
                        <a:srgbClr val="9AC343">
                          <a:lumMod val="75000"/>
                        </a:srgbClr>
                      </a:solidFill>
                      <a:prstDash val="solid"/>
                      <a:round/>
                      <a:headEnd type="none" w="med" len="med"/>
                      <a:tailEnd type="none" w="med" len="med"/>
                    </a:lnL>
                    <a:lnR w="6350" cap="flat" cmpd="sng" algn="ctr">
                      <a:solidFill>
                        <a:srgbClr val="9AC343">
                          <a:lumMod val="75000"/>
                        </a:srgbClr>
                      </a:solidFill>
                      <a:prstDash val="solid"/>
                      <a:round/>
                      <a:headEnd type="none" w="med" len="med"/>
                      <a:tailEnd type="none" w="med" len="med"/>
                    </a:lnR>
                    <a:lnT w="6350" cap="flat" cmpd="sng" algn="ctr">
                      <a:solidFill>
                        <a:srgbClr val="9AC343">
                          <a:lumMod val="75000"/>
                        </a:srgbClr>
                      </a:solidFill>
                      <a:prstDash val="solid"/>
                      <a:round/>
                      <a:headEnd type="none" w="med" len="med"/>
                      <a:tailEnd type="none" w="med" len="med"/>
                    </a:lnT>
                    <a:lnB w="28575" cap="flat" cmpd="sng" algn="ctr">
                      <a:solidFill>
                        <a:srgbClr val="9AC343">
                          <a:lumMod val="75000"/>
                        </a:srgbClr>
                      </a:solidFill>
                      <a:prstDash val="solid"/>
                      <a:round/>
                      <a:headEnd type="none" w="med" len="med"/>
                      <a:tailEnd type="none" w="med" len="med"/>
                    </a:lnB>
                    <a:lnTlToBr w="12700" cmpd="sng">
                      <a:noFill/>
                      <a:prstDash val="solid"/>
                    </a:lnTlToBr>
                    <a:lnBlToTr w="12700" cmpd="sng">
                      <a:noFill/>
                      <a:prstDash val="solid"/>
                    </a:lnBlToTr>
                    <a:solidFill>
                      <a:srgbClr val="9AC343">
                        <a:lumMod val="20000"/>
                        <a:lumOff val="8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altLang="zh-CN" sz="2000" b="0" dirty="0" smtClean="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0</a:t>
                      </a:r>
                      <a:endParaRPr lang="zh-CN" altLang="en-US" sz="20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endParaRPr>
                    </a:p>
                  </a:txBody>
                  <a:tcPr anchor="ctr">
                    <a:lnL w="6350" cap="flat" cmpd="sng" algn="ctr">
                      <a:solidFill>
                        <a:srgbClr val="9AC343">
                          <a:lumMod val="75000"/>
                        </a:srgbClr>
                      </a:solidFill>
                      <a:prstDash val="solid"/>
                      <a:round/>
                      <a:headEnd type="none" w="med" len="med"/>
                      <a:tailEnd type="none" w="med" len="med"/>
                    </a:lnL>
                    <a:lnR w="12700" cmpd="sng">
                      <a:solidFill>
                        <a:sysClr val="window" lastClr="FFFFFF"/>
                      </a:solidFill>
                    </a:lnR>
                    <a:lnT w="6350" cap="flat" cmpd="sng" algn="ctr">
                      <a:solidFill>
                        <a:srgbClr val="9AC343">
                          <a:lumMod val="75000"/>
                        </a:srgbClr>
                      </a:solidFill>
                      <a:prstDash val="solid"/>
                      <a:round/>
                      <a:headEnd type="none" w="med" len="med"/>
                      <a:tailEnd type="none" w="med" len="med"/>
                    </a:lnT>
                    <a:lnB w="28575" cap="flat" cmpd="sng" algn="ctr">
                      <a:solidFill>
                        <a:srgbClr val="9AC343">
                          <a:lumMod val="75000"/>
                        </a:srgbClr>
                      </a:solidFill>
                      <a:prstDash val="solid"/>
                      <a:round/>
                      <a:headEnd type="none" w="med" len="med"/>
                      <a:tailEnd type="none" w="med" len="med"/>
                    </a:lnB>
                    <a:lnTlToBr w="12700" cmpd="sng">
                      <a:noFill/>
                      <a:prstDash val="solid"/>
                    </a:lnTlToBr>
                    <a:lnBlToTr w="12700" cmpd="sng">
                      <a:noFill/>
                      <a:prstDash val="solid"/>
                    </a:lnBlToTr>
                    <a:solidFill>
                      <a:srgbClr val="9AC343">
                        <a:lumMod val="20000"/>
                        <a:lumOff val="80000"/>
                      </a:srgbClr>
                    </a:solidFill>
                  </a:tcPr>
                </a:tc>
              </a:tr>
            </a:tbl>
          </a:graphicData>
        </a:graphic>
      </p:graphicFrame>
      <p:graphicFrame>
        <p:nvGraphicFramePr>
          <p:cNvPr id="21" name="对象 20"/>
          <p:cNvGraphicFramePr>
            <a:graphicFrameLocks noChangeAspect="1"/>
          </p:cNvGraphicFramePr>
          <p:nvPr>
            <p:extLst>
              <p:ext uri="{D42A27DB-BD31-4B8C-83A1-F6EECF244321}">
                <p14:modId xmlns:p14="http://schemas.microsoft.com/office/powerpoint/2010/main" val="3151377984"/>
              </p:ext>
            </p:extLst>
          </p:nvPr>
        </p:nvGraphicFramePr>
        <p:xfrm>
          <a:off x="7561654" y="4449594"/>
          <a:ext cx="203200" cy="609600"/>
        </p:xfrm>
        <a:graphic>
          <a:graphicData uri="http://schemas.openxmlformats.org/presentationml/2006/ole">
            <mc:AlternateContent xmlns:mc="http://schemas.openxmlformats.org/markup-compatibility/2006">
              <mc:Choice xmlns:v="urn:schemas-microsoft-com:vml" Requires="v">
                <p:oleObj spid="_x0000_s227370" name="Equation" r:id="rId5" imgW="203040" imgH="609480" progId="Equation.DSMT4">
                  <p:embed/>
                </p:oleObj>
              </mc:Choice>
              <mc:Fallback>
                <p:oleObj name="Equation" r:id="rId5" imgW="203040" imgH="609480" progId="Equation.DSMT4">
                  <p:embed/>
                  <p:pic>
                    <p:nvPicPr>
                      <p:cNvPr id="0" name=""/>
                      <p:cNvPicPr/>
                      <p:nvPr/>
                    </p:nvPicPr>
                    <p:blipFill>
                      <a:blip r:embed="rId6"/>
                      <a:stretch>
                        <a:fillRect/>
                      </a:stretch>
                    </p:blipFill>
                    <p:spPr>
                      <a:xfrm>
                        <a:off x="7561654" y="4449594"/>
                        <a:ext cx="203200" cy="609600"/>
                      </a:xfrm>
                      <a:prstGeom prst="rect">
                        <a:avLst/>
                      </a:prstGeom>
                    </p:spPr>
                  </p:pic>
                </p:oleObj>
              </mc:Fallback>
            </mc:AlternateContent>
          </a:graphicData>
        </a:graphic>
      </p:graphicFrame>
      <p:graphicFrame>
        <p:nvGraphicFramePr>
          <p:cNvPr id="25" name="对象 24"/>
          <p:cNvGraphicFramePr>
            <a:graphicFrameLocks noChangeAspect="1"/>
          </p:cNvGraphicFramePr>
          <p:nvPr>
            <p:extLst>
              <p:ext uri="{D42A27DB-BD31-4B8C-83A1-F6EECF244321}">
                <p14:modId xmlns:p14="http://schemas.microsoft.com/office/powerpoint/2010/main" val="284287458"/>
              </p:ext>
            </p:extLst>
          </p:nvPr>
        </p:nvGraphicFramePr>
        <p:xfrm>
          <a:off x="7561654" y="5161538"/>
          <a:ext cx="203200" cy="609600"/>
        </p:xfrm>
        <a:graphic>
          <a:graphicData uri="http://schemas.openxmlformats.org/presentationml/2006/ole">
            <mc:AlternateContent xmlns:mc="http://schemas.openxmlformats.org/markup-compatibility/2006">
              <mc:Choice xmlns:v="urn:schemas-microsoft-com:vml" Requires="v">
                <p:oleObj spid="_x0000_s227371" name="Equation" r:id="rId7" imgW="203040" imgH="609480" progId="Equation.DSMT4">
                  <p:embed/>
                </p:oleObj>
              </mc:Choice>
              <mc:Fallback>
                <p:oleObj name="Equation" r:id="rId7" imgW="203040" imgH="609480" progId="Equation.DSMT4">
                  <p:embed/>
                  <p:pic>
                    <p:nvPicPr>
                      <p:cNvPr id="0" name=""/>
                      <p:cNvPicPr/>
                      <p:nvPr/>
                    </p:nvPicPr>
                    <p:blipFill>
                      <a:blip r:embed="rId6"/>
                      <a:stretch>
                        <a:fillRect/>
                      </a:stretch>
                    </p:blipFill>
                    <p:spPr>
                      <a:xfrm>
                        <a:off x="7561654" y="5161538"/>
                        <a:ext cx="203200" cy="609600"/>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26529755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wipe(left)">
                                      <p:cBhvr>
                                        <p:cTn id="12" dur="500"/>
                                        <p:tgtEl>
                                          <p:spTgt spid="19"/>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wipe(left)">
                                      <p:cBhvr>
                                        <p:cTn id="16" dur="500"/>
                                        <p:tgtEl>
                                          <p:spTgt spid="20"/>
                                        </p:tgtEl>
                                      </p:cBhvr>
                                    </p:animEffect>
                                  </p:childTnLst>
                                </p:cTn>
                              </p:par>
                              <p:par>
                                <p:cTn id="17" presetID="22" presetClass="entr" presetSubtype="8" fill="hold" nodeType="with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wipe(left)">
                                      <p:cBhvr>
                                        <p:cTn id="19" dur="500"/>
                                        <p:tgtEl>
                                          <p:spTgt spid="21"/>
                                        </p:tgtEl>
                                      </p:cBhvr>
                                    </p:animEffect>
                                  </p:childTnLst>
                                </p:cTn>
                              </p:par>
                              <p:par>
                                <p:cTn id="20" presetID="22" presetClass="entr" presetSubtype="8" fill="hold" nodeType="with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wipe(left)">
                                      <p:cBhvr>
                                        <p:cTn id="22"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9"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a:extLst>
              <a:ext uri="{FF2B5EF4-FFF2-40B4-BE49-F238E27FC236}">
                <a16:creationId xmlns:a16="http://schemas.microsoft.com/office/drawing/2014/main" xmlns="" id="{1C79A3DF-D1DD-4DCD-BBCA-3F9A1B85B033}"/>
              </a:ext>
            </a:extLst>
          </p:cNvPr>
          <p:cNvGrpSpPr/>
          <p:nvPr/>
        </p:nvGrpSpPr>
        <p:grpSpPr>
          <a:xfrm>
            <a:off x="486158" y="312361"/>
            <a:ext cx="5321016" cy="556191"/>
            <a:chOff x="486158" y="414665"/>
            <a:chExt cx="5321016" cy="556191"/>
          </a:xfrm>
        </p:grpSpPr>
        <p:sp>
          <p:nvSpPr>
            <p:cNvPr id="23" name="矩形 22">
              <a:extLst>
                <a:ext uri="{FF2B5EF4-FFF2-40B4-BE49-F238E27FC236}">
                  <a16:creationId xmlns:a16="http://schemas.microsoft.com/office/drawing/2014/main" xmlns="" id="{D694509D-4481-4D7D-B3BE-D6D36C1F91F3}"/>
                </a:ext>
              </a:extLst>
            </p:cNvPr>
            <p:cNvSpPr/>
            <p:nvPr/>
          </p:nvSpPr>
          <p:spPr>
            <a:xfrm>
              <a:off x="1172351" y="414665"/>
              <a:ext cx="4634823" cy="523220"/>
            </a:xfrm>
            <a:prstGeom prst="rect">
              <a:avLst/>
            </a:prstGeom>
          </p:spPr>
          <p:txBody>
            <a:bodyPr wrap="square">
              <a:spAutoFit/>
            </a:bodyPr>
            <a:lstStyle/>
            <a:p>
              <a:pPr lvl="0">
                <a:defRPr/>
              </a:pPr>
              <a:r>
                <a:rPr lang="zh-CN" altLang="en-US" sz="2800" b="1" spc="300" dirty="0">
                  <a:solidFill>
                    <a:prstClr val="black">
                      <a:lumMod val="95000"/>
                      <a:lumOff val="5000"/>
                    </a:prstClr>
                  </a:solidFill>
                  <a:latin typeface="微软雅黑" panose="020B0503020204020204" pitchFamily="34" charset="-122"/>
                  <a:ea typeface="微软雅黑" panose="020B0503020204020204" pitchFamily="34" charset="-122"/>
                  <a:cs typeface="+mn-ea"/>
                  <a:sym typeface="+mn-lt"/>
                </a:rPr>
                <a:t>常染色体遗传模型</a:t>
              </a:r>
            </a:p>
          </p:txBody>
        </p:sp>
        <p:sp>
          <p:nvSpPr>
            <p:cNvPr id="24" name="矩形 23">
              <a:extLst>
                <a:ext uri="{FF2B5EF4-FFF2-40B4-BE49-F238E27FC236}">
                  <a16:creationId xmlns:a16="http://schemas.microsoft.com/office/drawing/2014/main" xmlns="" id="{585731C8-2130-4A42-BDC6-479492FADCAA}"/>
                </a:ext>
              </a:extLst>
            </p:cNvPr>
            <p:cNvSpPr/>
            <p:nvPr/>
          </p:nvSpPr>
          <p:spPr>
            <a:xfrm>
              <a:off x="486158" y="509191"/>
              <a:ext cx="577495" cy="461665"/>
            </a:xfrm>
            <a:prstGeom prst="rect">
              <a:avLst/>
            </a:prstGeom>
          </p:spPr>
          <p:txBody>
            <a:bodyPr wrap="square">
              <a:spAutoFit/>
            </a:bodyPr>
            <a:lstStyle/>
            <a:p>
              <a:pPr lvl="0" algn="ctr">
                <a:defRPr/>
              </a:pPr>
              <a:r>
                <a:rPr lang="en-US" altLang="zh-CN" sz="2400" b="1" dirty="0" smtClean="0">
                  <a:solidFill>
                    <a:prstClr val="white"/>
                  </a:solidFill>
                  <a:latin typeface="Times New Roman" pitchFamily="18" charset="0"/>
                  <a:ea typeface="微软雅黑" panose="020B0503020204020204" pitchFamily="34" charset="-122"/>
                  <a:cs typeface="Times New Roman" pitchFamily="18" charset="0"/>
                  <a:sym typeface="+mn-lt"/>
                </a:rPr>
                <a:t>§6</a:t>
              </a:r>
              <a:endParaRPr lang="en-US" altLang="zh-CN" sz="2400" b="1" dirty="0">
                <a:solidFill>
                  <a:prstClr val="white"/>
                </a:solidFill>
                <a:latin typeface="Times New Roman" pitchFamily="18" charset="0"/>
                <a:ea typeface="微软雅黑" panose="020B0503020204020204" pitchFamily="34" charset="-122"/>
                <a:cs typeface="Times New Roman" pitchFamily="18" charset="0"/>
                <a:sym typeface="+mn-lt"/>
              </a:endParaRPr>
            </a:p>
          </p:txBody>
        </p:sp>
      </p:grpSp>
      <p:sp>
        <p:nvSpPr>
          <p:cNvPr id="5" name="Text Box 6"/>
          <p:cNvSpPr txBox="1">
            <a:spLocks noChangeArrowheads="1"/>
          </p:cNvSpPr>
          <p:nvPr/>
        </p:nvSpPr>
        <p:spPr bwMode="auto">
          <a:xfrm>
            <a:off x="862012" y="1053530"/>
            <a:ext cx="10485692"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algn="just" eaLnBrk="1" fontAlgn="base" hangingPunct="1">
              <a:lnSpc>
                <a:spcPct val="150000"/>
              </a:lnSpc>
              <a:spcBef>
                <a:spcPct val="50000"/>
              </a:spcBef>
              <a:spcAft>
                <a:spcPct val="0"/>
              </a:spcAft>
            </a:pPr>
            <a:r>
              <a:rPr lang="zh-CN" altLang="en-US" sz="2400" b="0" dirty="0" smtClean="0">
                <a:solidFill>
                  <a:prstClr val="black"/>
                </a:solidFill>
                <a:ea typeface="微软雅黑" panose="020B0503020204020204" pitchFamily="34" charset="-122"/>
                <a:cs typeface="Times New Roman" panose="02020603050405020304" pitchFamily="18" charset="0"/>
              </a:rPr>
              <a:t>        </a:t>
            </a:r>
            <a:r>
              <a:rPr lang="zh-CN" altLang="en-US" sz="2400" dirty="0" smtClean="0">
                <a:solidFill>
                  <a:srgbClr val="FF0000"/>
                </a:solidFill>
                <a:ea typeface="微软雅黑" panose="020B0503020204020204" pitchFamily="34" charset="-122"/>
                <a:cs typeface="Times New Roman" panose="02020603050405020304" pitchFamily="18" charset="0"/>
              </a:rPr>
              <a:t>解</a:t>
            </a:r>
            <a:r>
              <a:rPr lang="zh-CN" altLang="en-US" sz="2400" b="0" dirty="0" smtClean="0">
                <a:solidFill>
                  <a:prstClr val="black"/>
                </a:solidFill>
                <a:ea typeface="微软雅黑" panose="020B0503020204020204" pitchFamily="34" charset="-122"/>
                <a:cs typeface="Times New Roman" panose="02020603050405020304" pitchFamily="18" charset="0"/>
              </a:rPr>
              <a:t>    用</a:t>
            </a:r>
            <a:r>
              <a:rPr lang="en-US" altLang="zh-CN" sz="2400" b="0" i="1" dirty="0" smtClean="0">
                <a:solidFill>
                  <a:prstClr val="black"/>
                </a:solidFill>
                <a:ea typeface="微软雅黑" panose="020B0503020204020204" pitchFamily="34" charset="-122"/>
                <a:cs typeface="Times New Roman" panose="02020603050405020304" pitchFamily="18" charset="0"/>
              </a:rPr>
              <a:t>a</a:t>
            </a:r>
            <a:r>
              <a:rPr lang="en-US" altLang="zh-CN" sz="2400" b="0" i="1" baseline="-25000" dirty="0" smtClean="0">
                <a:solidFill>
                  <a:prstClr val="black"/>
                </a:solidFill>
                <a:ea typeface="微软雅黑" panose="020B0503020204020204" pitchFamily="34" charset="-122"/>
                <a:cs typeface="Times New Roman" panose="02020603050405020304" pitchFamily="18" charset="0"/>
              </a:rPr>
              <a:t>n</a:t>
            </a:r>
            <a:r>
              <a:rPr lang="zh-CN" altLang="en-US" sz="2400" b="0" dirty="0" smtClean="0">
                <a:solidFill>
                  <a:prstClr val="black"/>
                </a:solidFill>
                <a:ea typeface="微软雅黑" panose="020B0503020204020204" pitchFamily="34" charset="-122"/>
                <a:cs typeface="Times New Roman" panose="02020603050405020304" pitchFamily="18" charset="0"/>
              </a:rPr>
              <a:t>，</a:t>
            </a:r>
            <a:r>
              <a:rPr lang="en-US" altLang="zh-CN" sz="2400" b="0" i="1" dirty="0" err="1" smtClean="0">
                <a:solidFill>
                  <a:prstClr val="black"/>
                </a:solidFill>
                <a:ea typeface="微软雅黑" panose="020B0503020204020204" pitchFamily="34" charset="-122"/>
                <a:cs typeface="Times New Roman" panose="02020603050405020304" pitchFamily="18" charset="0"/>
              </a:rPr>
              <a:t>b</a:t>
            </a:r>
            <a:r>
              <a:rPr lang="en-US" altLang="zh-CN" sz="2400" b="0" i="1" baseline="-25000" dirty="0" err="1">
                <a:solidFill>
                  <a:prstClr val="black"/>
                </a:solidFill>
                <a:ea typeface="微软雅黑" panose="020B0503020204020204" pitchFamily="34" charset="-122"/>
                <a:cs typeface="Times New Roman" panose="02020603050405020304" pitchFamily="18" charset="0"/>
              </a:rPr>
              <a:t>n</a:t>
            </a:r>
            <a:r>
              <a:rPr lang="zh-CN" altLang="en-US" sz="2400" b="0" dirty="0" smtClean="0">
                <a:solidFill>
                  <a:prstClr val="black"/>
                </a:solidFill>
                <a:ea typeface="微软雅黑" panose="020B0503020204020204" pitchFamily="34" charset="-122"/>
                <a:cs typeface="Times New Roman" panose="02020603050405020304" pitchFamily="18" charset="0"/>
              </a:rPr>
              <a:t>，</a:t>
            </a:r>
            <a:r>
              <a:rPr lang="en-US" altLang="zh-CN" sz="2400" b="0" i="1" dirty="0" err="1" smtClean="0">
                <a:solidFill>
                  <a:prstClr val="black"/>
                </a:solidFill>
                <a:ea typeface="微软雅黑" panose="020B0503020204020204" pitchFamily="34" charset="-122"/>
                <a:cs typeface="Times New Roman" panose="02020603050405020304" pitchFamily="18" charset="0"/>
              </a:rPr>
              <a:t>c</a:t>
            </a:r>
            <a:r>
              <a:rPr lang="en-US" altLang="zh-CN" sz="2400" b="0" i="1" baseline="-25000" dirty="0" err="1" smtClean="0">
                <a:solidFill>
                  <a:prstClr val="black"/>
                </a:solidFill>
                <a:ea typeface="微软雅黑" panose="020B0503020204020204" pitchFamily="34" charset="-122"/>
                <a:cs typeface="Times New Roman" panose="02020603050405020304" pitchFamily="18" charset="0"/>
              </a:rPr>
              <a:t>n</a:t>
            </a:r>
            <a:r>
              <a:rPr lang="en-US" altLang="zh-CN" sz="2400" b="0" baseline="-25000" dirty="0" smtClean="0">
                <a:solidFill>
                  <a:prstClr val="black"/>
                </a:solidFill>
                <a:ea typeface="微软雅黑" panose="020B0503020204020204" pitchFamily="34" charset="-122"/>
                <a:cs typeface="Times New Roman" panose="02020603050405020304" pitchFamily="18" charset="0"/>
              </a:rPr>
              <a:t> </a:t>
            </a:r>
            <a:r>
              <a:rPr lang="zh-CN" altLang="en-US" sz="2400" b="0" dirty="0" smtClean="0">
                <a:solidFill>
                  <a:prstClr val="black"/>
                </a:solidFill>
                <a:ea typeface="微软雅黑" panose="020B0503020204020204" pitchFamily="34" charset="-122"/>
                <a:cs typeface="Times New Roman" panose="02020603050405020304" pitchFamily="18" charset="0"/>
              </a:rPr>
              <a:t>分别</a:t>
            </a:r>
            <a:r>
              <a:rPr lang="zh-CN" altLang="en-US" sz="2400" b="0" dirty="0">
                <a:solidFill>
                  <a:prstClr val="black"/>
                </a:solidFill>
                <a:ea typeface="微软雅黑" panose="020B0503020204020204" pitchFamily="34" charset="-122"/>
                <a:cs typeface="Times New Roman" panose="02020603050405020304" pitchFamily="18" charset="0"/>
              </a:rPr>
              <a:t>表示</a:t>
            </a:r>
            <a:r>
              <a:rPr lang="zh-CN" altLang="en-US" sz="2400" b="0" dirty="0" smtClean="0">
                <a:solidFill>
                  <a:prstClr val="black"/>
                </a:solidFill>
                <a:ea typeface="微软雅黑" panose="020B0503020204020204" pitchFamily="34" charset="-122"/>
                <a:cs typeface="Times New Roman" panose="02020603050405020304" pitchFamily="18" charset="0"/>
              </a:rPr>
              <a:t>第 </a:t>
            </a:r>
            <a:r>
              <a:rPr lang="en-US" altLang="zh-CN" sz="2400" b="0" i="1" dirty="0" smtClean="0">
                <a:solidFill>
                  <a:prstClr val="black"/>
                </a:solidFill>
                <a:ea typeface="微软雅黑" panose="020B0503020204020204" pitchFamily="34" charset="-122"/>
                <a:cs typeface="Times New Roman" panose="02020603050405020304" pitchFamily="18" charset="0"/>
              </a:rPr>
              <a:t>n </a:t>
            </a:r>
            <a:r>
              <a:rPr lang="zh-CN" altLang="en-US" sz="2400" b="0" dirty="0" smtClean="0">
                <a:solidFill>
                  <a:prstClr val="black"/>
                </a:solidFill>
                <a:ea typeface="微软雅黑" panose="020B0503020204020204" pitchFamily="34" charset="-122"/>
                <a:cs typeface="Times New Roman" panose="02020603050405020304" pitchFamily="18" charset="0"/>
              </a:rPr>
              <a:t>代</a:t>
            </a:r>
            <a:r>
              <a:rPr lang="zh-CN" altLang="en-US" sz="2400" b="0" dirty="0">
                <a:solidFill>
                  <a:prstClr val="black"/>
                </a:solidFill>
                <a:ea typeface="微软雅黑" panose="020B0503020204020204" pitchFamily="34" charset="-122"/>
                <a:cs typeface="Times New Roman" panose="02020603050405020304" pitchFamily="18" charset="0"/>
              </a:rPr>
              <a:t>植物</a:t>
            </a:r>
            <a:r>
              <a:rPr lang="zh-CN" altLang="en-US" sz="2400" b="0" dirty="0" smtClean="0">
                <a:solidFill>
                  <a:prstClr val="black"/>
                </a:solidFill>
                <a:ea typeface="微软雅黑" panose="020B0503020204020204" pitchFamily="34" charset="-122"/>
                <a:cs typeface="Times New Roman" panose="02020603050405020304" pitchFamily="18" charset="0"/>
              </a:rPr>
              <a:t>中，基因型</a:t>
            </a:r>
            <a:r>
              <a:rPr lang="en-US" altLang="zh-CN" sz="2400" b="0" dirty="0" smtClean="0">
                <a:solidFill>
                  <a:prstClr val="black"/>
                </a:solidFill>
                <a:ea typeface="微软雅黑" panose="020B0503020204020204" pitchFamily="34" charset="-122"/>
                <a:cs typeface="Times New Roman" panose="02020603050405020304" pitchFamily="18" charset="0"/>
              </a:rPr>
              <a:t>AA</a:t>
            </a:r>
            <a:r>
              <a:rPr lang="zh-CN" altLang="en-US" sz="2400" b="0" dirty="0" smtClean="0">
                <a:solidFill>
                  <a:prstClr val="black"/>
                </a:solidFill>
                <a:ea typeface="微软雅黑" panose="020B0503020204020204" pitchFamily="34" charset="-122"/>
                <a:cs typeface="Times New Roman" panose="02020603050405020304" pitchFamily="18" charset="0"/>
              </a:rPr>
              <a:t>，</a:t>
            </a:r>
            <a:r>
              <a:rPr lang="en-US" altLang="zh-CN" sz="2400" b="0" dirty="0" smtClean="0">
                <a:solidFill>
                  <a:prstClr val="black"/>
                </a:solidFill>
                <a:ea typeface="微软雅黑" panose="020B0503020204020204" pitchFamily="34" charset="-122"/>
                <a:cs typeface="Times New Roman" panose="02020603050405020304" pitchFamily="18" charset="0"/>
              </a:rPr>
              <a:t>Aa</a:t>
            </a:r>
            <a:r>
              <a:rPr lang="zh-CN" altLang="en-US" sz="2400" b="0" dirty="0">
                <a:solidFill>
                  <a:prstClr val="black"/>
                </a:solidFill>
                <a:ea typeface="微软雅黑" panose="020B0503020204020204" pitchFamily="34" charset="-122"/>
                <a:cs typeface="Times New Roman" panose="02020603050405020304" pitchFamily="18" charset="0"/>
              </a:rPr>
              <a:t>和</a:t>
            </a:r>
            <a:r>
              <a:rPr lang="en-US" altLang="zh-CN" sz="2400" b="0" dirty="0" smtClean="0">
                <a:solidFill>
                  <a:prstClr val="black"/>
                </a:solidFill>
                <a:ea typeface="微软雅黑" panose="020B0503020204020204" pitchFamily="34" charset="-122"/>
                <a:cs typeface="Times New Roman" panose="02020603050405020304" pitchFamily="18" charset="0"/>
              </a:rPr>
              <a:t>aa</a:t>
            </a:r>
            <a:r>
              <a:rPr lang="zh-CN" altLang="en-US" sz="2400" b="0" dirty="0" smtClean="0">
                <a:solidFill>
                  <a:prstClr val="black"/>
                </a:solidFill>
                <a:ea typeface="微软雅黑" panose="020B0503020204020204" pitchFamily="34" charset="-122"/>
                <a:cs typeface="Times New Roman" panose="02020603050405020304" pitchFamily="18" charset="0"/>
              </a:rPr>
              <a:t>的</a:t>
            </a:r>
            <a:r>
              <a:rPr lang="zh-CN" altLang="en-US" sz="2400" b="0" dirty="0">
                <a:solidFill>
                  <a:prstClr val="black"/>
                </a:solidFill>
                <a:ea typeface="微软雅黑" panose="020B0503020204020204" pitchFamily="34" charset="-122"/>
                <a:cs typeface="Times New Roman" panose="02020603050405020304" pitchFamily="18" charset="0"/>
              </a:rPr>
              <a:t>植物占植物总数的</a:t>
            </a:r>
            <a:r>
              <a:rPr lang="zh-CN" altLang="en-US" sz="2400" b="0" dirty="0" smtClean="0">
                <a:solidFill>
                  <a:prstClr val="black"/>
                </a:solidFill>
                <a:ea typeface="微软雅黑" panose="020B0503020204020204" pitchFamily="34" charset="-122"/>
                <a:cs typeface="Times New Roman" panose="02020603050405020304" pitchFamily="18" charset="0"/>
              </a:rPr>
              <a:t>百分率。令 </a:t>
            </a:r>
            <a:r>
              <a:rPr lang="en-US" altLang="zh-CN" sz="2400" i="1" dirty="0" smtClean="0">
                <a:solidFill>
                  <a:prstClr val="black"/>
                </a:solidFill>
                <a:ea typeface="微软雅黑" panose="020B0503020204020204" pitchFamily="34" charset="-122"/>
                <a:cs typeface="Times New Roman" panose="02020603050405020304" pitchFamily="18" charset="0"/>
              </a:rPr>
              <a:t>x</a:t>
            </a:r>
            <a:r>
              <a:rPr lang="en-US" altLang="zh-CN" sz="2400" b="0" baseline="30000" dirty="0" smtClean="0">
                <a:solidFill>
                  <a:prstClr val="black"/>
                </a:solidFill>
                <a:ea typeface="微软雅黑" panose="020B0503020204020204" pitchFamily="34" charset="-122"/>
                <a:cs typeface="Times New Roman" panose="02020603050405020304" pitchFamily="18" charset="0"/>
              </a:rPr>
              <a:t>(</a:t>
            </a:r>
            <a:r>
              <a:rPr lang="en-US" altLang="zh-CN" sz="2400" b="0" i="1" baseline="30000" dirty="0" smtClean="0">
                <a:solidFill>
                  <a:prstClr val="black"/>
                </a:solidFill>
                <a:ea typeface="微软雅黑" panose="020B0503020204020204" pitchFamily="34" charset="-122"/>
                <a:cs typeface="Times New Roman" panose="02020603050405020304" pitchFamily="18" charset="0"/>
              </a:rPr>
              <a:t>n</a:t>
            </a:r>
            <a:r>
              <a:rPr lang="en-US" altLang="zh-CN" sz="2400" b="0" baseline="30000" dirty="0" smtClean="0">
                <a:solidFill>
                  <a:prstClr val="black"/>
                </a:solidFill>
                <a:ea typeface="微软雅黑" panose="020B0503020204020204" pitchFamily="34" charset="-122"/>
                <a:cs typeface="Times New Roman" panose="02020603050405020304" pitchFamily="18" charset="0"/>
              </a:rPr>
              <a:t>)</a:t>
            </a:r>
            <a:r>
              <a:rPr lang="en-US" altLang="zh-CN" sz="2400" b="0" dirty="0" smtClean="0">
                <a:solidFill>
                  <a:prstClr val="black"/>
                </a:solidFill>
                <a:ea typeface="微软雅黑" panose="020B0503020204020204" pitchFamily="34" charset="-122"/>
                <a:cs typeface="Times New Roman" panose="02020603050405020304" pitchFamily="18" charset="0"/>
              </a:rPr>
              <a:t>=(</a:t>
            </a:r>
            <a:r>
              <a:rPr lang="en-US" altLang="zh-CN" sz="2400" b="0" i="1" dirty="0" err="1" smtClean="0">
                <a:solidFill>
                  <a:prstClr val="black"/>
                </a:solidFill>
                <a:ea typeface="微软雅黑" panose="020B0503020204020204" pitchFamily="34" charset="-122"/>
                <a:cs typeface="Times New Roman" panose="02020603050405020304" pitchFamily="18" charset="0"/>
              </a:rPr>
              <a:t>a</a:t>
            </a:r>
            <a:r>
              <a:rPr lang="en-US" altLang="zh-CN" sz="2400" b="0" i="1" baseline="-25000" dirty="0" err="1">
                <a:solidFill>
                  <a:prstClr val="black"/>
                </a:solidFill>
                <a:ea typeface="微软雅黑" panose="020B0503020204020204" pitchFamily="34" charset="-122"/>
                <a:cs typeface="Times New Roman" panose="02020603050405020304" pitchFamily="18" charset="0"/>
              </a:rPr>
              <a:t>n</a:t>
            </a:r>
            <a:r>
              <a:rPr lang="en-US" altLang="zh-CN" sz="2400" b="0" dirty="0" err="1" smtClean="0">
                <a:solidFill>
                  <a:prstClr val="black"/>
                </a:solidFill>
                <a:ea typeface="微软雅黑" panose="020B0503020204020204" pitchFamily="34" charset="-122"/>
                <a:cs typeface="Times New Roman" panose="02020603050405020304" pitchFamily="18" charset="0"/>
              </a:rPr>
              <a:t>,</a:t>
            </a:r>
            <a:r>
              <a:rPr lang="en-US" altLang="zh-CN" sz="2400" b="0" i="1" dirty="0" err="1" smtClean="0">
                <a:solidFill>
                  <a:prstClr val="black"/>
                </a:solidFill>
                <a:ea typeface="微软雅黑" panose="020B0503020204020204" pitchFamily="34" charset="-122"/>
                <a:cs typeface="Times New Roman" panose="02020603050405020304" pitchFamily="18" charset="0"/>
              </a:rPr>
              <a:t>b</a:t>
            </a:r>
            <a:r>
              <a:rPr lang="en-US" altLang="zh-CN" sz="2400" b="0" i="1" baseline="-25000" dirty="0" err="1">
                <a:solidFill>
                  <a:prstClr val="black"/>
                </a:solidFill>
                <a:ea typeface="微软雅黑" panose="020B0503020204020204" pitchFamily="34" charset="-122"/>
                <a:cs typeface="Times New Roman" panose="02020603050405020304" pitchFamily="18" charset="0"/>
              </a:rPr>
              <a:t>n</a:t>
            </a:r>
            <a:r>
              <a:rPr lang="en-US" altLang="zh-CN" sz="2400" b="0" dirty="0" err="1" smtClean="0">
                <a:solidFill>
                  <a:prstClr val="black"/>
                </a:solidFill>
                <a:ea typeface="微软雅黑" panose="020B0503020204020204" pitchFamily="34" charset="-122"/>
                <a:cs typeface="Times New Roman" panose="02020603050405020304" pitchFamily="18" charset="0"/>
              </a:rPr>
              <a:t>,</a:t>
            </a:r>
            <a:r>
              <a:rPr lang="en-US" altLang="zh-CN" sz="2400" b="0" i="1" dirty="0" err="1" smtClean="0">
                <a:solidFill>
                  <a:prstClr val="black"/>
                </a:solidFill>
                <a:ea typeface="微软雅黑" panose="020B0503020204020204" pitchFamily="34" charset="-122"/>
                <a:cs typeface="Times New Roman" panose="02020603050405020304" pitchFamily="18" charset="0"/>
              </a:rPr>
              <a:t>c</a:t>
            </a:r>
            <a:r>
              <a:rPr lang="en-US" altLang="zh-CN" sz="2400" b="0" i="1" baseline="-25000" dirty="0" err="1">
                <a:solidFill>
                  <a:prstClr val="black"/>
                </a:solidFill>
                <a:ea typeface="微软雅黑" panose="020B0503020204020204" pitchFamily="34" charset="-122"/>
                <a:cs typeface="Times New Roman" panose="02020603050405020304" pitchFamily="18" charset="0"/>
              </a:rPr>
              <a:t>n</a:t>
            </a:r>
            <a:r>
              <a:rPr lang="en-US" altLang="zh-CN" sz="2400" b="0" dirty="0">
                <a:solidFill>
                  <a:prstClr val="black"/>
                </a:solidFill>
                <a:ea typeface="微软雅黑" panose="020B0503020204020204" pitchFamily="34" charset="-122"/>
                <a:cs typeface="Times New Roman" panose="02020603050405020304" pitchFamily="18" charset="0"/>
              </a:rPr>
              <a:t>)′</a:t>
            </a:r>
            <a:r>
              <a:rPr lang="zh-CN" altLang="en-US" sz="2400" b="0" dirty="0">
                <a:solidFill>
                  <a:prstClr val="black"/>
                </a:solidFill>
                <a:ea typeface="微软雅黑" panose="020B0503020204020204" pitchFamily="34" charset="-122"/>
                <a:cs typeface="Times New Roman" panose="02020603050405020304" pitchFamily="18" charset="0"/>
              </a:rPr>
              <a:t>为</a:t>
            </a:r>
            <a:r>
              <a:rPr lang="zh-CN" altLang="en-US" sz="2400" b="0" dirty="0" smtClean="0">
                <a:solidFill>
                  <a:prstClr val="black"/>
                </a:solidFill>
                <a:ea typeface="微软雅黑" panose="020B0503020204020204" pitchFamily="34" charset="-122"/>
                <a:cs typeface="Times New Roman" panose="02020603050405020304" pitchFamily="18" charset="0"/>
              </a:rPr>
              <a:t>第 </a:t>
            </a:r>
            <a:r>
              <a:rPr lang="en-US" altLang="zh-CN" sz="2400" b="0" i="1" dirty="0" smtClean="0">
                <a:solidFill>
                  <a:prstClr val="black"/>
                </a:solidFill>
                <a:ea typeface="微软雅黑" panose="020B0503020204020204" pitchFamily="34" charset="-122"/>
                <a:cs typeface="Times New Roman" panose="02020603050405020304" pitchFamily="18" charset="0"/>
              </a:rPr>
              <a:t>n </a:t>
            </a:r>
            <a:r>
              <a:rPr lang="zh-CN" altLang="en-US" sz="2400" b="0" dirty="0" smtClean="0">
                <a:solidFill>
                  <a:prstClr val="black"/>
                </a:solidFill>
                <a:ea typeface="微软雅黑" panose="020B0503020204020204" pitchFamily="34" charset="-122"/>
                <a:cs typeface="Times New Roman" panose="02020603050405020304" pitchFamily="18" charset="0"/>
              </a:rPr>
              <a:t>代</a:t>
            </a:r>
            <a:r>
              <a:rPr lang="zh-CN" altLang="en-US" sz="2400" b="0" dirty="0">
                <a:solidFill>
                  <a:prstClr val="black"/>
                </a:solidFill>
                <a:ea typeface="微软雅黑" panose="020B0503020204020204" pitchFamily="34" charset="-122"/>
                <a:cs typeface="Times New Roman" panose="02020603050405020304" pitchFamily="18" charset="0"/>
              </a:rPr>
              <a:t>植物基因型</a:t>
            </a:r>
            <a:r>
              <a:rPr lang="zh-CN" altLang="en-US" sz="2400" b="0" dirty="0" smtClean="0">
                <a:solidFill>
                  <a:prstClr val="black"/>
                </a:solidFill>
                <a:ea typeface="微软雅黑" panose="020B0503020204020204" pitchFamily="34" charset="-122"/>
                <a:cs typeface="Times New Roman" panose="02020603050405020304" pitchFamily="18" charset="0"/>
              </a:rPr>
              <a:t>分布，</a:t>
            </a:r>
            <a:r>
              <a:rPr lang="en-US" altLang="zh-CN" sz="2400" i="1" dirty="0" smtClean="0">
                <a:solidFill>
                  <a:prstClr val="black"/>
                </a:solidFill>
                <a:ea typeface="微软雅黑" panose="020B0503020204020204" pitchFamily="34" charset="-122"/>
                <a:cs typeface="Times New Roman" panose="02020603050405020304" pitchFamily="18" charset="0"/>
              </a:rPr>
              <a:t>x</a:t>
            </a:r>
            <a:r>
              <a:rPr lang="en-US" altLang="zh-CN" sz="2400" b="0" baseline="30000" dirty="0" smtClean="0">
                <a:solidFill>
                  <a:prstClr val="black"/>
                </a:solidFill>
                <a:ea typeface="微软雅黑" panose="020B0503020204020204" pitchFamily="34" charset="-122"/>
                <a:cs typeface="Times New Roman" panose="02020603050405020304" pitchFamily="18" charset="0"/>
              </a:rPr>
              <a:t>(0)</a:t>
            </a:r>
            <a:r>
              <a:rPr lang="en-US" altLang="zh-CN" sz="2400" b="0" dirty="0" smtClean="0">
                <a:solidFill>
                  <a:prstClr val="black"/>
                </a:solidFill>
                <a:ea typeface="微软雅黑" panose="020B0503020204020204" pitchFamily="34" charset="-122"/>
                <a:cs typeface="Times New Roman" panose="02020603050405020304" pitchFamily="18" charset="0"/>
              </a:rPr>
              <a:t>=(</a:t>
            </a:r>
            <a:r>
              <a:rPr lang="en-US" altLang="zh-CN" sz="2400" b="0" i="1" dirty="0" smtClean="0">
                <a:solidFill>
                  <a:prstClr val="black"/>
                </a:solidFill>
                <a:ea typeface="微软雅黑" panose="020B0503020204020204" pitchFamily="34" charset="-122"/>
                <a:cs typeface="Times New Roman" panose="02020603050405020304" pitchFamily="18" charset="0"/>
              </a:rPr>
              <a:t>a</a:t>
            </a:r>
            <a:r>
              <a:rPr lang="en-US" altLang="zh-CN" sz="2400" b="0" baseline="-25000" dirty="0">
                <a:solidFill>
                  <a:prstClr val="black"/>
                </a:solidFill>
                <a:ea typeface="微软雅黑" panose="020B0503020204020204" pitchFamily="34" charset="-122"/>
                <a:cs typeface="Times New Roman" panose="02020603050405020304" pitchFamily="18" charset="0"/>
              </a:rPr>
              <a:t>0</a:t>
            </a:r>
            <a:r>
              <a:rPr lang="en-US" altLang="zh-CN" sz="2400" b="0" dirty="0" smtClean="0">
                <a:solidFill>
                  <a:prstClr val="black"/>
                </a:solidFill>
                <a:ea typeface="微软雅黑" panose="020B0503020204020204" pitchFamily="34" charset="-122"/>
                <a:cs typeface="Times New Roman" panose="02020603050405020304" pitchFamily="18" charset="0"/>
              </a:rPr>
              <a:t>,</a:t>
            </a:r>
            <a:r>
              <a:rPr lang="en-US" altLang="zh-CN" sz="2400" b="0" i="1" dirty="0" smtClean="0">
                <a:solidFill>
                  <a:prstClr val="black"/>
                </a:solidFill>
                <a:ea typeface="微软雅黑" panose="020B0503020204020204" pitchFamily="34" charset="-122"/>
                <a:cs typeface="Times New Roman" panose="02020603050405020304" pitchFamily="18" charset="0"/>
              </a:rPr>
              <a:t>b</a:t>
            </a:r>
            <a:r>
              <a:rPr lang="en-US" altLang="zh-CN" sz="2400" b="0" baseline="-25000" dirty="0">
                <a:solidFill>
                  <a:prstClr val="black"/>
                </a:solidFill>
                <a:ea typeface="微软雅黑" panose="020B0503020204020204" pitchFamily="34" charset="-122"/>
                <a:cs typeface="Times New Roman" panose="02020603050405020304" pitchFamily="18" charset="0"/>
              </a:rPr>
              <a:t>0</a:t>
            </a:r>
            <a:r>
              <a:rPr lang="en-US" altLang="zh-CN" sz="2400" b="0" dirty="0" smtClean="0">
                <a:solidFill>
                  <a:prstClr val="black"/>
                </a:solidFill>
                <a:ea typeface="微软雅黑" panose="020B0503020204020204" pitchFamily="34" charset="-122"/>
                <a:cs typeface="Times New Roman" panose="02020603050405020304" pitchFamily="18" charset="0"/>
              </a:rPr>
              <a:t>,</a:t>
            </a:r>
            <a:r>
              <a:rPr lang="en-US" altLang="zh-CN" sz="2400" b="0" i="1" dirty="0" smtClean="0">
                <a:solidFill>
                  <a:prstClr val="black"/>
                </a:solidFill>
                <a:ea typeface="微软雅黑" panose="020B0503020204020204" pitchFamily="34" charset="-122"/>
                <a:cs typeface="Times New Roman" panose="02020603050405020304" pitchFamily="18" charset="0"/>
              </a:rPr>
              <a:t>c</a:t>
            </a:r>
            <a:r>
              <a:rPr lang="en-US" altLang="zh-CN" sz="2400" b="0" baseline="-25000" dirty="0">
                <a:solidFill>
                  <a:prstClr val="black"/>
                </a:solidFill>
                <a:ea typeface="微软雅黑" panose="020B0503020204020204" pitchFamily="34" charset="-122"/>
                <a:cs typeface="Times New Roman" panose="02020603050405020304" pitchFamily="18" charset="0"/>
              </a:rPr>
              <a:t>0</a:t>
            </a:r>
            <a:r>
              <a:rPr lang="en-US" altLang="zh-CN" sz="2400" b="0" dirty="0" smtClean="0">
                <a:solidFill>
                  <a:prstClr val="black"/>
                </a:solidFill>
                <a:ea typeface="微软雅黑" panose="020B0503020204020204" pitchFamily="34" charset="-122"/>
                <a:cs typeface="Times New Roman" panose="02020603050405020304" pitchFamily="18" charset="0"/>
              </a:rPr>
              <a:t>)′ </a:t>
            </a:r>
            <a:r>
              <a:rPr lang="zh-CN" altLang="en-US" sz="2400" b="0" dirty="0" smtClean="0">
                <a:solidFill>
                  <a:prstClr val="black"/>
                </a:solidFill>
                <a:ea typeface="微软雅黑" panose="020B0503020204020204" pitchFamily="34" charset="-122"/>
                <a:cs typeface="Times New Roman" panose="02020603050405020304" pitchFamily="18" charset="0"/>
              </a:rPr>
              <a:t>表示</a:t>
            </a:r>
            <a:r>
              <a:rPr lang="zh-CN" altLang="en-US" sz="2400" b="0" dirty="0">
                <a:solidFill>
                  <a:prstClr val="black"/>
                </a:solidFill>
                <a:ea typeface="微软雅黑" panose="020B0503020204020204" pitchFamily="34" charset="-122"/>
                <a:cs typeface="Times New Roman" panose="02020603050405020304" pitchFamily="18" charset="0"/>
              </a:rPr>
              <a:t>植物基因型的</a:t>
            </a:r>
            <a:r>
              <a:rPr lang="zh-CN" altLang="en-US" sz="2400" b="0" dirty="0" smtClean="0">
                <a:solidFill>
                  <a:prstClr val="black"/>
                </a:solidFill>
                <a:ea typeface="微软雅黑" panose="020B0503020204020204" pitchFamily="34" charset="-122"/>
                <a:cs typeface="Times New Roman" panose="02020603050405020304" pitchFamily="18" charset="0"/>
              </a:rPr>
              <a:t>初始分布。显然，初始分布</a:t>
            </a:r>
            <a:r>
              <a:rPr lang="zh-CN" altLang="en-US" sz="2400" b="0" dirty="0">
                <a:solidFill>
                  <a:prstClr val="black"/>
                </a:solidFill>
                <a:ea typeface="微软雅黑" panose="020B0503020204020204" pitchFamily="34" charset="-122"/>
                <a:cs typeface="Times New Roman" panose="02020603050405020304" pitchFamily="18" charset="0"/>
              </a:rPr>
              <a:t>有</a:t>
            </a:r>
            <a:endParaRPr lang="zh-CN" altLang="en-US" sz="2400" b="0" dirty="0" smtClean="0">
              <a:solidFill>
                <a:prstClr val="black"/>
              </a:solidFill>
              <a:ea typeface="微软雅黑" panose="020B0503020204020204" pitchFamily="34" charset="-122"/>
              <a:cs typeface="Times New Roman" panose="02020603050405020304" pitchFamily="18" charset="0"/>
            </a:endParaRPr>
          </a:p>
        </p:txBody>
      </p:sp>
      <p:sp>
        <p:nvSpPr>
          <p:cNvPr id="8" name="Text Box 6"/>
          <p:cNvSpPr txBox="1">
            <a:spLocks noChangeArrowheads="1"/>
          </p:cNvSpPr>
          <p:nvPr/>
        </p:nvSpPr>
        <p:spPr bwMode="auto">
          <a:xfrm>
            <a:off x="2139696" y="2832686"/>
            <a:ext cx="637336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algn="ctr" eaLnBrk="1" fontAlgn="base" hangingPunct="1">
              <a:lnSpc>
                <a:spcPct val="150000"/>
              </a:lnSpc>
              <a:spcBef>
                <a:spcPct val="50000"/>
              </a:spcBef>
              <a:spcAft>
                <a:spcPct val="0"/>
              </a:spcAft>
            </a:pPr>
            <a:r>
              <a:rPr lang="en-US" altLang="zh-CN" sz="2400" b="0" i="1" dirty="0" smtClean="0">
                <a:solidFill>
                  <a:prstClr val="black"/>
                </a:solidFill>
                <a:ea typeface="微软雅黑" panose="020B0503020204020204" pitchFamily="34" charset="-122"/>
                <a:cs typeface="Times New Roman" panose="02020603050405020304" pitchFamily="18" charset="0"/>
              </a:rPr>
              <a:t>a</a:t>
            </a:r>
            <a:r>
              <a:rPr lang="en-US" altLang="zh-CN" sz="2400" b="0" baseline="-25000" dirty="0" smtClean="0">
                <a:solidFill>
                  <a:prstClr val="black"/>
                </a:solidFill>
                <a:ea typeface="微软雅黑" panose="020B0503020204020204" pitchFamily="34" charset="-122"/>
                <a:cs typeface="Times New Roman" panose="02020603050405020304" pitchFamily="18" charset="0"/>
              </a:rPr>
              <a:t>0</a:t>
            </a:r>
            <a:r>
              <a:rPr lang="en-US" altLang="zh-CN" sz="2400" b="0" dirty="0" smtClean="0">
                <a:solidFill>
                  <a:prstClr val="black"/>
                </a:solidFill>
                <a:ea typeface="微软雅黑" panose="020B0503020204020204" pitchFamily="34" charset="-122"/>
                <a:cs typeface="Times New Roman" panose="02020603050405020304" pitchFamily="18" charset="0"/>
              </a:rPr>
              <a:t>+</a:t>
            </a:r>
            <a:r>
              <a:rPr lang="en-US" altLang="zh-CN" sz="2400" b="0" i="1" dirty="0" smtClean="0">
                <a:solidFill>
                  <a:prstClr val="black"/>
                </a:solidFill>
                <a:ea typeface="微软雅黑" panose="020B0503020204020204" pitchFamily="34" charset="-122"/>
                <a:cs typeface="Times New Roman" panose="02020603050405020304" pitchFamily="18" charset="0"/>
              </a:rPr>
              <a:t>b</a:t>
            </a:r>
            <a:r>
              <a:rPr lang="en-US" altLang="zh-CN" sz="2400" b="0" baseline="-25000" dirty="0">
                <a:solidFill>
                  <a:prstClr val="black"/>
                </a:solidFill>
                <a:ea typeface="微软雅黑" panose="020B0503020204020204" pitchFamily="34" charset="-122"/>
                <a:cs typeface="Times New Roman" panose="02020603050405020304" pitchFamily="18" charset="0"/>
              </a:rPr>
              <a:t>0</a:t>
            </a:r>
            <a:r>
              <a:rPr lang="en-US" altLang="zh-CN" sz="2400" b="0" dirty="0" smtClean="0">
                <a:solidFill>
                  <a:prstClr val="black"/>
                </a:solidFill>
                <a:ea typeface="微软雅黑" panose="020B0503020204020204" pitchFamily="34" charset="-122"/>
                <a:cs typeface="Times New Roman" panose="02020603050405020304" pitchFamily="18" charset="0"/>
              </a:rPr>
              <a:t>+</a:t>
            </a:r>
            <a:r>
              <a:rPr lang="en-US" altLang="zh-CN" sz="2400" b="0" i="1" dirty="0" smtClean="0">
                <a:solidFill>
                  <a:prstClr val="black"/>
                </a:solidFill>
                <a:ea typeface="微软雅黑" panose="020B0503020204020204" pitchFamily="34" charset="-122"/>
                <a:cs typeface="Times New Roman" panose="02020603050405020304" pitchFamily="18" charset="0"/>
              </a:rPr>
              <a:t>c</a:t>
            </a:r>
            <a:r>
              <a:rPr lang="en-US" altLang="zh-CN" sz="2400" b="0" baseline="-25000" dirty="0">
                <a:solidFill>
                  <a:prstClr val="black"/>
                </a:solidFill>
                <a:ea typeface="微软雅黑" panose="020B0503020204020204" pitchFamily="34" charset="-122"/>
                <a:cs typeface="Times New Roman" panose="02020603050405020304" pitchFamily="18" charset="0"/>
              </a:rPr>
              <a:t>0</a:t>
            </a:r>
            <a:r>
              <a:rPr lang="en-US" altLang="zh-CN" sz="2400" b="0" dirty="0" smtClean="0">
                <a:solidFill>
                  <a:prstClr val="black"/>
                </a:solidFill>
                <a:ea typeface="微软雅黑" panose="020B0503020204020204" pitchFamily="34" charset="-122"/>
                <a:cs typeface="Times New Roman" panose="02020603050405020304" pitchFamily="18" charset="0"/>
              </a:rPr>
              <a:t>=1</a:t>
            </a:r>
            <a:endParaRPr lang="zh-CN" altLang="en-US" sz="2400" b="0" dirty="0" smtClean="0">
              <a:solidFill>
                <a:prstClr val="black"/>
              </a:solidFill>
              <a:ea typeface="微软雅黑" panose="020B0503020204020204" pitchFamily="34" charset="-122"/>
              <a:cs typeface="Times New Roman" panose="02020603050405020304" pitchFamily="18" charset="0"/>
            </a:endParaRPr>
          </a:p>
        </p:txBody>
      </p:sp>
      <p:sp>
        <p:nvSpPr>
          <p:cNvPr id="9" name="Text Box 6"/>
          <p:cNvSpPr txBox="1">
            <a:spLocks noChangeArrowheads="1"/>
          </p:cNvSpPr>
          <p:nvPr/>
        </p:nvSpPr>
        <p:spPr bwMode="auto">
          <a:xfrm>
            <a:off x="862012" y="3501802"/>
            <a:ext cx="1041777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algn="just" eaLnBrk="1" fontAlgn="base" hangingPunct="1">
              <a:lnSpc>
                <a:spcPct val="150000"/>
              </a:lnSpc>
              <a:spcBef>
                <a:spcPct val="50000"/>
              </a:spcBef>
              <a:spcAft>
                <a:spcPct val="0"/>
              </a:spcAft>
            </a:pPr>
            <a:r>
              <a:rPr lang="zh-CN" altLang="en-US" sz="2400" b="0" dirty="0" smtClean="0">
                <a:solidFill>
                  <a:prstClr val="black"/>
                </a:solidFill>
                <a:ea typeface="微软雅黑" panose="020B0503020204020204" pitchFamily="34" charset="-122"/>
                <a:cs typeface="Times New Roman" panose="02020603050405020304" pitchFamily="18" charset="0"/>
              </a:rPr>
              <a:t>        由上表可</a:t>
            </a:r>
            <a:r>
              <a:rPr lang="zh-CN" altLang="en-US" sz="2400" b="0" dirty="0">
                <a:solidFill>
                  <a:prstClr val="black"/>
                </a:solidFill>
                <a:ea typeface="微软雅黑" panose="020B0503020204020204" pitchFamily="34" charset="-122"/>
                <a:cs typeface="Times New Roman" panose="02020603050405020304" pitchFamily="18" charset="0"/>
              </a:rPr>
              <a:t>得关系式</a:t>
            </a:r>
            <a:endParaRPr lang="zh-CN" altLang="en-US" sz="2400" b="0" dirty="0" smtClean="0">
              <a:solidFill>
                <a:prstClr val="black"/>
              </a:solidFill>
              <a:ea typeface="微软雅黑" panose="020B0503020204020204" pitchFamily="34" charset="-122"/>
              <a:cs typeface="Times New Roman" panose="02020603050405020304" pitchFamily="18" charset="0"/>
            </a:endParaRPr>
          </a:p>
        </p:txBody>
      </p:sp>
      <p:graphicFrame>
        <p:nvGraphicFramePr>
          <p:cNvPr id="10" name="对象 9"/>
          <p:cNvGraphicFramePr>
            <a:graphicFrameLocks noChangeAspect="1"/>
          </p:cNvGraphicFramePr>
          <p:nvPr>
            <p:extLst>
              <p:ext uri="{D42A27DB-BD31-4B8C-83A1-F6EECF244321}">
                <p14:modId xmlns:p14="http://schemas.microsoft.com/office/powerpoint/2010/main" val="1838526400"/>
              </p:ext>
            </p:extLst>
          </p:nvPr>
        </p:nvGraphicFramePr>
        <p:xfrm>
          <a:off x="4499864" y="4065837"/>
          <a:ext cx="3403600" cy="2438400"/>
        </p:xfrm>
        <a:graphic>
          <a:graphicData uri="http://schemas.openxmlformats.org/presentationml/2006/ole">
            <mc:AlternateContent xmlns:mc="http://schemas.openxmlformats.org/markup-compatibility/2006">
              <mc:Choice xmlns:v="urn:schemas-microsoft-com:vml" Requires="v">
                <p:oleObj spid="_x0000_s228374" name="Equation" r:id="rId4" imgW="3403440" imgH="2438280" progId="Equation.DSMT4">
                  <p:embed/>
                </p:oleObj>
              </mc:Choice>
              <mc:Fallback>
                <p:oleObj name="Equation" r:id="rId4" imgW="3403440" imgH="2438280" progId="Equation.DSMT4">
                  <p:embed/>
                  <p:pic>
                    <p:nvPicPr>
                      <p:cNvPr id="0" name=""/>
                      <p:cNvPicPr/>
                      <p:nvPr/>
                    </p:nvPicPr>
                    <p:blipFill>
                      <a:blip r:embed="rId5"/>
                      <a:stretch>
                        <a:fillRect/>
                      </a:stretch>
                    </p:blipFill>
                    <p:spPr>
                      <a:xfrm>
                        <a:off x="4499864" y="4065837"/>
                        <a:ext cx="3403600" cy="2438400"/>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41908392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left)">
                                      <p:cBhvr>
                                        <p:cTn id="17" dur="500"/>
                                        <p:tgtEl>
                                          <p:spTgt spid="9"/>
                                        </p:tgtEl>
                                      </p:cBhvr>
                                    </p:animEffect>
                                  </p:childTnLst>
                                </p:cTn>
                              </p:par>
                            </p:childTnLst>
                          </p:cTn>
                        </p:par>
                        <p:par>
                          <p:cTn id="18" fill="hold">
                            <p:stCondLst>
                              <p:cond delay="500"/>
                            </p:stCondLst>
                            <p:childTnLst>
                              <p:par>
                                <p:cTn id="19" presetID="22" presetClass="entr" presetSubtype="8" fill="hold" nodeType="after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wipe(left)">
                                      <p:cBhvr>
                                        <p:cTn id="2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P spid="9"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a:extLst>
              <a:ext uri="{FF2B5EF4-FFF2-40B4-BE49-F238E27FC236}">
                <a16:creationId xmlns:a16="http://schemas.microsoft.com/office/drawing/2014/main" xmlns="" id="{1C79A3DF-D1DD-4DCD-BBCA-3F9A1B85B033}"/>
              </a:ext>
            </a:extLst>
          </p:cNvPr>
          <p:cNvGrpSpPr/>
          <p:nvPr/>
        </p:nvGrpSpPr>
        <p:grpSpPr>
          <a:xfrm>
            <a:off x="486158" y="312361"/>
            <a:ext cx="5321016" cy="556191"/>
            <a:chOff x="486158" y="414665"/>
            <a:chExt cx="5321016" cy="556191"/>
          </a:xfrm>
        </p:grpSpPr>
        <p:sp>
          <p:nvSpPr>
            <p:cNvPr id="23" name="矩形 22">
              <a:extLst>
                <a:ext uri="{FF2B5EF4-FFF2-40B4-BE49-F238E27FC236}">
                  <a16:creationId xmlns:a16="http://schemas.microsoft.com/office/drawing/2014/main" xmlns="" id="{D694509D-4481-4D7D-B3BE-D6D36C1F91F3}"/>
                </a:ext>
              </a:extLst>
            </p:cNvPr>
            <p:cNvSpPr/>
            <p:nvPr/>
          </p:nvSpPr>
          <p:spPr>
            <a:xfrm>
              <a:off x="1172351" y="414665"/>
              <a:ext cx="4634823" cy="523220"/>
            </a:xfrm>
            <a:prstGeom prst="rect">
              <a:avLst/>
            </a:prstGeom>
          </p:spPr>
          <p:txBody>
            <a:bodyPr wrap="square">
              <a:spAutoFit/>
            </a:bodyPr>
            <a:lstStyle/>
            <a:p>
              <a:pPr lvl="0">
                <a:defRPr/>
              </a:pPr>
              <a:r>
                <a:rPr lang="zh-CN" altLang="en-US" sz="2800" b="1" spc="300" dirty="0">
                  <a:solidFill>
                    <a:prstClr val="black">
                      <a:lumMod val="95000"/>
                      <a:lumOff val="5000"/>
                    </a:prstClr>
                  </a:solidFill>
                  <a:latin typeface="微软雅黑" panose="020B0503020204020204" pitchFamily="34" charset="-122"/>
                  <a:ea typeface="微软雅黑" panose="020B0503020204020204" pitchFamily="34" charset="-122"/>
                  <a:cs typeface="+mn-ea"/>
                  <a:sym typeface="+mn-lt"/>
                </a:rPr>
                <a:t>常染色体遗传模型</a:t>
              </a:r>
            </a:p>
          </p:txBody>
        </p:sp>
        <p:sp>
          <p:nvSpPr>
            <p:cNvPr id="24" name="矩形 23">
              <a:extLst>
                <a:ext uri="{FF2B5EF4-FFF2-40B4-BE49-F238E27FC236}">
                  <a16:creationId xmlns:a16="http://schemas.microsoft.com/office/drawing/2014/main" xmlns="" id="{585731C8-2130-4A42-BDC6-479492FADCAA}"/>
                </a:ext>
              </a:extLst>
            </p:cNvPr>
            <p:cNvSpPr/>
            <p:nvPr/>
          </p:nvSpPr>
          <p:spPr>
            <a:xfrm>
              <a:off x="486158" y="509191"/>
              <a:ext cx="577495" cy="461665"/>
            </a:xfrm>
            <a:prstGeom prst="rect">
              <a:avLst/>
            </a:prstGeom>
          </p:spPr>
          <p:txBody>
            <a:bodyPr wrap="square">
              <a:spAutoFit/>
            </a:bodyPr>
            <a:lstStyle/>
            <a:p>
              <a:pPr lvl="0" algn="ctr">
                <a:defRPr/>
              </a:pPr>
              <a:r>
                <a:rPr lang="en-US" altLang="zh-CN" sz="2400" b="1" dirty="0" smtClean="0">
                  <a:solidFill>
                    <a:prstClr val="white"/>
                  </a:solidFill>
                  <a:latin typeface="Times New Roman" pitchFamily="18" charset="0"/>
                  <a:ea typeface="微软雅黑" panose="020B0503020204020204" pitchFamily="34" charset="-122"/>
                  <a:cs typeface="Times New Roman" pitchFamily="18" charset="0"/>
                  <a:sym typeface="+mn-lt"/>
                </a:rPr>
                <a:t>§6</a:t>
              </a:r>
              <a:endParaRPr lang="en-US" altLang="zh-CN" sz="2400" b="1" dirty="0">
                <a:solidFill>
                  <a:prstClr val="white"/>
                </a:solidFill>
                <a:latin typeface="Times New Roman" pitchFamily="18" charset="0"/>
                <a:ea typeface="微软雅黑" panose="020B0503020204020204" pitchFamily="34" charset="-122"/>
                <a:cs typeface="Times New Roman" pitchFamily="18" charset="0"/>
                <a:sym typeface="+mn-lt"/>
              </a:endParaRPr>
            </a:p>
          </p:txBody>
        </p:sp>
      </p:grpSp>
      <p:sp>
        <p:nvSpPr>
          <p:cNvPr id="6" name="Text Box 6"/>
          <p:cNvSpPr txBox="1">
            <a:spLocks noChangeArrowheads="1"/>
          </p:cNvSpPr>
          <p:nvPr/>
        </p:nvSpPr>
        <p:spPr bwMode="auto">
          <a:xfrm>
            <a:off x="862012" y="1308390"/>
            <a:ext cx="1041777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algn="ctr" eaLnBrk="1" fontAlgn="base" hangingPunct="1">
              <a:lnSpc>
                <a:spcPct val="150000"/>
              </a:lnSpc>
              <a:spcBef>
                <a:spcPct val="50000"/>
              </a:spcBef>
              <a:spcAft>
                <a:spcPct val="0"/>
              </a:spcAft>
            </a:pPr>
            <a:r>
              <a:rPr lang="pt-BR" altLang="zh-CN" sz="2400" b="0" i="1" dirty="0" smtClean="0">
                <a:solidFill>
                  <a:prstClr val="black"/>
                </a:solidFill>
                <a:ea typeface="微软雅黑" panose="020B0503020204020204" pitchFamily="34" charset="-122"/>
                <a:cs typeface="Times New Roman" panose="02020603050405020304" pitchFamily="18" charset="0"/>
              </a:rPr>
              <a:t>                                          </a:t>
            </a:r>
            <a:r>
              <a:rPr lang="pt-BR" altLang="zh-CN" sz="2400" i="1" dirty="0" smtClean="0">
                <a:solidFill>
                  <a:prstClr val="black"/>
                </a:solidFill>
                <a:ea typeface="微软雅黑" panose="020B0503020204020204" pitchFamily="34" charset="-122"/>
                <a:cs typeface="Times New Roman" panose="02020603050405020304" pitchFamily="18" charset="0"/>
              </a:rPr>
              <a:t>x</a:t>
            </a:r>
            <a:r>
              <a:rPr lang="pt-BR" altLang="zh-CN" sz="2400" b="0" baseline="30000" dirty="0" smtClean="0">
                <a:solidFill>
                  <a:prstClr val="black"/>
                </a:solidFill>
                <a:ea typeface="微软雅黑" panose="020B0503020204020204" pitchFamily="34" charset="-122"/>
                <a:cs typeface="Times New Roman" panose="02020603050405020304" pitchFamily="18" charset="0"/>
              </a:rPr>
              <a:t>(</a:t>
            </a:r>
            <a:r>
              <a:rPr lang="pt-BR" altLang="zh-CN" sz="2400" b="0" i="1" baseline="30000" dirty="0" smtClean="0">
                <a:solidFill>
                  <a:prstClr val="black"/>
                </a:solidFill>
                <a:ea typeface="微软雅黑" panose="020B0503020204020204" pitchFamily="34" charset="-122"/>
                <a:cs typeface="Times New Roman" panose="02020603050405020304" pitchFamily="18" charset="0"/>
              </a:rPr>
              <a:t>n</a:t>
            </a:r>
            <a:r>
              <a:rPr lang="pt-BR" altLang="zh-CN" sz="2400" b="0" baseline="30000" dirty="0" smtClean="0">
                <a:solidFill>
                  <a:prstClr val="black"/>
                </a:solidFill>
                <a:ea typeface="微软雅黑" panose="020B0503020204020204" pitchFamily="34" charset="-122"/>
                <a:cs typeface="Times New Roman" panose="02020603050405020304" pitchFamily="18" charset="0"/>
              </a:rPr>
              <a:t>)</a:t>
            </a:r>
            <a:r>
              <a:rPr lang="pt-BR" altLang="zh-CN" sz="2400" b="0" dirty="0" smtClean="0">
                <a:solidFill>
                  <a:prstClr val="black"/>
                </a:solidFill>
                <a:ea typeface="微软雅黑" panose="020B0503020204020204" pitchFamily="34" charset="-122"/>
                <a:cs typeface="Times New Roman" panose="02020603050405020304" pitchFamily="18" charset="0"/>
              </a:rPr>
              <a:t>=</a:t>
            </a:r>
            <a:r>
              <a:rPr lang="pt-BR" altLang="zh-CN" sz="2400" i="1" dirty="0" smtClean="0">
                <a:solidFill>
                  <a:prstClr val="black"/>
                </a:solidFill>
                <a:ea typeface="微软雅黑" panose="020B0503020204020204" pitchFamily="34" charset="-122"/>
                <a:cs typeface="Times New Roman" panose="02020603050405020304" pitchFamily="18" charset="0"/>
              </a:rPr>
              <a:t>Mx</a:t>
            </a:r>
            <a:r>
              <a:rPr lang="pt-BR" altLang="zh-CN" sz="2400" b="0" baseline="30000" dirty="0" smtClean="0">
                <a:solidFill>
                  <a:prstClr val="black"/>
                </a:solidFill>
                <a:ea typeface="微软雅黑" panose="020B0503020204020204" pitchFamily="34" charset="-122"/>
                <a:cs typeface="Times New Roman" panose="02020603050405020304" pitchFamily="18" charset="0"/>
              </a:rPr>
              <a:t>(</a:t>
            </a:r>
            <a:r>
              <a:rPr lang="pt-BR" altLang="zh-CN" sz="2400" b="0" i="1" baseline="30000" dirty="0" smtClean="0">
                <a:solidFill>
                  <a:prstClr val="black"/>
                </a:solidFill>
                <a:ea typeface="微软雅黑" panose="020B0503020204020204" pitchFamily="34" charset="-122"/>
                <a:cs typeface="Times New Roman" panose="02020603050405020304" pitchFamily="18" charset="0"/>
              </a:rPr>
              <a:t>n</a:t>
            </a:r>
            <a:r>
              <a:rPr lang="pt-BR" altLang="zh-CN" sz="2400" b="0" baseline="30000" dirty="0" smtClean="0">
                <a:solidFill>
                  <a:prstClr val="black"/>
                </a:solidFill>
                <a:latin typeface="宋体"/>
                <a:ea typeface="宋体"/>
                <a:cs typeface="Times New Roman" panose="02020603050405020304" pitchFamily="18" charset="0"/>
              </a:rPr>
              <a:t>-</a:t>
            </a:r>
            <a:r>
              <a:rPr lang="pt-BR" altLang="zh-CN" sz="2400" b="0" baseline="30000" dirty="0" smtClean="0">
                <a:solidFill>
                  <a:prstClr val="black"/>
                </a:solidFill>
                <a:ea typeface="微软雅黑" panose="020B0503020204020204" pitchFamily="34" charset="-122"/>
                <a:cs typeface="Times New Roman" panose="02020603050405020304" pitchFamily="18" charset="0"/>
              </a:rPr>
              <a:t>1)</a:t>
            </a:r>
            <a:r>
              <a:rPr lang="zh-CN" altLang="en-US" sz="2400" b="0" dirty="0" smtClean="0">
                <a:solidFill>
                  <a:prstClr val="black"/>
                </a:solidFill>
                <a:ea typeface="微软雅黑" panose="020B0503020204020204" pitchFamily="34" charset="-122"/>
                <a:cs typeface="Times New Roman" panose="02020603050405020304" pitchFamily="18" charset="0"/>
              </a:rPr>
              <a:t>，</a:t>
            </a:r>
            <a:r>
              <a:rPr lang="pt-BR" altLang="zh-CN" sz="2400" b="0" i="1" dirty="0" smtClean="0">
                <a:solidFill>
                  <a:prstClr val="black"/>
                </a:solidFill>
                <a:ea typeface="微软雅黑" panose="020B0503020204020204" pitchFamily="34" charset="-122"/>
                <a:cs typeface="Times New Roman" panose="02020603050405020304" pitchFamily="18" charset="0"/>
              </a:rPr>
              <a:t>n</a:t>
            </a:r>
            <a:r>
              <a:rPr lang="pt-BR" altLang="zh-CN" sz="2400" b="0" dirty="0" smtClean="0">
                <a:solidFill>
                  <a:prstClr val="black"/>
                </a:solidFill>
                <a:ea typeface="微软雅黑" panose="020B0503020204020204" pitchFamily="34" charset="-122"/>
                <a:cs typeface="Times New Roman" panose="02020603050405020304" pitchFamily="18" charset="0"/>
              </a:rPr>
              <a:t>=1, 2, </a:t>
            </a:r>
            <a:r>
              <a:rPr lang="pt-BR" altLang="zh-CN" sz="2400" b="0" dirty="0" smtClean="0">
                <a:solidFill>
                  <a:prstClr val="black"/>
                </a:solidFill>
                <a:latin typeface="宋体"/>
                <a:ea typeface="宋体"/>
                <a:cs typeface="Times New Roman" panose="02020603050405020304" pitchFamily="18" charset="0"/>
              </a:rPr>
              <a:t>…</a:t>
            </a:r>
            <a:r>
              <a:rPr lang="pt-BR" altLang="zh-CN" sz="2400" b="0" dirty="0" smtClean="0">
                <a:solidFill>
                  <a:prstClr val="black"/>
                </a:solidFill>
                <a:ea typeface="微软雅黑" panose="020B0503020204020204" pitchFamily="34" charset="-122"/>
                <a:cs typeface="Times New Roman" panose="02020603050405020304" pitchFamily="18" charset="0"/>
              </a:rPr>
              <a:t>,                                 (7</a:t>
            </a:r>
            <a:r>
              <a:rPr lang="en-US" altLang="zh-CN" sz="2400" b="0" dirty="0" smtClean="0">
                <a:solidFill>
                  <a:prstClr val="black"/>
                </a:solidFill>
                <a:ea typeface="微软雅黑" panose="020B0503020204020204" pitchFamily="34" charset="-122"/>
                <a:cs typeface="Times New Roman" panose="02020603050405020304" pitchFamily="18" charset="0"/>
              </a:rPr>
              <a:t>-</a:t>
            </a:r>
            <a:r>
              <a:rPr lang="pt-BR" altLang="zh-CN" sz="2400" b="0" dirty="0" smtClean="0">
                <a:solidFill>
                  <a:prstClr val="black"/>
                </a:solidFill>
                <a:ea typeface="微软雅黑" panose="020B0503020204020204" pitchFamily="34" charset="-122"/>
                <a:cs typeface="Times New Roman" panose="02020603050405020304" pitchFamily="18" charset="0"/>
              </a:rPr>
              <a:t>7</a:t>
            </a:r>
            <a:r>
              <a:rPr lang="pt-BR" altLang="zh-CN" sz="2400" b="0" dirty="0">
                <a:solidFill>
                  <a:prstClr val="black"/>
                </a:solidFill>
                <a:ea typeface="微软雅黑" panose="020B0503020204020204" pitchFamily="34" charset="-122"/>
                <a:cs typeface="Times New Roman" panose="02020603050405020304" pitchFamily="18" charset="0"/>
              </a:rPr>
              <a:t>)</a:t>
            </a:r>
            <a:endParaRPr lang="zh-CN" altLang="en-US" sz="2400" b="0" dirty="0" smtClean="0">
              <a:solidFill>
                <a:prstClr val="black"/>
              </a:solidFill>
              <a:ea typeface="微软雅黑" panose="020B0503020204020204" pitchFamily="34" charset="-122"/>
              <a:cs typeface="Times New Roman" panose="02020603050405020304" pitchFamily="18" charset="0"/>
            </a:endParaRPr>
          </a:p>
        </p:txBody>
      </p:sp>
      <p:graphicFrame>
        <p:nvGraphicFramePr>
          <p:cNvPr id="8" name="对象 7"/>
          <p:cNvGraphicFramePr>
            <a:graphicFrameLocks noChangeAspect="1"/>
          </p:cNvGraphicFramePr>
          <p:nvPr>
            <p:extLst>
              <p:ext uri="{D42A27DB-BD31-4B8C-83A1-F6EECF244321}">
                <p14:modId xmlns:p14="http://schemas.microsoft.com/office/powerpoint/2010/main" val="3207766183"/>
              </p:ext>
            </p:extLst>
          </p:nvPr>
        </p:nvGraphicFramePr>
        <p:xfrm>
          <a:off x="4633913" y="2116138"/>
          <a:ext cx="2032000" cy="2438400"/>
        </p:xfrm>
        <a:graphic>
          <a:graphicData uri="http://schemas.openxmlformats.org/presentationml/2006/ole">
            <mc:AlternateContent xmlns:mc="http://schemas.openxmlformats.org/markup-compatibility/2006">
              <mc:Choice xmlns:v="urn:schemas-microsoft-com:vml" Requires="v">
                <p:oleObj spid="_x0000_s229421" name="Equation" r:id="rId4" imgW="2031840" imgH="2438280" progId="Equation.DSMT4">
                  <p:embed/>
                </p:oleObj>
              </mc:Choice>
              <mc:Fallback>
                <p:oleObj name="Equation" r:id="rId4" imgW="2031840" imgH="2438280" progId="Equation.DSMT4">
                  <p:embed/>
                  <p:pic>
                    <p:nvPicPr>
                      <p:cNvPr id="0" name=""/>
                      <p:cNvPicPr/>
                      <p:nvPr/>
                    </p:nvPicPr>
                    <p:blipFill>
                      <a:blip r:embed="rId5"/>
                      <a:stretch>
                        <a:fillRect/>
                      </a:stretch>
                    </p:blipFill>
                    <p:spPr>
                      <a:xfrm>
                        <a:off x="4633913" y="2116138"/>
                        <a:ext cx="2032000" cy="2438400"/>
                      </a:xfrm>
                      <a:prstGeom prst="rect">
                        <a:avLst/>
                      </a:prstGeom>
                    </p:spPr>
                  </p:pic>
                </p:oleObj>
              </mc:Fallback>
            </mc:AlternateContent>
          </a:graphicData>
        </a:graphic>
      </p:graphicFrame>
      <p:sp>
        <p:nvSpPr>
          <p:cNvPr id="9" name="Text Box 6"/>
          <p:cNvSpPr txBox="1">
            <a:spLocks noChangeArrowheads="1"/>
          </p:cNvSpPr>
          <p:nvPr/>
        </p:nvSpPr>
        <p:spPr bwMode="auto">
          <a:xfrm>
            <a:off x="1063653" y="4426466"/>
            <a:ext cx="1041777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algn="just" eaLnBrk="1" fontAlgn="base" hangingPunct="1">
              <a:lnSpc>
                <a:spcPct val="150000"/>
              </a:lnSpc>
              <a:spcBef>
                <a:spcPct val="50000"/>
              </a:spcBef>
              <a:spcAft>
                <a:spcPct val="0"/>
              </a:spcAft>
            </a:pPr>
            <a:r>
              <a:rPr lang="zh-CN" altLang="en-US" sz="2400" b="0" dirty="0" smtClean="0">
                <a:solidFill>
                  <a:prstClr val="black"/>
                </a:solidFill>
                <a:ea typeface="微软雅黑" panose="020B0503020204020204" pitchFamily="34" charset="-122"/>
                <a:cs typeface="Times New Roman" panose="02020603050405020304" pitchFamily="18" charset="0"/>
              </a:rPr>
              <a:t>由（</a:t>
            </a:r>
            <a:r>
              <a:rPr lang="en-US" altLang="zh-CN" sz="2400" b="0" dirty="0" smtClean="0">
                <a:solidFill>
                  <a:prstClr val="black"/>
                </a:solidFill>
                <a:ea typeface="微软雅黑" panose="020B0503020204020204" pitchFamily="34" charset="-122"/>
                <a:cs typeface="Times New Roman" panose="02020603050405020304" pitchFamily="18" charset="0"/>
              </a:rPr>
              <a:t>7-7</a:t>
            </a:r>
            <a:r>
              <a:rPr lang="zh-CN" altLang="en-US" sz="2400" b="0" dirty="0" smtClean="0">
                <a:solidFill>
                  <a:prstClr val="black"/>
                </a:solidFill>
                <a:ea typeface="微软雅黑" panose="020B0503020204020204" pitchFamily="34" charset="-122"/>
                <a:cs typeface="Times New Roman" panose="02020603050405020304" pitchFamily="18" charset="0"/>
              </a:rPr>
              <a:t>）式</a:t>
            </a:r>
            <a:r>
              <a:rPr lang="zh-CN" altLang="en-US" sz="2400" b="0" dirty="0">
                <a:solidFill>
                  <a:prstClr val="black"/>
                </a:solidFill>
                <a:ea typeface="微软雅黑" panose="020B0503020204020204" pitchFamily="34" charset="-122"/>
                <a:cs typeface="Times New Roman" panose="02020603050405020304" pitchFamily="18" charset="0"/>
              </a:rPr>
              <a:t>递推得到</a:t>
            </a:r>
            <a:endParaRPr lang="zh-CN" altLang="en-US" sz="2400" b="0" dirty="0" smtClean="0">
              <a:solidFill>
                <a:prstClr val="black"/>
              </a:solidFill>
              <a:ea typeface="微软雅黑" panose="020B0503020204020204" pitchFamily="34" charset="-122"/>
              <a:cs typeface="Times New Roman" panose="02020603050405020304" pitchFamily="18" charset="0"/>
            </a:endParaRPr>
          </a:p>
        </p:txBody>
      </p:sp>
      <p:graphicFrame>
        <p:nvGraphicFramePr>
          <p:cNvPr id="10" name="对象 9"/>
          <p:cNvGraphicFramePr>
            <a:graphicFrameLocks noChangeAspect="1"/>
          </p:cNvGraphicFramePr>
          <p:nvPr>
            <p:extLst>
              <p:ext uri="{D42A27DB-BD31-4B8C-83A1-F6EECF244321}">
                <p14:modId xmlns:p14="http://schemas.microsoft.com/office/powerpoint/2010/main" val="1413870701"/>
              </p:ext>
            </p:extLst>
          </p:nvPr>
        </p:nvGraphicFramePr>
        <p:xfrm>
          <a:off x="3387824" y="5393711"/>
          <a:ext cx="4838700" cy="342900"/>
        </p:xfrm>
        <a:graphic>
          <a:graphicData uri="http://schemas.openxmlformats.org/presentationml/2006/ole">
            <mc:AlternateContent xmlns:mc="http://schemas.openxmlformats.org/markup-compatibility/2006">
              <mc:Choice xmlns:v="urn:schemas-microsoft-com:vml" Requires="v">
                <p:oleObj spid="_x0000_s229422" name="Equation" r:id="rId6" imgW="4838400" imgH="342720" progId="Equation.DSMT4">
                  <p:embed/>
                </p:oleObj>
              </mc:Choice>
              <mc:Fallback>
                <p:oleObj name="Equation" r:id="rId6" imgW="4838400" imgH="342720" progId="Equation.DSMT4">
                  <p:embed/>
                  <p:pic>
                    <p:nvPicPr>
                      <p:cNvPr id="0" name=""/>
                      <p:cNvPicPr/>
                      <p:nvPr/>
                    </p:nvPicPr>
                    <p:blipFill>
                      <a:blip r:embed="rId7"/>
                      <a:stretch>
                        <a:fillRect/>
                      </a:stretch>
                    </p:blipFill>
                    <p:spPr>
                      <a:xfrm>
                        <a:off x="3387824" y="5393711"/>
                        <a:ext cx="4838700" cy="342900"/>
                      </a:xfrm>
                      <a:prstGeom prst="rect">
                        <a:avLst/>
                      </a:prstGeom>
                    </p:spPr>
                  </p:pic>
                </p:oleObj>
              </mc:Fallback>
            </mc:AlternateContent>
          </a:graphicData>
        </a:graphic>
      </p:graphicFrame>
      <p:cxnSp>
        <p:nvCxnSpPr>
          <p:cNvPr id="11" name="直接连接符 10"/>
          <p:cNvCxnSpPr/>
          <p:nvPr/>
        </p:nvCxnSpPr>
        <p:spPr>
          <a:xfrm>
            <a:off x="3377871" y="5898886"/>
            <a:ext cx="4715257" cy="0"/>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338640" y="5898886"/>
            <a:ext cx="4892040" cy="646331"/>
          </a:xfrm>
          <a:prstGeom prst="rect">
            <a:avLst/>
          </a:prstGeom>
          <a:noFill/>
        </p:spPr>
        <p:txBody>
          <a:bodyPr wrap="square" rtlCol="0">
            <a:spAutoFit/>
          </a:bodyPr>
          <a:lstStyle/>
          <a:p>
            <a:pPr algn="just" fontAlgn="base">
              <a:lnSpc>
                <a:spcPct val="150000"/>
              </a:lnSpc>
              <a:spcBef>
                <a:spcPct val="0"/>
              </a:spcBef>
              <a:spcAft>
                <a:spcPct val="0"/>
              </a:spcAft>
            </a:pPr>
            <a:r>
              <a:rPr lang="zh-CN" altLang="en-US" sz="2400" b="1" dirty="0">
                <a:solidFill>
                  <a:srgbClr val="009999"/>
                </a:solidFill>
                <a:latin typeface="Times New Roman" panose="02020603050405020304" pitchFamily="18" charset="0"/>
                <a:ea typeface="微软雅黑" panose="020B0503020204020204" pitchFamily="34" charset="-122"/>
                <a:cs typeface="Times New Roman" panose="02020603050405020304" pitchFamily="18" charset="0"/>
              </a:rPr>
              <a:t>第 </a:t>
            </a:r>
            <a:r>
              <a:rPr lang="en-US" altLang="zh-CN" sz="2400" b="1" i="1" dirty="0">
                <a:solidFill>
                  <a:srgbClr val="009999"/>
                </a:solidFill>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sz="2400" b="1" dirty="0">
                <a:solidFill>
                  <a:srgbClr val="009999"/>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b="1" dirty="0">
                <a:solidFill>
                  <a:srgbClr val="009999"/>
                </a:solidFill>
                <a:latin typeface="Times New Roman" panose="02020603050405020304" pitchFamily="18" charset="0"/>
                <a:ea typeface="微软雅黑" panose="020B0503020204020204" pitchFamily="34" charset="-122"/>
                <a:cs typeface="Times New Roman" panose="02020603050405020304" pitchFamily="18" charset="0"/>
              </a:rPr>
              <a:t>代基因分布与初始分布的关系</a:t>
            </a:r>
            <a:endParaRPr lang="en-US" altLang="zh-CN" sz="2400" b="1" dirty="0">
              <a:solidFill>
                <a:srgbClr val="009999"/>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custDataLst>
      <p:tags r:id="rId2"/>
    </p:custDataLst>
    <p:extLst>
      <p:ext uri="{BB962C8B-B14F-4D97-AF65-F5344CB8AC3E}">
        <p14:creationId xmlns:p14="http://schemas.microsoft.com/office/powerpoint/2010/main" val="38932573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left)">
                                      <p:cBhvr>
                                        <p:cTn id="17" dur="500"/>
                                        <p:tgtEl>
                                          <p:spTgt spid="9"/>
                                        </p:tgtEl>
                                      </p:cBhvr>
                                    </p:animEffect>
                                  </p:childTnLst>
                                </p:cTn>
                              </p:par>
                            </p:childTnLst>
                          </p:cTn>
                        </p:par>
                        <p:par>
                          <p:cTn id="18" fill="hold">
                            <p:stCondLst>
                              <p:cond delay="500"/>
                            </p:stCondLst>
                            <p:childTnLst>
                              <p:par>
                                <p:cTn id="19" presetID="22" presetClass="entr" presetSubtype="8" fill="hold" nodeType="after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wipe(left)">
                                      <p:cBhvr>
                                        <p:cTn id="21" dur="500"/>
                                        <p:tgtEl>
                                          <p:spTgt spid="10"/>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wipe(left)">
                                      <p:cBhvr>
                                        <p:cTn id="26" dur="500"/>
                                        <p:tgtEl>
                                          <p:spTgt spid="11"/>
                                        </p:tgtEl>
                                      </p:cBhvr>
                                    </p:animEffect>
                                  </p:childTnLst>
                                </p:cTn>
                              </p:par>
                            </p:childTnLst>
                          </p:cTn>
                        </p:par>
                        <p:par>
                          <p:cTn id="27" fill="hold">
                            <p:stCondLst>
                              <p:cond delay="500"/>
                            </p:stCondLst>
                            <p:childTnLst>
                              <p:par>
                                <p:cTn id="28" presetID="22" presetClass="entr" presetSubtype="8" fill="hold" grpId="0" nodeType="after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wipe(left)">
                                      <p:cBhvr>
                                        <p:cTn id="3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1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a:extLst>
              <a:ext uri="{FF2B5EF4-FFF2-40B4-BE49-F238E27FC236}">
                <a16:creationId xmlns:a16="http://schemas.microsoft.com/office/drawing/2014/main" xmlns="" id="{1C79A3DF-D1DD-4DCD-BBCA-3F9A1B85B033}"/>
              </a:ext>
            </a:extLst>
          </p:cNvPr>
          <p:cNvGrpSpPr/>
          <p:nvPr/>
        </p:nvGrpSpPr>
        <p:grpSpPr>
          <a:xfrm>
            <a:off x="486158" y="312361"/>
            <a:ext cx="5321016" cy="556191"/>
            <a:chOff x="486158" y="414665"/>
            <a:chExt cx="5321016" cy="556191"/>
          </a:xfrm>
        </p:grpSpPr>
        <p:sp>
          <p:nvSpPr>
            <p:cNvPr id="23" name="矩形 22">
              <a:extLst>
                <a:ext uri="{FF2B5EF4-FFF2-40B4-BE49-F238E27FC236}">
                  <a16:creationId xmlns:a16="http://schemas.microsoft.com/office/drawing/2014/main" xmlns="" id="{D694509D-4481-4D7D-B3BE-D6D36C1F91F3}"/>
                </a:ext>
              </a:extLst>
            </p:cNvPr>
            <p:cNvSpPr/>
            <p:nvPr/>
          </p:nvSpPr>
          <p:spPr>
            <a:xfrm>
              <a:off x="1172351" y="414665"/>
              <a:ext cx="4634823" cy="523220"/>
            </a:xfrm>
            <a:prstGeom prst="rect">
              <a:avLst/>
            </a:prstGeom>
          </p:spPr>
          <p:txBody>
            <a:bodyPr wrap="square">
              <a:spAutoFit/>
            </a:bodyPr>
            <a:lstStyle/>
            <a:p>
              <a:pPr lvl="0">
                <a:defRPr/>
              </a:pPr>
              <a:r>
                <a:rPr lang="zh-CN" altLang="en-US" sz="2800" b="1" spc="300" dirty="0">
                  <a:solidFill>
                    <a:prstClr val="black">
                      <a:lumMod val="95000"/>
                      <a:lumOff val="5000"/>
                    </a:prstClr>
                  </a:solidFill>
                  <a:latin typeface="微软雅黑" panose="020B0503020204020204" pitchFamily="34" charset="-122"/>
                  <a:ea typeface="微软雅黑" panose="020B0503020204020204" pitchFamily="34" charset="-122"/>
                  <a:cs typeface="+mn-ea"/>
                  <a:sym typeface="+mn-lt"/>
                </a:rPr>
                <a:t>欧拉四面体问题</a:t>
              </a:r>
            </a:p>
          </p:txBody>
        </p:sp>
        <p:sp>
          <p:nvSpPr>
            <p:cNvPr id="24" name="矩形 23">
              <a:extLst>
                <a:ext uri="{FF2B5EF4-FFF2-40B4-BE49-F238E27FC236}">
                  <a16:creationId xmlns:a16="http://schemas.microsoft.com/office/drawing/2014/main" xmlns="" id="{585731C8-2130-4A42-BDC6-479492FADCAA}"/>
                </a:ext>
              </a:extLst>
            </p:cNvPr>
            <p:cNvSpPr/>
            <p:nvPr/>
          </p:nvSpPr>
          <p:spPr>
            <a:xfrm>
              <a:off x="486158" y="509191"/>
              <a:ext cx="577495" cy="461665"/>
            </a:xfrm>
            <a:prstGeom prst="rect">
              <a:avLst/>
            </a:prstGeom>
          </p:spPr>
          <p:txBody>
            <a:bodyPr wrap="square">
              <a:spAutoFit/>
            </a:bodyPr>
            <a:lstStyle/>
            <a:p>
              <a:pPr lvl="0" algn="ctr">
                <a:defRPr/>
              </a:pPr>
              <a:r>
                <a:rPr lang="en-US" altLang="zh-CN" sz="2400" b="1" dirty="0">
                  <a:solidFill>
                    <a:prstClr val="white"/>
                  </a:solidFill>
                  <a:latin typeface="Times New Roman" pitchFamily="18" charset="0"/>
                  <a:ea typeface="微软雅黑" panose="020B0503020204020204" pitchFamily="34" charset="-122"/>
                  <a:cs typeface="Times New Roman" pitchFamily="18" charset="0"/>
                  <a:sym typeface="+mn-lt"/>
                </a:rPr>
                <a:t>§1</a:t>
              </a:r>
            </a:p>
          </p:txBody>
        </p:sp>
      </p:grpSp>
      <p:grpSp>
        <p:nvGrpSpPr>
          <p:cNvPr id="39" name="组合 38"/>
          <p:cNvGrpSpPr/>
          <p:nvPr/>
        </p:nvGrpSpPr>
        <p:grpSpPr>
          <a:xfrm>
            <a:off x="1279963" y="1261492"/>
            <a:ext cx="9004579" cy="646331"/>
            <a:chOff x="766614" y="2225053"/>
            <a:chExt cx="9004579" cy="646331"/>
          </a:xfrm>
        </p:grpSpPr>
        <p:sp>
          <p:nvSpPr>
            <p:cNvPr id="40" name="Text Box 12"/>
            <p:cNvSpPr txBox="1">
              <a:spLocks noChangeArrowheads="1"/>
            </p:cNvSpPr>
            <p:nvPr/>
          </p:nvSpPr>
          <p:spPr bwMode="auto">
            <a:xfrm>
              <a:off x="766614" y="2225053"/>
              <a:ext cx="900457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marL="0" marR="0" lvl="0" indent="0" algn="just" defTabSz="914400" eaLnBrk="1" fontAlgn="auto" latinLnBrk="0" hangingPunct="1">
                <a:lnSpc>
                  <a:spcPct val="150000"/>
                </a:lnSpc>
                <a:spcBef>
                  <a:spcPts val="0"/>
                </a:spcBef>
                <a:spcAft>
                  <a:spcPts val="0"/>
                </a:spcAft>
                <a:buClrTx/>
                <a:buSzTx/>
                <a:buFontTx/>
                <a:buNone/>
                <a:tabLst/>
                <a:defRPr/>
              </a:pPr>
              <a:r>
                <a:rPr kumimoji="0" lang="zh-CN" altLang="en-US" sz="2400" b="0" i="0" u="none" strike="noStrike" kern="0" cap="none" spc="0" normalizeH="0" baseline="0" noProof="0" dirty="0" smtClean="0">
                  <a:ln>
                    <a:noFill/>
                  </a:ln>
                  <a:solidFill>
                    <a:srgbClr val="000000"/>
                  </a:solidFill>
                  <a:effectLst/>
                  <a:uLnTx/>
                  <a:uFillTx/>
                  <a:latin typeface="Times New Roman" pitchFamily="18" charset="0"/>
                  <a:ea typeface="微软雅黑" panose="020B0503020204020204" pitchFamily="34" charset="-122"/>
                  <a:cs typeface="Times New Roman" panose="02020603050405020304" pitchFamily="18" charset="0"/>
                </a:rPr>
                <a:t>当</a:t>
              </a:r>
              <a:r>
                <a:rPr kumimoji="0" lang="en-US" altLang="zh-CN" sz="2400" b="0" i="0" u="none" strike="noStrike" kern="0" cap="none" spc="0" normalizeH="0" baseline="0" noProof="0" dirty="0" smtClean="0">
                  <a:ln>
                    <a:noFill/>
                  </a:ln>
                  <a:solidFill>
                    <a:srgbClr val="000000"/>
                  </a:solidFill>
                  <a:effectLst/>
                  <a:uLnTx/>
                  <a:uFillTx/>
                  <a:latin typeface="Times New Roman" pitchFamily="18" charset="0"/>
                  <a:ea typeface="微软雅黑" panose="020B0503020204020204" pitchFamily="34" charset="-122"/>
                  <a:cs typeface="Times New Roman" panose="02020603050405020304" pitchFamily="18" charset="0"/>
                </a:rPr>
                <a:t>                     </a:t>
              </a:r>
              <a:r>
                <a:rPr kumimoji="0" lang="zh-CN" altLang="en-US" sz="2400" b="0" i="0" u="none" strike="noStrike" kern="0" cap="none" spc="0" normalizeH="0" baseline="0" noProof="0" dirty="0" smtClean="0">
                  <a:ln>
                    <a:noFill/>
                  </a:ln>
                  <a:solidFill>
                    <a:srgbClr val="000000"/>
                  </a:solidFill>
                  <a:effectLst/>
                  <a:uLnTx/>
                  <a:uFillTx/>
                  <a:latin typeface="Times New Roman" pitchFamily="18" charset="0"/>
                  <a:ea typeface="微软雅黑" panose="020B0503020204020204" pitchFamily="34" charset="-122"/>
                  <a:cs typeface="Times New Roman" panose="02020603050405020304" pitchFamily="18" charset="0"/>
                </a:rPr>
                <a:t>组成</a:t>
              </a:r>
              <a:r>
                <a:rPr kumimoji="0" lang="zh-CN" altLang="en-US" sz="2400" b="0" i="0" u="none" strike="noStrike" kern="0" cap="none" spc="0" normalizeH="0" baseline="0" noProof="0" dirty="0">
                  <a:ln>
                    <a:noFill/>
                  </a:ln>
                  <a:solidFill>
                    <a:srgbClr val="000000"/>
                  </a:solidFill>
                  <a:effectLst/>
                  <a:uLnTx/>
                  <a:uFillTx/>
                  <a:latin typeface="Times New Roman" pitchFamily="18" charset="0"/>
                  <a:ea typeface="微软雅黑" panose="020B0503020204020204" pitchFamily="34" charset="-122"/>
                  <a:cs typeface="Times New Roman" panose="02020603050405020304" pitchFamily="18" charset="0"/>
                </a:rPr>
                <a:t>右手系</a:t>
              </a:r>
              <a:r>
                <a:rPr kumimoji="0" lang="zh-CN" altLang="en-US" sz="2400" b="0" i="0" u="none" strike="noStrike" kern="0" cap="none" spc="0" normalizeH="0" baseline="0" noProof="0" dirty="0" smtClean="0">
                  <a:ln>
                    <a:noFill/>
                  </a:ln>
                  <a:solidFill>
                    <a:srgbClr val="000000"/>
                  </a:solidFill>
                  <a:effectLst/>
                  <a:uLnTx/>
                  <a:uFillTx/>
                  <a:latin typeface="Times New Roman" pitchFamily="18" charset="0"/>
                  <a:ea typeface="微软雅黑" panose="020B0503020204020204" pitchFamily="34" charset="-122"/>
                  <a:cs typeface="Times New Roman" panose="02020603050405020304" pitchFamily="18" charset="0"/>
                </a:rPr>
                <a:t>时，以</a:t>
              </a:r>
              <a:r>
                <a:rPr kumimoji="0" lang="zh-CN" altLang="en-US" sz="2400" b="0" i="0" u="none" strike="noStrike" kern="0" cap="none" spc="0" normalizeH="0" baseline="0" noProof="0" dirty="0">
                  <a:ln>
                    <a:noFill/>
                  </a:ln>
                  <a:solidFill>
                    <a:srgbClr val="000000"/>
                  </a:solidFill>
                  <a:effectLst/>
                  <a:uLnTx/>
                  <a:uFillTx/>
                  <a:latin typeface="Times New Roman" pitchFamily="18" charset="0"/>
                  <a:ea typeface="微软雅黑" panose="020B0503020204020204" pitchFamily="34" charset="-122"/>
                  <a:cs typeface="Times New Roman" panose="02020603050405020304" pitchFamily="18" charset="0"/>
                </a:rPr>
                <a:t>它们为棱的平行六面体的</a:t>
              </a:r>
              <a:r>
                <a:rPr kumimoji="0" lang="zh-CN" altLang="en-US" sz="2400" b="0" i="0" u="none" strike="noStrike" kern="0" cap="none" spc="0" normalizeH="0" baseline="0" noProof="0" dirty="0" smtClean="0">
                  <a:ln>
                    <a:noFill/>
                  </a:ln>
                  <a:solidFill>
                    <a:srgbClr val="000000"/>
                  </a:solidFill>
                  <a:effectLst/>
                  <a:uLnTx/>
                  <a:uFillTx/>
                  <a:latin typeface="Times New Roman" pitchFamily="18" charset="0"/>
                  <a:ea typeface="微软雅黑" panose="020B0503020204020204" pitchFamily="34" charset="-122"/>
                  <a:cs typeface="Times New Roman" panose="02020603050405020304" pitchFamily="18" charset="0"/>
                </a:rPr>
                <a:t>体积为</a:t>
              </a:r>
              <a:endParaRPr kumimoji="0" lang="en-US" altLang="zh-CN" sz="2400" b="0" i="0" u="none" strike="noStrike" kern="0" cap="none" spc="0" normalizeH="0" baseline="0" noProof="0" dirty="0" smtClean="0">
                <a:ln>
                  <a:noFill/>
                </a:ln>
                <a:solidFill>
                  <a:srgbClr val="000000"/>
                </a:solidFill>
                <a:effectLst/>
                <a:uLnTx/>
                <a:uFillTx/>
                <a:latin typeface="Times New Roman" pitchFamily="18" charset="0"/>
                <a:ea typeface="微软雅黑" panose="020B0503020204020204" pitchFamily="34" charset="-122"/>
                <a:cs typeface="Times New Roman" panose="02020603050405020304" pitchFamily="18" charset="0"/>
              </a:endParaRPr>
            </a:p>
          </p:txBody>
        </p:sp>
        <p:graphicFrame>
          <p:nvGraphicFramePr>
            <p:cNvPr id="41" name="对象 40"/>
            <p:cNvGraphicFramePr>
              <a:graphicFrameLocks noChangeAspect="1"/>
            </p:cNvGraphicFramePr>
            <p:nvPr>
              <p:extLst>
                <p:ext uri="{D42A27DB-BD31-4B8C-83A1-F6EECF244321}">
                  <p14:modId xmlns:p14="http://schemas.microsoft.com/office/powerpoint/2010/main" val="1949340186"/>
                </p:ext>
              </p:extLst>
            </p:nvPr>
          </p:nvGraphicFramePr>
          <p:xfrm>
            <a:off x="1239105" y="2377996"/>
            <a:ext cx="1473200" cy="419100"/>
          </p:xfrm>
          <a:graphic>
            <a:graphicData uri="http://schemas.openxmlformats.org/presentationml/2006/ole">
              <mc:AlternateContent xmlns:mc="http://schemas.openxmlformats.org/markup-compatibility/2006">
                <mc:Choice xmlns:v="urn:schemas-microsoft-com:vml" Requires="v">
                  <p:oleObj spid="_x0000_s197758" name="Equation" r:id="rId4" imgW="1473120" imgH="419040" progId="Equation.DSMT4">
                    <p:embed/>
                  </p:oleObj>
                </mc:Choice>
                <mc:Fallback>
                  <p:oleObj name="Equation" r:id="rId4" imgW="1473120" imgH="419040" progId="Equation.DSMT4">
                    <p:embed/>
                    <p:pic>
                      <p:nvPicPr>
                        <p:cNvPr id="0" name=""/>
                        <p:cNvPicPr/>
                        <p:nvPr/>
                      </p:nvPicPr>
                      <p:blipFill>
                        <a:blip r:embed="rId5"/>
                        <a:stretch>
                          <a:fillRect/>
                        </a:stretch>
                      </p:blipFill>
                      <p:spPr>
                        <a:xfrm>
                          <a:off x="1239105" y="2377996"/>
                          <a:ext cx="1473200" cy="419100"/>
                        </a:xfrm>
                        <a:prstGeom prst="rect">
                          <a:avLst/>
                        </a:prstGeom>
                      </p:spPr>
                    </p:pic>
                  </p:oleObj>
                </mc:Fallback>
              </mc:AlternateContent>
            </a:graphicData>
          </a:graphic>
        </p:graphicFrame>
      </p:grpSp>
      <p:graphicFrame>
        <p:nvGraphicFramePr>
          <p:cNvPr id="3" name="对象 2"/>
          <p:cNvGraphicFramePr>
            <a:graphicFrameLocks noChangeAspect="1"/>
          </p:cNvGraphicFramePr>
          <p:nvPr>
            <p:extLst>
              <p:ext uri="{D42A27DB-BD31-4B8C-83A1-F6EECF244321}">
                <p14:modId xmlns:p14="http://schemas.microsoft.com/office/powerpoint/2010/main" val="2690668037"/>
              </p:ext>
            </p:extLst>
          </p:nvPr>
        </p:nvGraphicFramePr>
        <p:xfrm>
          <a:off x="2200901" y="2219670"/>
          <a:ext cx="4140200" cy="1346200"/>
        </p:xfrm>
        <a:graphic>
          <a:graphicData uri="http://schemas.openxmlformats.org/presentationml/2006/ole">
            <mc:AlternateContent xmlns:mc="http://schemas.openxmlformats.org/markup-compatibility/2006">
              <mc:Choice xmlns:v="urn:schemas-microsoft-com:vml" Requires="v">
                <p:oleObj spid="_x0000_s197759" name="Equation" r:id="rId6" imgW="4140000" imgH="1346040" progId="Equation.DSMT4">
                  <p:embed/>
                </p:oleObj>
              </mc:Choice>
              <mc:Fallback>
                <p:oleObj name="Equation" r:id="rId6" imgW="4140000" imgH="1346040" progId="Equation.DSMT4">
                  <p:embed/>
                  <p:pic>
                    <p:nvPicPr>
                      <p:cNvPr id="0" name="对象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00901" y="2219670"/>
                        <a:ext cx="4140200" cy="134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6" name="右箭头 65"/>
          <p:cNvSpPr/>
          <p:nvPr/>
        </p:nvSpPr>
        <p:spPr>
          <a:xfrm rot="5400000">
            <a:off x="3423735" y="3672411"/>
            <a:ext cx="714125" cy="171908"/>
          </a:xfrm>
          <a:prstGeom prst="rightArrow">
            <a:avLst/>
          </a:prstGeom>
          <a:solidFill>
            <a:srgbClr val="00B0F0"/>
          </a:solidFill>
          <a:ln w="12700" cap="flat" cmpd="sng" algn="ctr">
            <a:solidFill>
              <a:srgbClr val="00B0F0"/>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4230032025"/>
              </p:ext>
            </p:extLst>
          </p:nvPr>
        </p:nvGraphicFramePr>
        <p:xfrm>
          <a:off x="2701297" y="4235842"/>
          <a:ext cx="2159000" cy="1346200"/>
        </p:xfrm>
        <a:graphic>
          <a:graphicData uri="http://schemas.openxmlformats.org/presentationml/2006/ole">
            <mc:AlternateContent xmlns:mc="http://schemas.openxmlformats.org/markup-compatibility/2006">
              <mc:Choice xmlns:v="urn:schemas-microsoft-com:vml" Requires="v">
                <p:oleObj spid="_x0000_s197760" name="Equation" r:id="rId8" imgW="2158920" imgH="1346040" progId="Equation.DSMT4">
                  <p:embed/>
                </p:oleObj>
              </mc:Choice>
              <mc:Fallback>
                <p:oleObj name="Equation" r:id="rId8" imgW="2158920" imgH="1346040" progId="Equation.DSMT4">
                  <p:embed/>
                  <p:pic>
                    <p:nvPicPr>
                      <p:cNvPr id="0" name="对象 3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01297" y="4235842"/>
                        <a:ext cx="2159000" cy="134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80077807"/>
              </p:ext>
            </p:extLst>
          </p:nvPr>
        </p:nvGraphicFramePr>
        <p:xfrm>
          <a:off x="6888617" y="4343854"/>
          <a:ext cx="3975100" cy="1346200"/>
        </p:xfrm>
        <a:graphic>
          <a:graphicData uri="http://schemas.openxmlformats.org/presentationml/2006/ole">
            <mc:AlternateContent xmlns:mc="http://schemas.openxmlformats.org/markup-compatibility/2006">
              <mc:Choice xmlns:v="urn:schemas-microsoft-com:vml" Requires="v">
                <p:oleObj spid="_x0000_s197761" name="Equation" r:id="rId10" imgW="3974760" imgH="1346040" progId="Equation.DSMT4">
                  <p:embed/>
                </p:oleObj>
              </mc:Choice>
              <mc:Fallback>
                <p:oleObj name="Equation" r:id="rId10" imgW="3974760" imgH="1346040" progId="Equation.DSMT4">
                  <p:embed/>
                  <p:pic>
                    <p:nvPicPr>
                      <p:cNvPr id="0" name="对象 5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888617" y="4343854"/>
                        <a:ext cx="3975100" cy="134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7" name="右箭头 66"/>
          <p:cNvSpPr/>
          <p:nvPr/>
        </p:nvSpPr>
        <p:spPr>
          <a:xfrm>
            <a:off x="5121814" y="4908942"/>
            <a:ext cx="1691322" cy="216024"/>
          </a:xfrm>
          <a:prstGeom prst="rightArrow">
            <a:avLst/>
          </a:prstGeom>
          <a:solidFill>
            <a:srgbClr val="00B0F0"/>
          </a:solidFill>
          <a:ln w="12700" cap="flat" cmpd="sng" algn="ctr">
            <a:solidFill>
              <a:srgbClr val="00B0F0"/>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endParaRPr>
          </a:p>
        </p:txBody>
      </p:sp>
      <p:sp>
        <p:nvSpPr>
          <p:cNvPr id="68" name="Text Box 5"/>
          <p:cNvSpPr txBox="1">
            <a:spLocks noChangeArrowheads="1"/>
          </p:cNvSpPr>
          <p:nvPr/>
        </p:nvSpPr>
        <p:spPr bwMode="auto">
          <a:xfrm>
            <a:off x="5121814" y="4262611"/>
            <a:ext cx="176680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algn="just" eaLnBrk="1" hangingPunct="1">
              <a:lnSpc>
                <a:spcPct val="150000"/>
              </a:lnSpc>
              <a:defRPr/>
            </a:pPr>
            <a:r>
              <a:rPr lang="zh-CN" altLang="en-US" sz="2400" b="0" kern="0" dirty="0" smtClean="0">
                <a:solidFill>
                  <a:srgbClr val="000000"/>
                </a:solidFill>
                <a:ea typeface="微软雅黑" panose="020B0503020204020204" pitchFamily="34" charset="-122"/>
                <a:cs typeface="Times New Roman" panose="02020603050405020304" pitchFamily="18" charset="0"/>
              </a:rPr>
              <a:t>两端求平方</a:t>
            </a:r>
            <a:endParaRPr lang="en-US" altLang="zh-CN" sz="2400" b="0" kern="0" dirty="0">
              <a:solidFill>
                <a:srgbClr val="000000"/>
              </a:solidFill>
              <a:ea typeface="微软雅黑" panose="020B0503020204020204" pitchFamily="34" charset="-122"/>
              <a:cs typeface="Times New Roman" panose="02020603050405020304" pitchFamily="18" charset="0"/>
            </a:endParaRPr>
          </a:p>
        </p:txBody>
      </p:sp>
    </p:spTree>
    <p:custDataLst>
      <p:tags r:id="rId2"/>
    </p:custDataLst>
    <p:extLst>
      <p:ext uri="{BB962C8B-B14F-4D97-AF65-F5344CB8AC3E}">
        <p14:creationId xmlns:p14="http://schemas.microsoft.com/office/powerpoint/2010/main" val="40224702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wipe(left)">
                                      <p:cBhvr>
                                        <p:cTn id="7" dur="500"/>
                                        <p:tgtEl>
                                          <p:spTgt spid="3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66"/>
                                        </p:tgtEl>
                                        <p:attrNameLst>
                                          <p:attrName>style.visibility</p:attrName>
                                        </p:attrNameLst>
                                      </p:cBhvr>
                                      <p:to>
                                        <p:strVal val="visible"/>
                                      </p:to>
                                    </p:set>
                                    <p:animEffect transition="in" filter="wipe(up)">
                                      <p:cBhvr>
                                        <p:cTn id="17" dur="500"/>
                                        <p:tgtEl>
                                          <p:spTgt spid="66"/>
                                        </p:tgtEl>
                                      </p:cBhvr>
                                    </p:animEffect>
                                  </p:childTnLst>
                                </p:cTn>
                              </p:par>
                            </p:childTnLst>
                          </p:cTn>
                        </p:par>
                        <p:par>
                          <p:cTn id="18" fill="hold">
                            <p:stCondLst>
                              <p:cond delay="500"/>
                            </p:stCondLst>
                            <p:childTnLst>
                              <p:par>
                                <p:cTn id="19" presetID="22" presetClass="entr" presetSubtype="8" fill="hold" nodeType="after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wipe(left)">
                                      <p:cBhvr>
                                        <p:cTn id="21" dur="500"/>
                                        <p:tgtEl>
                                          <p:spTgt spid="4"/>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68"/>
                                        </p:tgtEl>
                                        <p:attrNameLst>
                                          <p:attrName>style.visibility</p:attrName>
                                        </p:attrNameLst>
                                      </p:cBhvr>
                                      <p:to>
                                        <p:strVal val="visible"/>
                                      </p:to>
                                    </p:set>
                                    <p:animEffect transition="in" filter="wipe(left)">
                                      <p:cBhvr>
                                        <p:cTn id="26" dur="500"/>
                                        <p:tgtEl>
                                          <p:spTgt spid="68"/>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67"/>
                                        </p:tgtEl>
                                        <p:attrNameLst>
                                          <p:attrName>style.visibility</p:attrName>
                                        </p:attrNameLst>
                                      </p:cBhvr>
                                      <p:to>
                                        <p:strVal val="visible"/>
                                      </p:to>
                                    </p:set>
                                    <p:animEffect transition="in" filter="wipe(left)">
                                      <p:cBhvr>
                                        <p:cTn id="31" dur="500"/>
                                        <p:tgtEl>
                                          <p:spTgt spid="67"/>
                                        </p:tgtEl>
                                      </p:cBhvr>
                                    </p:animEffect>
                                  </p:childTnLst>
                                </p:cTn>
                              </p:par>
                            </p:childTnLst>
                          </p:cTn>
                        </p:par>
                        <p:par>
                          <p:cTn id="32" fill="hold">
                            <p:stCondLst>
                              <p:cond delay="500"/>
                            </p:stCondLst>
                            <p:childTnLst>
                              <p:par>
                                <p:cTn id="33" presetID="22" presetClass="entr" presetSubtype="8" fill="hold" nodeType="after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wipe(left)">
                                      <p:cBhvr>
                                        <p:cTn id="3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animBg="1"/>
      <p:bldP spid="67" grpId="0" animBg="1"/>
      <p:bldP spid="68"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a:extLst>
              <a:ext uri="{FF2B5EF4-FFF2-40B4-BE49-F238E27FC236}">
                <a16:creationId xmlns:a16="http://schemas.microsoft.com/office/drawing/2014/main" xmlns="" id="{1C79A3DF-D1DD-4DCD-BBCA-3F9A1B85B033}"/>
              </a:ext>
            </a:extLst>
          </p:cNvPr>
          <p:cNvGrpSpPr/>
          <p:nvPr/>
        </p:nvGrpSpPr>
        <p:grpSpPr>
          <a:xfrm>
            <a:off x="486158" y="312361"/>
            <a:ext cx="5321016" cy="556191"/>
            <a:chOff x="486158" y="414665"/>
            <a:chExt cx="5321016" cy="556191"/>
          </a:xfrm>
        </p:grpSpPr>
        <p:sp>
          <p:nvSpPr>
            <p:cNvPr id="23" name="矩形 22">
              <a:extLst>
                <a:ext uri="{FF2B5EF4-FFF2-40B4-BE49-F238E27FC236}">
                  <a16:creationId xmlns:a16="http://schemas.microsoft.com/office/drawing/2014/main" xmlns="" id="{D694509D-4481-4D7D-B3BE-D6D36C1F91F3}"/>
                </a:ext>
              </a:extLst>
            </p:cNvPr>
            <p:cNvSpPr/>
            <p:nvPr/>
          </p:nvSpPr>
          <p:spPr>
            <a:xfrm>
              <a:off x="1172351" y="414665"/>
              <a:ext cx="4634823" cy="523220"/>
            </a:xfrm>
            <a:prstGeom prst="rect">
              <a:avLst/>
            </a:prstGeom>
          </p:spPr>
          <p:txBody>
            <a:bodyPr wrap="square">
              <a:spAutoFit/>
            </a:bodyPr>
            <a:lstStyle/>
            <a:p>
              <a:pPr lvl="0">
                <a:defRPr/>
              </a:pPr>
              <a:r>
                <a:rPr lang="zh-CN" altLang="en-US" sz="2800" b="1" spc="300" dirty="0">
                  <a:solidFill>
                    <a:prstClr val="black">
                      <a:lumMod val="95000"/>
                      <a:lumOff val="5000"/>
                    </a:prstClr>
                  </a:solidFill>
                  <a:latin typeface="微软雅黑" panose="020B0503020204020204" pitchFamily="34" charset="-122"/>
                  <a:ea typeface="微软雅黑" panose="020B0503020204020204" pitchFamily="34" charset="-122"/>
                  <a:cs typeface="+mn-ea"/>
                  <a:sym typeface="+mn-lt"/>
                </a:rPr>
                <a:t>常染色体遗传模型</a:t>
              </a:r>
            </a:p>
          </p:txBody>
        </p:sp>
        <p:sp>
          <p:nvSpPr>
            <p:cNvPr id="24" name="矩形 23">
              <a:extLst>
                <a:ext uri="{FF2B5EF4-FFF2-40B4-BE49-F238E27FC236}">
                  <a16:creationId xmlns:a16="http://schemas.microsoft.com/office/drawing/2014/main" xmlns="" id="{585731C8-2130-4A42-BDC6-479492FADCAA}"/>
                </a:ext>
              </a:extLst>
            </p:cNvPr>
            <p:cNvSpPr/>
            <p:nvPr/>
          </p:nvSpPr>
          <p:spPr>
            <a:xfrm>
              <a:off x="486158" y="509191"/>
              <a:ext cx="577495" cy="461665"/>
            </a:xfrm>
            <a:prstGeom prst="rect">
              <a:avLst/>
            </a:prstGeom>
          </p:spPr>
          <p:txBody>
            <a:bodyPr wrap="square">
              <a:spAutoFit/>
            </a:bodyPr>
            <a:lstStyle/>
            <a:p>
              <a:pPr lvl="0" algn="ctr">
                <a:defRPr/>
              </a:pPr>
              <a:r>
                <a:rPr lang="en-US" altLang="zh-CN" sz="2400" b="1" dirty="0" smtClean="0">
                  <a:solidFill>
                    <a:prstClr val="white"/>
                  </a:solidFill>
                  <a:latin typeface="Times New Roman" pitchFamily="18" charset="0"/>
                  <a:ea typeface="微软雅黑" panose="020B0503020204020204" pitchFamily="34" charset="-122"/>
                  <a:cs typeface="Times New Roman" pitchFamily="18" charset="0"/>
                  <a:sym typeface="+mn-lt"/>
                </a:rPr>
                <a:t>§6</a:t>
              </a:r>
              <a:endParaRPr lang="en-US" altLang="zh-CN" sz="2400" b="1" dirty="0">
                <a:solidFill>
                  <a:prstClr val="white"/>
                </a:solidFill>
                <a:latin typeface="Times New Roman" pitchFamily="18" charset="0"/>
                <a:ea typeface="微软雅黑" panose="020B0503020204020204" pitchFamily="34" charset="-122"/>
                <a:cs typeface="Times New Roman" pitchFamily="18" charset="0"/>
                <a:sym typeface="+mn-lt"/>
              </a:endParaRPr>
            </a:p>
          </p:txBody>
        </p:sp>
      </p:grpSp>
      <p:sp>
        <p:nvSpPr>
          <p:cNvPr id="5" name="Text Box 6"/>
          <p:cNvSpPr txBox="1">
            <a:spLocks noChangeArrowheads="1"/>
          </p:cNvSpPr>
          <p:nvPr/>
        </p:nvSpPr>
        <p:spPr bwMode="auto">
          <a:xfrm>
            <a:off x="996053" y="1323629"/>
            <a:ext cx="1041777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algn="just" eaLnBrk="1" fontAlgn="base" hangingPunct="1">
              <a:lnSpc>
                <a:spcPct val="150000"/>
              </a:lnSpc>
              <a:spcBef>
                <a:spcPct val="50000"/>
              </a:spcBef>
              <a:spcAft>
                <a:spcPct val="0"/>
              </a:spcAft>
            </a:pPr>
            <a:r>
              <a:rPr lang="zh-CN" altLang="en-US" sz="2400" b="0" dirty="0" smtClean="0">
                <a:solidFill>
                  <a:prstClr val="black"/>
                </a:solidFill>
                <a:ea typeface="微软雅黑" panose="020B0503020204020204" pitchFamily="34" charset="-122"/>
                <a:cs typeface="Times New Roman" panose="02020603050405020304" pitchFamily="18" charset="0"/>
              </a:rPr>
              <a:t>        为了计算 </a:t>
            </a:r>
            <a:r>
              <a:rPr lang="en-US" altLang="zh-CN" sz="2400" i="1" dirty="0" err="1" smtClean="0">
                <a:solidFill>
                  <a:prstClr val="black"/>
                </a:solidFill>
                <a:ea typeface="微软雅黑" panose="020B0503020204020204" pitchFamily="34" charset="-122"/>
                <a:cs typeface="Times New Roman" panose="02020603050405020304" pitchFamily="18" charset="0"/>
              </a:rPr>
              <a:t>M</a:t>
            </a:r>
            <a:r>
              <a:rPr lang="en-US" altLang="zh-CN" sz="2400" b="0" i="1" baseline="30000" dirty="0" err="1" smtClean="0">
                <a:solidFill>
                  <a:prstClr val="black"/>
                </a:solidFill>
                <a:ea typeface="微软雅黑" panose="020B0503020204020204" pitchFamily="34" charset="-122"/>
                <a:cs typeface="Times New Roman" panose="02020603050405020304" pitchFamily="18" charset="0"/>
              </a:rPr>
              <a:t>n</a:t>
            </a:r>
            <a:r>
              <a:rPr lang="zh-CN" altLang="en-US" sz="2400" b="0" dirty="0" smtClean="0">
                <a:solidFill>
                  <a:prstClr val="black"/>
                </a:solidFill>
                <a:ea typeface="微软雅黑" panose="020B0503020204020204" pitchFamily="34" charset="-122"/>
                <a:cs typeface="Times New Roman" panose="02020603050405020304" pitchFamily="18" charset="0"/>
              </a:rPr>
              <a:t>，将 </a:t>
            </a:r>
            <a:r>
              <a:rPr lang="en-US" altLang="zh-CN" sz="2400" i="1" dirty="0" smtClean="0">
                <a:solidFill>
                  <a:prstClr val="black"/>
                </a:solidFill>
                <a:ea typeface="微软雅黑" panose="020B0503020204020204" pitchFamily="34" charset="-122"/>
                <a:cs typeface="Times New Roman" panose="02020603050405020304" pitchFamily="18" charset="0"/>
              </a:rPr>
              <a:t>M </a:t>
            </a:r>
            <a:r>
              <a:rPr lang="zh-CN" altLang="en-US" sz="2400" b="0" dirty="0" smtClean="0">
                <a:solidFill>
                  <a:prstClr val="black"/>
                </a:solidFill>
                <a:ea typeface="微软雅黑" panose="020B0503020204020204" pitchFamily="34" charset="-122"/>
                <a:cs typeface="Times New Roman" panose="02020603050405020304" pitchFamily="18" charset="0"/>
              </a:rPr>
              <a:t>对角化</a:t>
            </a:r>
            <a:r>
              <a:rPr lang="zh-CN" altLang="en-US" sz="2400" b="0" dirty="0">
                <a:solidFill>
                  <a:prstClr val="black"/>
                </a:solidFill>
                <a:ea typeface="微软雅黑" panose="020B0503020204020204" pitchFamily="34" charset="-122"/>
                <a:cs typeface="Times New Roman" panose="02020603050405020304" pitchFamily="18" charset="0"/>
              </a:rPr>
              <a:t>，即求</a:t>
            </a:r>
            <a:r>
              <a:rPr lang="zh-CN" altLang="en-US" sz="2400" b="0" dirty="0" smtClean="0">
                <a:solidFill>
                  <a:prstClr val="black"/>
                </a:solidFill>
                <a:ea typeface="微软雅黑" panose="020B0503020204020204" pitchFamily="34" charset="-122"/>
                <a:cs typeface="Times New Roman" panose="02020603050405020304" pitchFamily="18" charset="0"/>
              </a:rPr>
              <a:t>可逆矩阵 </a:t>
            </a:r>
            <a:r>
              <a:rPr lang="en-US" altLang="zh-CN" sz="2400" i="1" dirty="0" smtClean="0">
                <a:solidFill>
                  <a:prstClr val="black"/>
                </a:solidFill>
                <a:ea typeface="微软雅黑" panose="020B0503020204020204" pitchFamily="34" charset="-122"/>
                <a:cs typeface="Times New Roman" panose="02020603050405020304" pitchFamily="18" charset="0"/>
              </a:rPr>
              <a:t>P</a:t>
            </a:r>
            <a:r>
              <a:rPr lang="zh-CN" altLang="en-US" sz="2400" b="0" dirty="0">
                <a:solidFill>
                  <a:prstClr val="black"/>
                </a:solidFill>
                <a:ea typeface="微软雅黑" panose="020B0503020204020204" pitchFamily="34" charset="-122"/>
                <a:cs typeface="Times New Roman" panose="02020603050405020304" pitchFamily="18" charset="0"/>
              </a:rPr>
              <a:t>，使</a:t>
            </a:r>
            <a:endParaRPr lang="zh-CN" altLang="en-US" sz="2400" b="0" dirty="0" smtClean="0">
              <a:solidFill>
                <a:prstClr val="black"/>
              </a:solidFill>
              <a:ea typeface="微软雅黑" panose="020B0503020204020204" pitchFamily="34" charset="-122"/>
              <a:cs typeface="Times New Roman" panose="02020603050405020304" pitchFamily="18" charset="0"/>
            </a:endParaRPr>
          </a:p>
        </p:txBody>
      </p:sp>
      <p:sp>
        <p:nvSpPr>
          <p:cNvPr id="6" name="Text Box 6"/>
          <p:cNvSpPr txBox="1">
            <a:spLocks noChangeArrowheads="1"/>
          </p:cNvSpPr>
          <p:nvPr/>
        </p:nvSpPr>
        <p:spPr bwMode="auto">
          <a:xfrm>
            <a:off x="4458112" y="2149348"/>
            <a:ext cx="199371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fontAlgn="base" hangingPunct="1">
              <a:lnSpc>
                <a:spcPct val="150000"/>
              </a:lnSpc>
              <a:spcBef>
                <a:spcPct val="50000"/>
              </a:spcBef>
              <a:spcAft>
                <a:spcPct val="0"/>
              </a:spcAft>
            </a:pPr>
            <a:r>
              <a:rPr lang="en-US" altLang="zh-CN" sz="2400" i="1" dirty="0" smtClean="0">
                <a:solidFill>
                  <a:prstClr val="black"/>
                </a:solidFill>
                <a:ea typeface="微软雅黑" panose="020B0503020204020204" pitchFamily="34" charset="-122"/>
                <a:cs typeface="Times New Roman" panose="02020603050405020304" pitchFamily="18" charset="0"/>
              </a:rPr>
              <a:t>P</a:t>
            </a:r>
            <a:r>
              <a:rPr lang="en-US" altLang="zh-CN" sz="2400" b="0" baseline="30000" dirty="0" smtClean="0">
                <a:solidFill>
                  <a:prstClr val="black"/>
                </a:solidFill>
                <a:latin typeface="宋体"/>
                <a:ea typeface="宋体"/>
                <a:cs typeface="Times New Roman" panose="02020603050405020304" pitchFamily="18" charset="0"/>
              </a:rPr>
              <a:t>-</a:t>
            </a:r>
            <a:r>
              <a:rPr lang="en-US" altLang="zh-CN" sz="2400" b="0" baseline="30000" dirty="0" smtClean="0">
                <a:solidFill>
                  <a:prstClr val="black"/>
                </a:solidFill>
                <a:ea typeface="微软雅黑" panose="020B0503020204020204" pitchFamily="34" charset="-122"/>
                <a:cs typeface="Times New Roman" panose="02020603050405020304" pitchFamily="18" charset="0"/>
              </a:rPr>
              <a:t>1</a:t>
            </a:r>
            <a:r>
              <a:rPr lang="en-US" altLang="zh-CN" sz="2400" i="1" dirty="0" smtClean="0">
                <a:solidFill>
                  <a:prstClr val="black"/>
                </a:solidFill>
                <a:ea typeface="微软雅黑" panose="020B0503020204020204" pitchFamily="34" charset="-122"/>
                <a:cs typeface="Times New Roman" panose="02020603050405020304" pitchFamily="18" charset="0"/>
              </a:rPr>
              <a:t>MP </a:t>
            </a:r>
            <a:r>
              <a:rPr lang="en-US" altLang="zh-CN" sz="2400" b="0" dirty="0" smtClean="0">
                <a:solidFill>
                  <a:prstClr val="black"/>
                </a:solidFill>
                <a:ea typeface="微软雅黑" panose="020B0503020204020204" pitchFamily="34" charset="-122"/>
                <a:cs typeface="Times New Roman" panose="02020603050405020304" pitchFamily="18" charset="0"/>
              </a:rPr>
              <a:t>= </a:t>
            </a:r>
            <a:r>
              <a:rPr lang="en-US" altLang="zh-CN" sz="2400" i="1" dirty="0" smtClean="0">
                <a:solidFill>
                  <a:prstClr val="black"/>
                </a:solidFill>
                <a:ea typeface="微软雅黑" panose="020B0503020204020204" pitchFamily="34" charset="-122"/>
                <a:cs typeface="Times New Roman" panose="02020603050405020304" pitchFamily="18" charset="0"/>
              </a:rPr>
              <a:t>D</a:t>
            </a:r>
            <a:endParaRPr lang="zh-CN" altLang="en-US" sz="2400" i="1" dirty="0" smtClean="0">
              <a:solidFill>
                <a:prstClr val="black"/>
              </a:solidFill>
              <a:ea typeface="微软雅黑" panose="020B0503020204020204" pitchFamily="34" charset="-122"/>
              <a:cs typeface="Times New Roman" panose="02020603050405020304" pitchFamily="18" charset="0"/>
            </a:endParaRPr>
          </a:p>
        </p:txBody>
      </p:sp>
      <p:sp>
        <p:nvSpPr>
          <p:cNvPr id="7" name="Text Box 6"/>
          <p:cNvSpPr txBox="1">
            <a:spLocks noChangeArrowheads="1"/>
          </p:cNvSpPr>
          <p:nvPr/>
        </p:nvSpPr>
        <p:spPr bwMode="auto">
          <a:xfrm>
            <a:off x="1063653" y="2861119"/>
            <a:ext cx="159725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algn="just" eaLnBrk="1" fontAlgn="base" hangingPunct="1">
              <a:lnSpc>
                <a:spcPct val="150000"/>
              </a:lnSpc>
              <a:spcBef>
                <a:spcPct val="50000"/>
              </a:spcBef>
              <a:spcAft>
                <a:spcPct val="0"/>
              </a:spcAft>
            </a:pPr>
            <a:r>
              <a:rPr lang="zh-CN" altLang="en-US" sz="2400" b="0" dirty="0" smtClean="0">
                <a:solidFill>
                  <a:prstClr val="black"/>
                </a:solidFill>
                <a:ea typeface="微软雅黑" panose="020B0503020204020204" pitchFamily="34" charset="-122"/>
                <a:cs typeface="Times New Roman" panose="02020603050405020304" pitchFamily="18" charset="0"/>
              </a:rPr>
              <a:t>或</a:t>
            </a:r>
          </a:p>
        </p:txBody>
      </p:sp>
      <p:sp>
        <p:nvSpPr>
          <p:cNvPr id="8" name="Text Box 6"/>
          <p:cNvSpPr txBox="1">
            <a:spLocks noChangeArrowheads="1"/>
          </p:cNvSpPr>
          <p:nvPr/>
        </p:nvSpPr>
        <p:spPr bwMode="auto">
          <a:xfrm>
            <a:off x="3598460" y="3437835"/>
            <a:ext cx="329611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algn="ctr" eaLnBrk="1" fontAlgn="base" hangingPunct="1">
              <a:lnSpc>
                <a:spcPct val="150000"/>
              </a:lnSpc>
              <a:spcBef>
                <a:spcPct val="50000"/>
              </a:spcBef>
              <a:spcAft>
                <a:spcPct val="0"/>
              </a:spcAft>
            </a:pPr>
            <a:r>
              <a:rPr lang="en-US" altLang="zh-CN" sz="2400" i="1" dirty="0" smtClean="0">
                <a:solidFill>
                  <a:prstClr val="black"/>
                </a:solidFill>
                <a:ea typeface="微软雅黑" panose="020B0503020204020204" pitchFamily="34" charset="-122"/>
                <a:cs typeface="Times New Roman" panose="02020603050405020304" pitchFamily="18" charset="0"/>
              </a:rPr>
              <a:t>M</a:t>
            </a:r>
            <a:r>
              <a:rPr lang="en-US" altLang="zh-CN" sz="2400" b="0" dirty="0" smtClean="0">
                <a:solidFill>
                  <a:prstClr val="black"/>
                </a:solidFill>
                <a:ea typeface="微软雅黑" panose="020B0503020204020204" pitchFamily="34" charset="-122"/>
                <a:cs typeface="Times New Roman" panose="02020603050405020304" pitchFamily="18" charset="0"/>
              </a:rPr>
              <a:t>=</a:t>
            </a:r>
            <a:r>
              <a:rPr lang="en-US" altLang="zh-CN" sz="2400" i="1" dirty="0" smtClean="0">
                <a:solidFill>
                  <a:prstClr val="black"/>
                </a:solidFill>
                <a:ea typeface="微软雅黑" panose="020B0503020204020204" pitchFamily="34" charset="-122"/>
                <a:cs typeface="Times New Roman" panose="02020603050405020304" pitchFamily="18" charset="0"/>
              </a:rPr>
              <a:t>PDP</a:t>
            </a:r>
            <a:r>
              <a:rPr lang="en-US" altLang="zh-CN" sz="2400" b="0" baseline="30000" dirty="0" smtClean="0">
                <a:solidFill>
                  <a:prstClr val="black"/>
                </a:solidFill>
                <a:latin typeface="宋体"/>
                <a:ea typeface="宋体"/>
                <a:cs typeface="Times New Roman" panose="02020603050405020304" pitchFamily="18" charset="0"/>
              </a:rPr>
              <a:t>-</a:t>
            </a:r>
            <a:r>
              <a:rPr lang="en-US" altLang="zh-CN" sz="2400" b="0" baseline="30000" dirty="0" smtClean="0">
                <a:solidFill>
                  <a:prstClr val="black"/>
                </a:solidFill>
                <a:ea typeface="微软雅黑" panose="020B0503020204020204" pitchFamily="34" charset="-122"/>
                <a:cs typeface="Times New Roman" panose="02020603050405020304" pitchFamily="18" charset="0"/>
              </a:rPr>
              <a:t>1</a:t>
            </a:r>
            <a:endParaRPr lang="zh-CN" altLang="en-US" sz="2400" b="0" baseline="30000" dirty="0" smtClean="0">
              <a:solidFill>
                <a:prstClr val="black"/>
              </a:solidFill>
              <a:ea typeface="微软雅黑" panose="020B0503020204020204" pitchFamily="34" charset="-122"/>
              <a:cs typeface="Times New Roman" panose="02020603050405020304" pitchFamily="18" charset="0"/>
            </a:endParaRPr>
          </a:p>
        </p:txBody>
      </p:sp>
      <p:sp>
        <p:nvSpPr>
          <p:cNvPr id="9" name="Text Box 6"/>
          <p:cNvSpPr txBox="1">
            <a:spLocks noChangeArrowheads="1"/>
          </p:cNvSpPr>
          <p:nvPr/>
        </p:nvSpPr>
        <p:spPr bwMode="auto">
          <a:xfrm>
            <a:off x="1172351" y="4331054"/>
            <a:ext cx="242610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algn="just" eaLnBrk="1" fontAlgn="base" hangingPunct="1">
              <a:lnSpc>
                <a:spcPct val="150000"/>
              </a:lnSpc>
              <a:spcBef>
                <a:spcPct val="50000"/>
              </a:spcBef>
              <a:spcAft>
                <a:spcPct val="0"/>
              </a:spcAft>
            </a:pPr>
            <a:r>
              <a:rPr lang="en-US" altLang="zh-CN" sz="2400" i="1" dirty="0" smtClean="0">
                <a:solidFill>
                  <a:prstClr val="black"/>
                </a:solidFill>
                <a:ea typeface="微软雅黑" panose="020B0503020204020204" pitchFamily="34" charset="-122"/>
                <a:cs typeface="Times New Roman" panose="02020603050405020304" pitchFamily="18" charset="0"/>
              </a:rPr>
              <a:t>D </a:t>
            </a:r>
            <a:r>
              <a:rPr lang="zh-CN" altLang="en-US" sz="2400" b="0" dirty="0" smtClean="0">
                <a:solidFill>
                  <a:prstClr val="black"/>
                </a:solidFill>
                <a:ea typeface="微软雅黑" panose="020B0503020204020204" pitchFamily="34" charset="-122"/>
                <a:cs typeface="Times New Roman" panose="02020603050405020304" pitchFamily="18" charset="0"/>
              </a:rPr>
              <a:t>为对角矩阵。</a:t>
            </a:r>
          </a:p>
        </p:txBody>
      </p:sp>
    </p:spTree>
    <p:custDataLst>
      <p:tags r:id="rId1"/>
    </p:custDataLst>
    <p:extLst>
      <p:ext uri="{BB962C8B-B14F-4D97-AF65-F5344CB8AC3E}">
        <p14:creationId xmlns:p14="http://schemas.microsoft.com/office/powerpoint/2010/main" val="37482141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500"/>
                                        <p:tgtEl>
                                          <p:spTgt spid="7"/>
                                        </p:tgtEl>
                                      </p:cBhvr>
                                    </p:animEffect>
                                  </p:childTnLst>
                                </p:cTn>
                              </p:par>
                            </p:childTnLst>
                          </p:cTn>
                        </p:par>
                        <p:par>
                          <p:cTn id="18" fill="hold">
                            <p:stCondLst>
                              <p:cond delay="500"/>
                            </p:stCondLst>
                            <p:childTnLst>
                              <p:par>
                                <p:cTn id="19" presetID="22" presetClass="entr" presetSubtype="8" fill="hold" grpId="0" nodeType="after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wipe(left)">
                                      <p:cBhvr>
                                        <p:cTn id="21" dur="500"/>
                                        <p:tgtEl>
                                          <p:spTgt spid="8"/>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wipe(left)">
                                      <p:cBhvr>
                                        <p:cTn id="2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a:extLst>
              <a:ext uri="{FF2B5EF4-FFF2-40B4-BE49-F238E27FC236}">
                <a16:creationId xmlns:a16="http://schemas.microsoft.com/office/drawing/2014/main" xmlns="" id="{1C79A3DF-D1DD-4DCD-BBCA-3F9A1B85B033}"/>
              </a:ext>
            </a:extLst>
          </p:cNvPr>
          <p:cNvGrpSpPr/>
          <p:nvPr/>
        </p:nvGrpSpPr>
        <p:grpSpPr>
          <a:xfrm>
            <a:off x="486158" y="312361"/>
            <a:ext cx="5321016" cy="556191"/>
            <a:chOff x="486158" y="414665"/>
            <a:chExt cx="5321016" cy="556191"/>
          </a:xfrm>
        </p:grpSpPr>
        <p:sp>
          <p:nvSpPr>
            <p:cNvPr id="23" name="矩形 22">
              <a:extLst>
                <a:ext uri="{FF2B5EF4-FFF2-40B4-BE49-F238E27FC236}">
                  <a16:creationId xmlns:a16="http://schemas.microsoft.com/office/drawing/2014/main" xmlns="" id="{D694509D-4481-4D7D-B3BE-D6D36C1F91F3}"/>
                </a:ext>
              </a:extLst>
            </p:cNvPr>
            <p:cNvSpPr/>
            <p:nvPr/>
          </p:nvSpPr>
          <p:spPr>
            <a:xfrm>
              <a:off x="1172351" y="414665"/>
              <a:ext cx="4634823" cy="523220"/>
            </a:xfrm>
            <a:prstGeom prst="rect">
              <a:avLst/>
            </a:prstGeom>
          </p:spPr>
          <p:txBody>
            <a:bodyPr wrap="square">
              <a:spAutoFit/>
            </a:bodyPr>
            <a:lstStyle/>
            <a:p>
              <a:pPr lvl="0">
                <a:defRPr/>
              </a:pPr>
              <a:r>
                <a:rPr lang="zh-CN" altLang="en-US" sz="2800" b="1" spc="300" dirty="0">
                  <a:solidFill>
                    <a:prstClr val="black">
                      <a:lumMod val="95000"/>
                      <a:lumOff val="5000"/>
                    </a:prstClr>
                  </a:solidFill>
                  <a:latin typeface="微软雅黑" panose="020B0503020204020204" pitchFamily="34" charset="-122"/>
                  <a:ea typeface="微软雅黑" panose="020B0503020204020204" pitchFamily="34" charset="-122"/>
                  <a:cs typeface="+mn-ea"/>
                  <a:sym typeface="+mn-lt"/>
                </a:rPr>
                <a:t>常染色体遗传模型</a:t>
              </a:r>
            </a:p>
          </p:txBody>
        </p:sp>
        <p:sp>
          <p:nvSpPr>
            <p:cNvPr id="24" name="矩形 23">
              <a:extLst>
                <a:ext uri="{FF2B5EF4-FFF2-40B4-BE49-F238E27FC236}">
                  <a16:creationId xmlns:a16="http://schemas.microsoft.com/office/drawing/2014/main" xmlns="" id="{585731C8-2130-4A42-BDC6-479492FADCAA}"/>
                </a:ext>
              </a:extLst>
            </p:cNvPr>
            <p:cNvSpPr/>
            <p:nvPr/>
          </p:nvSpPr>
          <p:spPr>
            <a:xfrm>
              <a:off x="486158" y="509191"/>
              <a:ext cx="577495" cy="461665"/>
            </a:xfrm>
            <a:prstGeom prst="rect">
              <a:avLst/>
            </a:prstGeom>
          </p:spPr>
          <p:txBody>
            <a:bodyPr wrap="square">
              <a:spAutoFit/>
            </a:bodyPr>
            <a:lstStyle/>
            <a:p>
              <a:pPr lvl="0" algn="ctr">
                <a:defRPr/>
              </a:pPr>
              <a:r>
                <a:rPr lang="en-US" altLang="zh-CN" sz="2400" b="1" dirty="0" smtClean="0">
                  <a:solidFill>
                    <a:prstClr val="white"/>
                  </a:solidFill>
                  <a:latin typeface="Times New Roman" pitchFamily="18" charset="0"/>
                  <a:ea typeface="微软雅黑" panose="020B0503020204020204" pitchFamily="34" charset="-122"/>
                  <a:cs typeface="Times New Roman" pitchFamily="18" charset="0"/>
                  <a:sym typeface="+mn-lt"/>
                </a:rPr>
                <a:t>§6</a:t>
              </a:r>
              <a:endParaRPr lang="en-US" altLang="zh-CN" sz="2400" b="1" dirty="0">
                <a:solidFill>
                  <a:prstClr val="white"/>
                </a:solidFill>
                <a:latin typeface="Times New Roman" pitchFamily="18" charset="0"/>
                <a:ea typeface="微软雅黑" panose="020B0503020204020204" pitchFamily="34" charset="-122"/>
                <a:cs typeface="Times New Roman" pitchFamily="18" charset="0"/>
                <a:sym typeface="+mn-lt"/>
              </a:endParaRPr>
            </a:p>
          </p:txBody>
        </p:sp>
      </p:grpSp>
      <p:grpSp>
        <p:nvGrpSpPr>
          <p:cNvPr id="5" name="Group 13"/>
          <p:cNvGrpSpPr>
            <a:grpSpLocks/>
          </p:cNvGrpSpPr>
          <p:nvPr/>
        </p:nvGrpSpPr>
        <p:grpSpPr bwMode="auto">
          <a:xfrm>
            <a:off x="853302" y="3999257"/>
            <a:ext cx="10315576" cy="742950"/>
            <a:chOff x="136" y="621"/>
            <a:chExt cx="6498" cy="468"/>
          </a:xfrm>
        </p:grpSpPr>
        <p:graphicFrame>
          <p:nvGraphicFramePr>
            <p:cNvPr id="6" name="Object 2"/>
            <p:cNvGraphicFramePr>
              <a:graphicFrameLocks noChangeAspect="1"/>
            </p:cNvGraphicFramePr>
            <p:nvPr>
              <p:extLst>
                <p:ext uri="{D42A27DB-BD31-4B8C-83A1-F6EECF244321}">
                  <p14:modId xmlns:p14="http://schemas.microsoft.com/office/powerpoint/2010/main" val="1732955391"/>
                </p:ext>
              </p:extLst>
            </p:nvPr>
          </p:nvGraphicFramePr>
          <p:xfrm>
            <a:off x="1962" y="621"/>
            <a:ext cx="1629" cy="468"/>
          </p:xfrm>
          <a:graphic>
            <a:graphicData uri="http://schemas.openxmlformats.org/presentationml/2006/ole">
              <mc:AlternateContent xmlns:mc="http://schemas.openxmlformats.org/markup-compatibility/2006">
                <mc:Choice xmlns:v="urn:schemas-microsoft-com:vml" Requires="v">
                  <p:oleObj spid="_x0000_s230444" name="Equation" r:id="rId4" imgW="2438280" imgH="723600" progId="Equation.DSMT4">
                    <p:embed/>
                  </p:oleObj>
                </mc:Choice>
                <mc:Fallback>
                  <p:oleObj name="Equation" r:id="rId4" imgW="2438280" imgH="723600" progId="Equation.DSMT4">
                    <p:embed/>
                    <p:pic>
                      <p:nvPicPr>
                        <p:cNvPr id="0" name=""/>
                        <p:cNvPicPr>
                          <a:picLocks noChangeAspect="1" noChangeArrowheads="1"/>
                        </p:cNvPicPr>
                        <p:nvPr/>
                      </p:nvPicPr>
                      <p:blipFill>
                        <a:blip r:embed="rId5">
                          <a:lum bright="-100000" contrast="-100000"/>
                        </a:blip>
                        <a:srcRect/>
                        <a:stretch>
                          <a:fillRect/>
                        </a:stretch>
                      </p:blipFill>
                      <p:spPr bwMode="auto">
                        <a:xfrm>
                          <a:off x="1962" y="621"/>
                          <a:ext cx="1629" cy="4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 name="Text Box 4"/>
            <p:cNvSpPr txBox="1">
              <a:spLocks noChangeArrowheads="1"/>
            </p:cNvSpPr>
            <p:nvPr/>
          </p:nvSpPr>
          <p:spPr bwMode="auto">
            <a:xfrm>
              <a:off x="136" y="691"/>
              <a:ext cx="6498"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marL="0" marR="0" lvl="0" indent="0" algn="just" defTabSz="914400" eaLnBrk="1" fontAlgn="auto" latinLnBrk="0" hangingPunct="1">
                <a:lnSpc>
                  <a:spcPct val="100000"/>
                </a:lnSpc>
                <a:spcBef>
                  <a:spcPct val="50000"/>
                </a:spcBef>
                <a:spcAft>
                  <a:spcPts val="0"/>
                </a:spcAft>
                <a:buClrTx/>
                <a:buSzTx/>
                <a:buFontTx/>
                <a:buNone/>
                <a:tabLst/>
                <a:defRPr/>
              </a:pPr>
              <a:r>
                <a:rPr kumimoji="0" lang="zh-CN" altLang="en-US" sz="2400" b="0" i="0" u="none" strike="noStrike" kern="0" cap="none" spc="0" normalizeH="0" baseline="0" noProof="0" dirty="0" smtClean="0">
                  <a:ln>
                    <a:noFill/>
                  </a:ln>
                  <a:solidFill>
                    <a:srgbClr val="000000"/>
                  </a:solidFill>
                  <a:effectLst/>
                  <a:uLnTx/>
                  <a:uFillTx/>
                  <a:latin typeface="Times New Roman" pitchFamily="18" charset="0"/>
                  <a:ea typeface="微软雅黑" panose="020B0503020204020204" pitchFamily="34" charset="-122"/>
                  <a:cs typeface="Times New Roman" panose="02020603050405020304" pitchFamily="18" charset="0"/>
                </a:rPr>
                <a:t>所以 </a:t>
              </a:r>
              <a:r>
                <a:rPr kumimoji="0" lang="en-US" altLang="zh-CN" sz="2400" i="1" u="none" strike="noStrike" kern="0" cap="none" spc="0" normalizeH="0" baseline="0" noProof="0" dirty="0" smtClean="0">
                  <a:ln>
                    <a:noFill/>
                  </a:ln>
                  <a:solidFill>
                    <a:srgbClr val="000000"/>
                  </a:solidFill>
                  <a:effectLst/>
                  <a:uLnTx/>
                  <a:uFillTx/>
                  <a:latin typeface="Times New Roman" pitchFamily="18" charset="0"/>
                  <a:ea typeface="微软雅黑" panose="020B0503020204020204" pitchFamily="34" charset="-122"/>
                  <a:cs typeface="Times New Roman" panose="02020603050405020304" pitchFamily="18" charset="0"/>
                </a:rPr>
                <a:t>M</a:t>
              </a:r>
              <a:r>
                <a:rPr kumimoji="0" lang="en-US" altLang="zh-CN" sz="2400" b="0" i="1" u="none" strike="noStrike" kern="0" cap="none" spc="0" normalizeH="0" baseline="0" noProof="0" dirty="0" smtClean="0">
                  <a:ln>
                    <a:noFill/>
                  </a:ln>
                  <a:solidFill>
                    <a:srgbClr val="000000"/>
                  </a:solidFill>
                  <a:effectLst/>
                  <a:uLnTx/>
                  <a:uFillTx/>
                  <a:latin typeface="Times New Roman" pitchFamily="18" charset="0"/>
                  <a:ea typeface="微软雅黑" panose="020B0503020204020204" pitchFamily="34" charset="-122"/>
                  <a:cs typeface="Times New Roman" panose="02020603050405020304" pitchFamily="18" charset="0"/>
                </a:rPr>
                <a:t> </a:t>
              </a:r>
              <a:r>
                <a:rPr kumimoji="0" lang="zh-CN" altLang="en-US" sz="2400" b="0" i="0" u="none" strike="noStrike" kern="0" cap="none" spc="0" normalizeH="0" baseline="0" noProof="0" dirty="0" smtClean="0">
                  <a:ln>
                    <a:noFill/>
                  </a:ln>
                  <a:solidFill>
                    <a:srgbClr val="000000"/>
                  </a:solidFill>
                  <a:effectLst/>
                  <a:uLnTx/>
                  <a:uFillTx/>
                  <a:latin typeface="Times New Roman" pitchFamily="18" charset="0"/>
                  <a:ea typeface="微软雅黑" panose="020B0503020204020204" pitchFamily="34" charset="-122"/>
                  <a:cs typeface="Times New Roman" panose="02020603050405020304" pitchFamily="18" charset="0"/>
                </a:rPr>
                <a:t>的</a:t>
              </a:r>
              <a:r>
                <a:rPr kumimoji="0" lang="zh-CN" altLang="en-US" sz="2400" b="0" i="0" u="none" strike="noStrike" kern="0" cap="none" spc="0" normalizeH="0" baseline="0" noProof="0" dirty="0">
                  <a:ln>
                    <a:noFill/>
                  </a:ln>
                  <a:solidFill>
                    <a:srgbClr val="000000"/>
                  </a:solidFill>
                  <a:effectLst/>
                  <a:uLnTx/>
                  <a:uFillTx/>
                  <a:latin typeface="Times New Roman" pitchFamily="18" charset="0"/>
                  <a:ea typeface="微软雅黑" panose="020B0503020204020204" pitchFamily="34" charset="-122"/>
                  <a:cs typeface="Times New Roman" panose="02020603050405020304" pitchFamily="18" charset="0"/>
                </a:rPr>
                <a:t>特征值为</a:t>
              </a:r>
              <a:r>
                <a:rPr kumimoji="0" lang="zh-CN" altLang="en-US" sz="2400" b="0" i="0" u="none" strike="noStrike" kern="0" cap="none" spc="0" normalizeH="0" baseline="0" noProof="0" dirty="0" smtClean="0">
                  <a:ln>
                    <a:noFill/>
                  </a:ln>
                  <a:solidFill>
                    <a:srgbClr val="000000"/>
                  </a:solidFill>
                  <a:effectLst/>
                  <a:uLnTx/>
                  <a:uFillTx/>
                  <a:latin typeface="Times New Roman" pitchFamily="18" charset="0"/>
                  <a:ea typeface="微软雅黑" panose="020B0503020204020204" pitchFamily="34" charset="-122"/>
                  <a:cs typeface="Times New Roman" panose="02020603050405020304" pitchFamily="18" charset="0"/>
                </a:rPr>
                <a:t>：                                  。对应</a:t>
              </a:r>
              <a:r>
                <a:rPr kumimoji="0" lang="zh-CN" altLang="en-US" sz="2400" b="0" i="0" u="none" strike="noStrike" kern="0" cap="none" spc="0" normalizeH="0" baseline="0" noProof="0" dirty="0">
                  <a:ln>
                    <a:noFill/>
                  </a:ln>
                  <a:solidFill>
                    <a:srgbClr val="000000"/>
                  </a:solidFill>
                  <a:effectLst/>
                  <a:uLnTx/>
                  <a:uFillTx/>
                  <a:latin typeface="Times New Roman" pitchFamily="18" charset="0"/>
                  <a:ea typeface="微软雅黑" panose="020B0503020204020204" pitchFamily="34" charset="-122"/>
                  <a:cs typeface="Times New Roman" panose="02020603050405020304" pitchFamily="18" charset="0"/>
                </a:rPr>
                <a:t>的特征向量分别可取</a:t>
              </a:r>
              <a:endParaRPr kumimoji="0" lang="zh-CN" altLang="en-US" sz="2400" b="0" i="0" u="none" strike="noStrike" kern="0" cap="none" spc="0" normalizeH="0" baseline="0" noProof="0" dirty="0" smtClean="0">
                <a:ln>
                  <a:noFill/>
                </a:ln>
                <a:solidFill>
                  <a:srgbClr val="000000"/>
                </a:solidFill>
                <a:effectLst/>
                <a:uLnTx/>
                <a:uFillTx/>
                <a:latin typeface="Times New Roman" pitchFamily="18" charset="0"/>
                <a:ea typeface="微软雅黑" panose="020B0503020204020204" pitchFamily="34" charset="-122"/>
                <a:cs typeface="Times New Roman" panose="02020603050405020304" pitchFamily="18" charset="0"/>
              </a:endParaRPr>
            </a:p>
          </p:txBody>
        </p:sp>
      </p:grpSp>
      <p:graphicFrame>
        <p:nvGraphicFramePr>
          <p:cNvPr id="8" name="对象 7"/>
          <p:cNvGraphicFramePr>
            <a:graphicFrameLocks noChangeAspect="1"/>
          </p:cNvGraphicFramePr>
          <p:nvPr>
            <p:extLst>
              <p:ext uri="{D42A27DB-BD31-4B8C-83A1-F6EECF244321}">
                <p14:modId xmlns:p14="http://schemas.microsoft.com/office/powerpoint/2010/main" val="3344522550"/>
              </p:ext>
            </p:extLst>
          </p:nvPr>
        </p:nvGraphicFramePr>
        <p:xfrm>
          <a:off x="3103705" y="1342874"/>
          <a:ext cx="6146800" cy="2438400"/>
        </p:xfrm>
        <a:graphic>
          <a:graphicData uri="http://schemas.openxmlformats.org/presentationml/2006/ole">
            <mc:AlternateContent xmlns:mc="http://schemas.openxmlformats.org/markup-compatibility/2006">
              <mc:Choice xmlns:v="urn:schemas-microsoft-com:vml" Requires="v">
                <p:oleObj spid="_x0000_s230445" name="Equation" r:id="rId6" imgW="6146640" imgH="2438280" progId="Equation.DSMT4">
                  <p:embed/>
                </p:oleObj>
              </mc:Choice>
              <mc:Fallback>
                <p:oleObj name="Equation" r:id="rId6" imgW="6146640" imgH="2438280" progId="Equation.DSMT4">
                  <p:embed/>
                  <p:pic>
                    <p:nvPicPr>
                      <p:cNvPr id="0" name=""/>
                      <p:cNvPicPr/>
                      <p:nvPr/>
                    </p:nvPicPr>
                    <p:blipFill>
                      <a:blip r:embed="rId7"/>
                      <a:stretch>
                        <a:fillRect/>
                      </a:stretch>
                    </p:blipFill>
                    <p:spPr>
                      <a:xfrm>
                        <a:off x="3103705" y="1342874"/>
                        <a:ext cx="6146800" cy="2438400"/>
                      </a:xfrm>
                      <a:prstGeom prst="rect">
                        <a:avLst/>
                      </a:prstGeom>
                    </p:spPr>
                  </p:pic>
                </p:oleObj>
              </mc:Fallback>
            </mc:AlternateContent>
          </a:graphicData>
        </a:graphic>
      </p:graphicFrame>
      <p:sp>
        <p:nvSpPr>
          <p:cNvPr id="9" name="Text Box 4"/>
          <p:cNvSpPr txBox="1">
            <a:spLocks noChangeArrowheads="1"/>
          </p:cNvSpPr>
          <p:nvPr/>
        </p:nvSpPr>
        <p:spPr bwMode="auto">
          <a:xfrm>
            <a:off x="867982" y="5072332"/>
            <a:ext cx="10315576"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algn="ctr" eaLnBrk="1" hangingPunct="1">
              <a:spcBef>
                <a:spcPct val="50000"/>
              </a:spcBef>
              <a:defRPr/>
            </a:pPr>
            <a:r>
              <a:rPr lang="en-US" altLang="zh-CN" sz="2400" i="1" kern="0" dirty="0" smtClean="0">
                <a:solidFill>
                  <a:srgbClr val="000000"/>
                </a:solidFill>
                <a:ea typeface="微软雅黑" panose="020B0503020204020204" pitchFamily="34" charset="-122"/>
                <a:cs typeface="Times New Roman" panose="02020603050405020304" pitchFamily="18" charset="0"/>
              </a:rPr>
              <a:t>p</a:t>
            </a:r>
            <a:r>
              <a:rPr lang="en-US" altLang="zh-CN" sz="2400" b="0" kern="0" baseline="-25000" dirty="0" smtClean="0">
                <a:solidFill>
                  <a:srgbClr val="000000"/>
                </a:solidFill>
                <a:ea typeface="微软雅黑" panose="020B0503020204020204" pitchFamily="34" charset="-122"/>
                <a:cs typeface="Times New Roman" panose="02020603050405020304" pitchFamily="18" charset="0"/>
              </a:rPr>
              <a:t>1</a:t>
            </a:r>
            <a:r>
              <a:rPr lang="en-US" altLang="zh-CN" sz="2400" b="0" kern="0" dirty="0">
                <a:solidFill>
                  <a:srgbClr val="000000"/>
                </a:solidFill>
                <a:ea typeface="微软雅黑" panose="020B0503020204020204" pitchFamily="34" charset="-122"/>
                <a:cs typeface="Times New Roman" panose="02020603050405020304" pitchFamily="18" charset="0"/>
              </a:rPr>
              <a:t>=(</a:t>
            </a:r>
            <a:r>
              <a:rPr lang="en-US" altLang="zh-CN" sz="2400" b="0" kern="0" dirty="0" smtClean="0">
                <a:solidFill>
                  <a:srgbClr val="000000"/>
                </a:solidFill>
                <a:ea typeface="微软雅黑" panose="020B0503020204020204" pitchFamily="34" charset="-122"/>
                <a:cs typeface="Times New Roman" panose="02020603050405020304" pitchFamily="18" charset="0"/>
              </a:rPr>
              <a:t>1,0,0)</a:t>
            </a:r>
            <a:r>
              <a:rPr lang="en-US" altLang="zh-CN" sz="2400" b="0" kern="0" baseline="30000" dirty="0" smtClean="0">
                <a:solidFill>
                  <a:srgbClr val="000000"/>
                </a:solidFill>
                <a:ea typeface="微软雅黑" panose="020B0503020204020204" pitchFamily="34" charset="-122"/>
                <a:cs typeface="Times New Roman" panose="02020603050405020304" pitchFamily="18" charset="0"/>
              </a:rPr>
              <a:t>T</a:t>
            </a:r>
            <a:r>
              <a:rPr lang="zh-CN" altLang="en-US" sz="2400" b="0" kern="0" dirty="0" smtClean="0">
                <a:solidFill>
                  <a:srgbClr val="000000"/>
                </a:solidFill>
                <a:ea typeface="微软雅黑" panose="020B0503020204020204" pitchFamily="34" charset="-122"/>
                <a:cs typeface="Times New Roman" panose="02020603050405020304" pitchFamily="18" charset="0"/>
              </a:rPr>
              <a:t>，</a:t>
            </a:r>
            <a:r>
              <a:rPr lang="en-US" altLang="zh-CN" sz="2400" i="1" kern="0" dirty="0">
                <a:solidFill>
                  <a:srgbClr val="000000"/>
                </a:solidFill>
                <a:ea typeface="微软雅黑" panose="020B0503020204020204" pitchFamily="34" charset="-122"/>
                <a:cs typeface="Times New Roman" panose="02020603050405020304" pitchFamily="18" charset="0"/>
              </a:rPr>
              <a:t>p</a:t>
            </a:r>
            <a:r>
              <a:rPr lang="en-US" altLang="zh-CN" sz="2400" b="0" kern="0" baseline="-25000" dirty="0">
                <a:solidFill>
                  <a:srgbClr val="000000"/>
                </a:solidFill>
                <a:ea typeface="微软雅黑" panose="020B0503020204020204" pitchFamily="34" charset="-122"/>
                <a:cs typeface="Times New Roman" panose="02020603050405020304" pitchFamily="18" charset="0"/>
              </a:rPr>
              <a:t>2</a:t>
            </a:r>
            <a:r>
              <a:rPr lang="en-US" altLang="zh-CN" sz="2400" b="0" kern="0" dirty="0">
                <a:solidFill>
                  <a:srgbClr val="000000"/>
                </a:solidFill>
                <a:ea typeface="微软雅黑" panose="020B0503020204020204" pitchFamily="34" charset="-122"/>
                <a:cs typeface="Times New Roman" panose="02020603050405020304" pitchFamily="18" charset="0"/>
              </a:rPr>
              <a:t>=(1,</a:t>
            </a:r>
            <a:r>
              <a:rPr lang="en-US" altLang="zh-CN" sz="2400" b="0" kern="0" dirty="0">
                <a:solidFill>
                  <a:srgbClr val="000000"/>
                </a:solidFill>
                <a:latin typeface="宋体"/>
                <a:ea typeface="宋体"/>
                <a:cs typeface="Times New Roman" panose="02020603050405020304" pitchFamily="18" charset="0"/>
              </a:rPr>
              <a:t>-</a:t>
            </a:r>
            <a:r>
              <a:rPr lang="en-US" altLang="zh-CN" sz="2400" b="0" kern="0" dirty="0" smtClean="0">
                <a:solidFill>
                  <a:srgbClr val="000000"/>
                </a:solidFill>
                <a:ea typeface="微软雅黑" panose="020B0503020204020204" pitchFamily="34" charset="-122"/>
                <a:cs typeface="Times New Roman" panose="02020603050405020304" pitchFamily="18" charset="0"/>
              </a:rPr>
              <a:t>1,0)</a:t>
            </a:r>
            <a:r>
              <a:rPr lang="en-US" altLang="zh-CN" sz="2400" b="0" kern="0" baseline="30000" dirty="0" smtClean="0">
                <a:solidFill>
                  <a:srgbClr val="000000"/>
                </a:solidFill>
                <a:ea typeface="微软雅黑" panose="020B0503020204020204" pitchFamily="34" charset="-122"/>
                <a:cs typeface="Times New Roman" panose="02020603050405020304" pitchFamily="18" charset="0"/>
              </a:rPr>
              <a:t>T</a:t>
            </a:r>
            <a:r>
              <a:rPr lang="zh-CN" altLang="en-US" sz="2400" b="0" kern="0" dirty="0" smtClean="0">
                <a:solidFill>
                  <a:srgbClr val="000000"/>
                </a:solidFill>
                <a:ea typeface="微软雅黑" panose="020B0503020204020204" pitchFamily="34" charset="-122"/>
                <a:cs typeface="Times New Roman" panose="02020603050405020304" pitchFamily="18" charset="0"/>
              </a:rPr>
              <a:t>，</a:t>
            </a:r>
            <a:r>
              <a:rPr lang="en-US" altLang="zh-CN" sz="2400" i="1" kern="0" dirty="0">
                <a:solidFill>
                  <a:srgbClr val="000000"/>
                </a:solidFill>
                <a:ea typeface="微软雅黑" panose="020B0503020204020204" pitchFamily="34" charset="-122"/>
                <a:cs typeface="Times New Roman" panose="02020603050405020304" pitchFamily="18" charset="0"/>
              </a:rPr>
              <a:t>p</a:t>
            </a:r>
            <a:r>
              <a:rPr lang="en-US" altLang="zh-CN" sz="2400" b="0" kern="0" baseline="-25000" dirty="0">
                <a:solidFill>
                  <a:srgbClr val="000000"/>
                </a:solidFill>
                <a:ea typeface="微软雅黑" panose="020B0503020204020204" pitchFamily="34" charset="-122"/>
                <a:cs typeface="Times New Roman" panose="02020603050405020304" pitchFamily="18" charset="0"/>
              </a:rPr>
              <a:t>3</a:t>
            </a:r>
            <a:r>
              <a:rPr lang="en-US" altLang="zh-CN" sz="2400" b="0" kern="0" dirty="0">
                <a:solidFill>
                  <a:srgbClr val="000000"/>
                </a:solidFill>
                <a:ea typeface="微软雅黑" panose="020B0503020204020204" pitchFamily="34" charset="-122"/>
                <a:cs typeface="Times New Roman" panose="02020603050405020304" pitchFamily="18" charset="0"/>
              </a:rPr>
              <a:t>=(1,</a:t>
            </a:r>
            <a:r>
              <a:rPr lang="en-US" altLang="zh-CN" sz="2400" b="0" kern="0" dirty="0">
                <a:solidFill>
                  <a:srgbClr val="000000"/>
                </a:solidFill>
                <a:latin typeface="宋体"/>
                <a:ea typeface="宋体"/>
                <a:cs typeface="Times New Roman" panose="02020603050405020304" pitchFamily="18" charset="0"/>
              </a:rPr>
              <a:t>-</a:t>
            </a:r>
            <a:r>
              <a:rPr lang="en-US" altLang="zh-CN" sz="2400" b="0" kern="0" dirty="0" smtClean="0">
                <a:solidFill>
                  <a:srgbClr val="000000"/>
                </a:solidFill>
                <a:ea typeface="微软雅黑" panose="020B0503020204020204" pitchFamily="34" charset="-122"/>
                <a:cs typeface="Times New Roman" panose="02020603050405020304" pitchFamily="18" charset="0"/>
              </a:rPr>
              <a:t>2,1)</a:t>
            </a:r>
            <a:r>
              <a:rPr lang="en-US" altLang="zh-CN" sz="2400" b="0" kern="0" baseline="30000" dirty="0" smtClean="0">
                <a:solidFill>
                  <a:srgbClr val="000000"/>
                </a:solidFill>
                <a:ea typeface="微软雅黑" panose="020B0503020204020204" pitchFamily="34" charset="-122"/>
                <a:cs typeface="Times New Roman" panose="02020603050405020304" pitchFamily="18" charset="0"/>
              </a:rPr>
              <a:t>T</a:t>
            </a:r>
            <a:endParaRPr lang="zh-CN" altLang="en-US" sz="2400" b="0" kern="0" baseline="30000" dirty="0" smtClean="0">
              <a:solidFill>
                <a:srgbClr val="000000"/>
              </a:solidFill>
              <a:ea typeface="微软雅黑" panose="020B0503020204020204" pitchFamily="34" charset="-122"/>
              <a:cs typeface="Times New Roman" panose="02020603050405020304" pitchFamily="18" charset="0"/>
            </a:endParaRPr>
          </a:p>
        </p:txBody>
      </p:sp>
    </p:spTree>
    <p:custDataLst>
      <p:tags r:id="rId2"/>
    </p:custDataLst>
    <p:extLst>
      <p:ext uri="{BB962C8B-B14F-4D97-AF65-F5344CB8AC3E}">
        <p14:creationId xmlns:p14="http://schemas.microsoft.com/office/powerpoint/2010/main" val="5291823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left)">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a:extLst>
              <a:ext uri="{FF2B5EF4-FFF2-40B4-BE49-F238E27FC236}">
                <a16:creationId xmlns:a16="http://schemas.microsoft.com/office/drawing/2014/main" xmlns="" id="{1C79A3DF-D1DD-4DCD-BBCA-3F9A1B85B033}"/>
              </a:ext>
            </a:extLst>
          </p:cNvPr>
          <p:cNvGrpSpPr/>
          <p:nvPr/>
        </p:nvGrpSpPr>
        <p:grpSpPr>
          <a:xfrm>
            <a:off x="486158" y="312361"/>
            <a:ext cx="5321016" cy="556191"/>
            <a:chOff x="486158" y="414665"/>
            <a:chExt cx="5321016" cy="556191"/>
          </a:xfrm>
        </p:grpSpPr>
        <p:sp>
          <p:nvSpPr>
            <p:cNvPr id="23" name="矩形 22">
              <a:extLst>
                <a:ext uri="{FF2B5EF4-FFF2-40B4-BE49-F238E27FC236}">
                  <a16:creationId xmlns:a16="http://schemas.microsoft.com/office/drawing/2014/main" xmlns="" id="{D694509D-4481-4D7D-B3BE-D6D36C1F91F3}"/>
                </a:ext>
              </a:extLst>
            </p:cNvPr>
            <p:cNvSpPr/>
            <p:nvPr/>
          </p:nvSpPr>
          <p:spPr>
            <a:xfrm>
              <a:off x="1172351" y="414665"/>
              <a:ext cx="4634823" cy="523220"/>
            </a:xfrm>
            <a:prstGeom prst="rect">
              <a:avLst/>
            </a:prstGeom>
          </p:spPr>
          <p:txBody>
            <a:bodyPr wrap="square">
              <a:spAutoFit/>
            </a:bodyPr>
            <a:lstStyle/>
            <a:p>
              <a:pPr lvl="0">
                <a:defRPr/>
              </a:pPr>
              <a:r>
                <a:rPr lang="zh-CN" altLang="en-US" sz="2800" b="1" spc="300" dirty="0">
                  <a:solidFill>
                    <a:prstClr val="black">
                      <a:lumMod val="95000"/>
                      <a:lumOff val="5000"/>
                    </a:prstClr>
                  </a:solidFill>
                  <a:latin typeface="微软雅黑" panose="020B0503020204020204" pitchFamily="34" charset="-122"/>
                  <a:ea typeface="微软雅黑" panose="020B0503020204020204" pitchFamily="34" charset="-122"/>
                  <a:cs typeface="+mn-ea"/>
                  <a:sym typeface="+mn-lt"/>
                </a:rPr>
                <a:t>常染色体遗传模型</a:t>
              </a:r>
            </a:p>
          </p:txBody>
        </p:sp>
        <p:sp>
          <p:nvSpPr>
            <p:cNvPr id="24" name="矩形 23">
              <a:extLst>
                <a:ext uri="{FF2B5EF4-FFF2-40B4-BE49-F238E27FC236}">
                  <a16:creationId xmlns:a16="http://schemas.microsoft.com/office/drawing/2014/main" xmlns="" id="{585731C8-2130-4A42-BDC6-479492FADCAA}"/>
                </a:ext>
              </a:extLst>
            </p:cNvPr>
            <p:cNvSpPr/>
            <p:nvPr/>
          </p:nvSpPr>
          <p:spPr>
            <a:xfrm>
              <a:off x="486158" y="509191"/>
              <a:ext cx="577495" cy="461665"/>
            </a:xfrm>
            <a:prstGeom prst="rect">
              <a:avLst/>
            </a:prstGeom>
          </p:spPr>
          <p:txBody>
            <a:bodyPr wrap="square">
              <a:spAutoFit/>
            </a:bodyPr>
            <a:lstStyle/>
            <a:p>
              <a:pPr lvl="0" algn="ctr">
                <a:defRPr/>
              </a:pPr>
              <a:r>
                <a:rPr lang="en-US" altLang="zh-CN" sz="2400" b="1" dirty="0" smtClean="0">
                  <a:solidFill>
                    <a:prstClr val="white"/>
                  </a:solidFill>
                  <a:latin typeface="Times New Roman" pitchFamily="18" charset="0"/>
                  <a:ea typeface="微软雅黑" panose="020B0503020204020204" pitchFamily="34" charset="-122"/>
                  <a:cs typeface="Times New Roman" pitchFamily="18" charset="0"/>
                  <a:sym typeface="+mn-lt"/>
                </a:rPr>
                <a:t>§6</a:t>
              </a:r>
              <a:endParaRPr lang="en-US" altLang="zh-CN" sz="2400" b="1" dirty="0">
                <a:solidFill>
                  <a:prstClr val="white"/>
                </a:solidFill>
                <a:latin typeface="Times New Roman" pitchFamily="18" charset="0"/>
                <a:ea typeface="微软雅黑" panose="020B0503020204020204" pitchFamily="34" charset="-122"/>
                <a:cs typeface="Times New Roman" pitchFamily="18" charset="0"/>
                <a:sym typeface="+mn-lt"/>
              </a:endParaRPr>
            </a:p>
          </p:txBody>
        </p:sp>
      </p:grpSp>
      <p:sp>
        <p:nvSpPr>
          <p:cNvPr id="5" name="Text Box 14"/>
          <p:cNvSpPr txBox="1">
            <a:spLocks noChangeArrowheads="1"/>
          </p:cNvSpPr>
          <p:nvPr/>
        </p:nvSpPr>
        <p:spPr bwMode="auto">
          <a:xfrm>
            <a:off x="4601214" y="5978934"/>
            <a:ext cx="197656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spcBef>
                <a:spcPct val="50000"/>
              </a:spcBef>
              <a:defRPr/>
            </a:pPr>
            <a:r>
              <a:rPr lang="en-US" altLang="zh-CN" sz="2400" i="1" kern="0" dirty="0" err="1" smtClean="0">
                <a:solidFill>
                  <a:srgbClr val="000000"/>
                </a:solidFill>
                <a:ea typeface="微软雅黑" panose="020B0503020204020204" pitchFamily="34" charset="-122"/>
                <a:cs typeface="Times New Roman" panose="02020603050405020304" pitchFamily="18" charset="0"/>
              </a:rPr>
              <a:t>M</a:t>
            </a:r>
            <a:r>
              <a:rPr lang="en-US" altLang="zh-CN" sz="2400" b="0" i="1" kern="0" baseline="30000" dirty="0" err="1" smtClean="0">
                <a:solidFill>
                  <a:srgbClr val="000000"/>
                </a:solidFill>
                <a:ea typeface="微软雅黑" panose="020B0503020204020204" pitchFamily="34" charset="-122"/>
                <a:cs typeface="Times New Roman" panose="02020603050405020304" pitchFamily="18" charset="0"/>
              </a:rPr>
              <a:t>n</a:t>
            </a:r>
            <a:r>
              <a:rPr lang="zh-CN" altLang="en-US" sz="2400" b="0" kern="0" dirty="0" smtClean="0">
                <a:solidFill>
                  <a:srgbClr val="000000"/>
                </a:solidFill>
                <a:ea typeface="微软雅黑" panose="020B0503020204020204" pitchFamily="34" charset="-122"/>
                <a:cs typeface="Times New Roman" panose="02020603050405020304" pitchFamily="18" charset="0"/>
              </a:rPr>
              <a:t>＝</a:t>
            </a:r>
            <a:r>
              <a:rPr lang="en-US" altLang="zh-CN" sz="2400" i="1" kern="0" dirty="0" err="1" smtClean="0">
                <a:solidFill>
                  <a:srgbClr val="000000"/>
                </a:solidFill>
                <a:ea typeface="微软雅黑" panose="020B0503020204020204" pitchFamily="34" charset="-122"/>
                <a:cs typeface="Times New Roman" panose="02020603050405020304" pitchFamily="18" charset="0"/>
              </a:rPr>
              <a:t>PD</a:t>
            </a:r>
            <a:r>
              <a:rPr lang="en-US" altLang="zh-CN" sz="2400" b="0" i="1" kern="0" baseline="30000" dirty="0" err="1" smtClean="0">
                <a:solidFill>
                  <a:srgbClr val="000000"/>
                </a:solidFill>
                <a:ea typeface="微软雅黑" panose="020B0503020204020204" pitchFamily="34" charset="-122"/>
                <a:cs typeface="Times New Roman" panose="02020603050405020304" pitchFamily="18" charset="0"/>
              </a:rPr>
              <a:t>n</a:t>
            </a:r>
            <a:r>
              <a:rPr lang="en-US" altLang="zh-CN" sz="2400" i="1" kern="0" dirty="0" err="1" smtClean="0">
                <a:solidFill>
                  <a:srgbClr val="000000"/>
                </a:solidFill>
                <a:ea typeface="微软雅黑" panose="020B0503020204020204" pitchFamily="34" charset="-122"/>
                <a:cs typeface="Times New Roman" panose="02020603050405020304" pitchFamily="18" charset="0"/>
              </a:rPr>
              <a:t>P</a:t>
            </a:r>
            <a:r>
              <a:rPr lang="zh-CN" altLang="en-US" sz="2400" b="0" kern="0" baseline="30000" dirty="0" smtClean="0">
                <a:solidFill>
                  <a:srgbClr val="000000"/>
                </a:solidFill>
                <a:latin typeface="宋体"/>
                <a:ea typeface="宋体"/>
                <a:cs typeface="Times New Roman" panose="02020603050405020304" pitchFamily="18" charset="0"/>
              </a:rPr>
              <a:t>－</a:t>
            </a:r>
            <a:r>
              <a:rPr lang="en-US" altLang="zh-CN" sz="2400" b="0" kern="0" baseline="30000" dirty="0" smtClean="0">
                <a:solidFill>
                  <a:srgbClr val="000000"/>
                </a:solidFill>
                <a:ea typeface="微软雅黑" panose="020B0503020204020204" pitchFamily="34" charset="-122"/>
                <a:cs typeface="Times New Roman" panose="02020603050405020304" pitchFamily="18" charset="0"/>
              </a:rPr>
              <a:t>1</a:t>
            </a:r>
            <a:r>
              <a:rPr lang="en-US" altLang="zh-CN" sz="2400" b="0" kern="0" dirty="0" smtClean="0">
                <a:solidFill>
                  <a:srgbClr val="000000"/>
                </a:solidFill>
                <a:ea typeface="微软雅黑" panose="020B0503020204020204" pitchFamily="34" charset="-122"/>
                <a:cs typeface="Times New Roman" panose="02020603050405020304" pitchFamily="18" charset="0"/>
              </a:rPr>
              <a:t> </a:t>
            </a:r>
          </a:p>
        </p:txBody>
      </p:sp>
      <p:sp>
        <p:nvSpPr>
          <p:cNvPr id="6" name="Text Box 4"/>
          <p:cNvSpPr txBox="1">
            <a:spLocks noChangeArrowheads="1"/>
          </p:cNvSpPr>
          <p:nvPr/>
        </p:nvSpPr>
        <p:spPr bwMode="auto">
          <a:xfrm>
            <a:off x="4982742" y="3019511"/>
            <a:ext cx="99282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algn="just" eaLnBrk="1" hangingPunct="1">
              <a:spcBef>
                <a:spcPct val="50000"/>
              </a:spcBef>
              <a:defRPr/>
            </a:pPr>
            <a:r>
              <a:rPr lang="en-US" altLang="zh-CN" sz="2400" i="1" kern="0" dirty="0" smtClean="0">
                <a:solidFill>
                  <a:srgbClr val="000000"/>
                </a:solidFill>
                <a:ea typeface="微软雅黑" panose="020B0503020204020204" pitchFamily="34" charset="-122"/>
                <a:cs typeface="Times New Roman" panose="02020603050405020304" pitchFamily="18" charset="0"/>
              </a:rPr>
              <a:t>P</a:t>
            </a:r>
            <a:r>
              <a:rPr lang="en-US" altLang="zh-CN" sz="2400" b="0" kern="0" baseline="30000" dirty="0" smtClean="0">
                <a:solidFill>
                  <a:srgbClr val="000000"/>
                </a:solidFill>
                <a:latin typeface="宋体"/>
                <a:ea typeface="宋体"/>
                <a:cs typeface="Times New Roman" panose="02020603050405020304" pitchFamily="18" charset="0"/>
              </a:rPr>
              <a:t>-</a:t>
            </a:r>
            <a:r>
              <a:rPr lang="en-US" altLang="zh-CN" sz="2400" b="0" kern="0" baseline="30000" dirty="0" smtClean="0">
                <a:solidFill>
                  <a:srgbClr val="000000"/>
                </a:solidFill>
                <a:ea typeface="微软雅黑" panose="020B0503020204020204" pitchFamily="34" charset="-122"/>
                <a:cs typeface="Times New Roman" panose="02020603050405020304" pitchFamily="18" charset="0"/>
              </a:rPr>
              <a:t>1</a:t>
            </a:r>
            <a:r>
              <a:rPr lang="en-US" altLang="zh-CN" sz="2400" b="0" kern="0" dirty="0" smtClean="0">
                <a:solidFill>
                  <a:srgbClr val="000000"/>
                </a:solidFill>
                <a:ea typeface="微软雅黑" panose="020B0503020204020204" pitchFamily="34" charset="-122"/>
                <a:cs typeface="Times New Roman" panose="02020603050405020304" pitchFamily="18" charset="0"/>
              </a:rPr>
              <a:t>=</a:t>
            </a:r>
            <a:r>
              <a:rPr lang="en-US" altLang="zh-CN" sz="2400" i="1" kern="0" dirty="0" smtClean="0">
                <a:solidFill>
                  <a:srgbClr val="000000"/>
                </a:solidFill>
                <a:ea typeface="微软雅黑" panose="020B0503020204020204" pitchFamily="34" charset="-122"/>
                <a:cs typeface="Times New Roman" panose="02020603050405020304" pitchFamily="18" charset="0"/>
              </a:rPr>
              <a:t>P</a:t>
            </a:r>
            <a:endParaRPr lang="zh-CN" altLang="en-US" sz="2400" b="0" kern="0" dirty="0" smtClean="0">
              <a:solidFill>
                <a:srgbClr val="000000"/>
              </a:solidFill>
              <a:ea typeface="微软雅黑" panose="020B0503020204020204" pitchFamily="34" charset="-122"/>
              <a:cs typeface="Times New Roman" panose="02020603050405020304" pitchFamily="18" charset="0"/>
            </a:endParaRPr>
          </a:p>
        </p:txBody>
      </p:sp>
      <p:graphicFrame>
        <p:nvGraphicFramePr>
          <p:cNvPr id="7" name="对象 6"/>
          <p:cNvGraphicFramePr>
            <a:graphicFrameLocks noChangeAspect="1"/>
          </p:cNvGraphicFramePr>
          <p:nvPr>
            <p:extLst>
              <p:ext uri="{D42A27DB-BD31-4B8C-83A1-F6EECF244321}">
                <p14:modId xmlns:p14="http://schemas.microsoft.com/office/powerpoint/2010/main" val="3692201400"/>
              </p:ext>
            </p:extLst>
          </p:nvPr>
        </p:nvGraphicFramePr>
        <p:xfrm>
          <a:off x="4219575" y="3994150"/>
          <a:ext cx="3175000" cy="1727200"/>
        </p:xfrm>
        <a:graphic>
          <a:graphicData uri="http://schemas.openxmlformats.org/presentationml/2006/ole">
            <mc:AlternateContent xmlns:mc="http://schemas.openxmlformats.org/markup-compatibility/2006">
              <mc:Choice xmlns:v="urn:schemas-microsoft-com:vml" Requires="v">
                <p:oleObj spid="_x0000_s231466" name="Equation" r:id="rId4" imgW="3174840" imgH="1726920" progId="Equation.DSMT4">
                  <p:embed/>
                </p:oleObj>
              </mc:Choice>
              <mc:Fallback>
                <p:oleObj name="Equation" r:id="rId4" imgW="3174840" imgH="1726920" progId="Equation.DSMT4">
                  <p:embed/>
                  <p:pic>
                    <p:nvPicPr>
                      <p:cNvPr id="0" name=""/>
                      <p:cNvPicPr/>
                      <p:nvPr/>
                    </p:nvPicPr>
                    <p:blipFill>
                      <a:blip r:embed="rId5"/>
                      <a:stretch>
                        <a:fillRect/>
                      </a:stretch>
                    </p:blipFill>
                    <p:spPr>
                      <a:xfrm>
                        <a:off x="4219575" y="3994150"/>
                        <a:ext cx="3175000" cy="1727200"/>
                      </a:xfrm>
                      <a:prstGeom prst="rect">
                        <a:avLst/>
                      </a:prstGeom>
                    </p:spPr>
                  </p:pic>
                </p:oleObj>
              </mc:Fallback>
            </mc:AlternateContent>
          </a:graphicData>
        </a:graphic>
      </p:graphicFrame>
      <p:sp>
        <p:nvSpPr>
          <p:cNvPr id="8" name="Text Box 4"/>
          <p:cNvSpPr txBox="1">
            <a:spLocks noChangeArrowheads="1"/>
          </p:cNvSpPr>
          <p:nvPr/>
        </p:nvSpPr>
        <p:spPr bwMode="auto">
          <a:xfrm>
            <a:off x="937422" y="1650958"/>
            <a:ext cx="1031557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algn="just" eaLnBrk="1" hangingPunct="1">
              <a:spcBef>
                <a:spcPct val="50000"/>
              </a:spcBef>
              <a:defRPr/>
            </a:pPr>
            <a:r>
              <a:rPr lang="zh-CN" altLang="en-US" sz="2400" b="0" kern="0" dirty="0" smtClean="0">
                <a:solidFill>
                  <a:srgbClr val="000000"/>
                </a:solidFill>
                <a:ea typeface="微软雅黑" panose="020B0503020204020204" pitchFamily="34" charset="-122"/>
                <a:cs typeface="Times New Roman" panose="02020603050405020304" pitchFamily="18" charset="0"/>
              </a:rPr>
              <a:t>令</a:t>
            </a:r>
          </a:p>
        </p:txBody>
      </p:sp>
      <p:graphicFrame>
        <p:nvGraphicFramePr>
          <p:cNvPr id="9" name="对象 8"/>
          <p:cNvGraphicFramePr>
            <a:graphicFrameLocks noChangeAspect="1"/>
          </p:cNvGraphicFramePr>
          <p:nvPr>
            <p:extLst>
              <p:ext uri="{D42A27DB-BD31-4B8C-83A1-F6EECF244321}">
                <p14:modId xmlns:p14="http://schemas.microsoft.com/office/powerpoint/2010/main" val="2801480232"/>
              </p:ext>
            </p:extLst>
          </p:nvPr>
        </p:nvGraphicFramePr>
        <p:xfrm>
          <a:off x="3640138" y="1208088"/>
          <a:ext cx="3822700" cy="1346200"/>
        </p:xfrm>
        <a:graphic>
          <a:graphicData uri="http://schemas.openxmlformats.org/presentationml/2006/ole">
            <mc:AlternateContent xmlns:mc="http://schemas.openxmlformats.org/markup-compatibility/2006">
              <mc:Choice xmlns:v="urn:schemas-microsoft-com:vml" Requires="v">
                <p:oleObj spid="_x0000_s231467" name="Equation" r:id="rId6" imgW="3822480" imgH="1346040" progId="Equation.DSMT4">
                  <p:embed/>
                </p:oleObj>
              </mc:Choice>
              <mc:Fallback>
                <p:oleObj name="Equation" r:id="rId6" imgW="3822480" imgH="1346040" progId="Equation.DSMT4">
                  <p:embed/>
                  <p:pic>
                    <p:nvPicPr>
                      <p:cNvPr id="0" name=""/>
                      <p:cNvPicPr/>
                      <p:nvPr/>
                    </p:nvPicPr>
                    <p:blipFill>
                      <a:blip r:embed="rId7"/>
                      <a:stretch>
                        <a:fillRect/>
                      </a:stretch>
                    </p:blipFill>
                    <p:spPr>
                      <a:xfrm>
                        <a:off x="3640138" y="1208088"/>
                        <a:ext cx="3822700" cy="1346200"/>
                      </a:xfrm>
                      <a:prstGeom prst="rect">
                        <a:avLst/>
                      </a:prstGeom>
                    </p:spPr>
                  </p:pic>
                </p:oleObj>
              </mc:Fallback>
            </mc:AlternateContent>
          </a:graphicData>
        </a:graphic>
      </p:graphicFrame>
      <p:sp>
        <p:nvSpPr>
          <p:cNvPr id="10" name="右箭头 9"/>
          <p:cNvSpPr/>
          <p:nvPr/>
        </p:nvSpPr>
        <p:spPr>
          <a:xfrm rot="5400000">
            <a:off x="5108925" y="2530117"/>
            <a:ext cx="570313" cy="171908"/>
          </a:xfrm>
          <a:prstGeom prst="rightArrow">
            <a:avLst/>
          </a:prstGeom>
          <a:solidFill>
            <a:srgbClr val="00B0F0"/>
          </a:solidFill>
          <a:ln w="12700" cap="flat" cmpd="sng" algn="ctr">
            <a:solidFill>
              <a:srgbClr val="00B0F0"/>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endParaRPr>
          </a:p>
        </p:txBody>
      </p:sp>
      <p:sp>
        <p:nvSpPr>
          <p:cNvPr id="11" name="右箭头 10"/>
          <p:cNvSpPr/>
          <p:nvPr/>
        </p:nvSpPr>
        <p:spPr>
          <a:xfrm rot="5400000">
            <a:off x="5114929" y="3789225"/>
            <a:ext cx="570313" cy="171908"/>
          </a:xfrm>
          <a:prstGeom prst="rightArrow">
            <a:avLst/>
          </a:prstGeom>
          <a:solidFill>
            <a:srgbClr val="00B0F0"/>
          </a:solidFill>
          <a:ln w="12700" cap="flat" cmpd="sng" algn="ctr">
            <a:solidFill>
              <a:srgbClr val="00B0F0"/>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endParaRPr>
          </a:p>
        </p:txBody>
      </p:sp>
      <p:sp>
        <p:nvSpPr>
          <p:cNvPr id="12" name="右箭头 11"/>
          <p:cNvSpPr/>
          <p:nvPr/>
        </p:nvSpPr>
        <p:spPr>
          <a:xfrm rot="5400000">
            <a:off x="4993939" y="5563326"/>
            <a:ext cx="640384" cy="171908"/>
          </a:xfrm>
          <a:prstGeom prst="rightArrow">
            <a:avLst/>
          </a:prstGeom>
          <a:solidFill>
            <a:srgbClr val="00B0F0"/>
          </a:solidFill>
          <a:ln w="12700" cap="flat" cmpd="sng" algn="ctr">
            <a:solidFill>
              <a:srgbClr val="00B0F0"/>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endParaRPr>
          </a:p>
        </p:txBody>
      </p:sp>
    </p:spTree>
    <p:custDataLst>
      <p:tags r:id="rId2"/>
    </p:custDataLst>
    <p:extLst>
      <p:ext uri="{BB962C8B-B14F-4D97-AF65-F5344CB8AC3E}">
        <p14:creationId xmlns:p14="http://schemas.microsoft.com/office/powerpoint/2010/main" val="4338127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500"/>
                                        <p:tgtEl>
                                          <p:spTgt spid="9"/>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wipe(up)">
                                      <p:cBhvr>
                                        <p:cTn id="16" dur="500"/>
                                        <p:tgtEl>
                                          <p:spTgt spid="10"/>
                                        </p:tgtEl>
                                      </p:cBhvr>
                                    </p:animEffect>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wipe(left)">
                                      <p:cBhvr>
                                        <p:cTn id="20" dur="5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wipe(up)">
                                      <p:cBhvr>
                                        <p:cTn id="25" dur="500"/>
                                        <p:tgtEl>
                                          <p:spTgt spid="11"/>
                                        </p:tgtEl>
                                      </p:cBhvr>
                                    </p:animEffect>
                                  </p:childTnLst>
                                </p:cTn>
                              </p:par>
                            </p:childTnLst>
                          </p:cTn>
                        </p:par>
                        <p:par>
                          <p:cTn id="26" fill="hold">
                            <p:stCondLst>
                              <p:cond delay="500"/>
                            </p:stCondLst>
                            <p:childTnLst>
                              <p:par>
                                <p:cTn id="27" presetID="22" presetClass="entr" presetSubtype="8" fill="hold" nodeType="after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wipe(left)">
                                      <p:cBhvr>
                                        <p:cTn id="29" dur="500"/>
                                        <p:tgtEl>
                                          <p:spTgt spid="7"/>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1" fill="hold" grpId="0" nodeType="click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wipe(up)">
                                      <p:cBhvr>
                                        <p:cTn id="34" dur="500"/>
                                        <p:tgtEl>
                                          <p:spTgt spid="12"/>
                                        </p:tgtEl>
                                      </p:cBhvr>
                                    </p:animEffect>
                                  </p:childTnLst>
                                </p:cTn>
                              </p:par>
                            </p:childTnLst>
                          </p:cTn>
                        </p:par>
                        <p:par>
                          <p:cTn id="35" fill="hold">
                            <p:stCondLst>
                              <p:cond delay="500"/>
                            </p:stCondLst>
                            <p:childTnLst>
                              <p:par>
                                <p:cTn id="36" presetID="22" presetClass="entr" presetSubtype="8" fill="hold" grpId="0" nodeType="afterEffect">
                                  <p:stCondLst>
                                    <p:cond delay="0"/>
                                  </p:stCondLst>
                                  <p:childTnLst>
                                    <p:set>
                                      <p:cBhvr>
                                        <p:cTn id="37" dur="1" fill="hold">
                                          <p:stCondLst>
                                            <p:cond delay="0"/>
                                          </p:stCondLst>
                                        </p:cTn>
                                        <p:tgtEl>
                                          <p:spTgt spid="5"/>
                                        </p:tgtEl>
                                        <p:attrNameLst>
                                          <p:attrName>style.visibility</p:attrName>
                                        </p:attrNameLst>
                                      </p:cBhvr>
                                      <p:to>
                                        <p:strVal val="visible"/>
                                      </p:to>
                                    </p:set>
                                    <p:animEffect transition="in" filter="wipe(left)">
                                      <p:cBhvr>
                                        <p:cTn id="3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8" grpId="0"/>
      <p:bldP spid="10" grpId="0" animBg="1"/>
      <p:bldP spid="11" grpId="0" animBg="1"/>
      <p:bldP spid="12"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a:extLst>
              <a:ext uri="{FF2B5EF4-FFF2-40B4-BE49-F238E27FC236}">
                <a16:creationId xmlns:a16="http://schemas.microsoft.com/office/drawing/2014/main" xmlns="" id="{1C79A3DF-D1DD-4DCD-BBCA-3F9A1B85B033}"/>
              </a:ext>
            </a:extLst>
          </p:cNvPr>
          <p:cNvGrpSpPr/>
          <p:nvPr/>
        </p:nvGrpSpPr>
        <p:grpSpPr>
          <a:xfrm>
            <a:off x="486158" y="312361"/>
            <a:ext cx="5321016" cy="556191"/>
            <a:chOff x="486158" y="414665"/>
            <a:chExt cx="5321016" cy="556191"/>
          </a:xfrm>
        </p:grpSpPr>
        <p:sp>
          <p:nvSpPr>
            <p:cNvPr id="23" name="矩形 22">
              <a:extLst>
                <a:ext uri="{FF2B5EF4-FFF2-40B4-BE49-F238E27FC236}">
                  <a16:creationId xmlns:a16="http://schemas.microsoft.com/office/drawing/2014/main" xmlns="" id="{D694509D-4481-4D7D-B3BE-D6D36C1F91F3}"/>
                </a:ext>
              </a:extLst>
            </p:cNvPr>
            <p:cNvSpPr/>
            <p:nvPr/>
          </p:nvSpPr>
          <p:spPr>
            <a:xfrm>
              <a:off x="1172351" y="414665"/>
              <a:ext cx="4634823" cy="523220"/>
            </a:xfrm>
            <a:prstGeom prst="rect">
              <a:avLst/>
            </a:prstGeom>
          </p:spPr>
          <p:txBody>
            <a:bodyPr wrap="square">
              <a:spAutoFit/>
            </a:bodyPr>
            <a:lstStyle/>
            <a:p>
              <a:pPr lvl="0">
                <a:defRPr/>
              </a:pPr>
              <a:r>
                <a:rPr lang="zh-CN" altLang="en-US" sz="2800" b="1" spc="300" dirty="0">
                  <a:solidFill>
                    <a:prstClr val="black">
                      <a:lumMod val="95000"/>
                      <a:lumOff val="5000"/>
                    </a:prstClr>
                  </a:solidFill>
                  <a:latin typeface="微软雅黑" panose="020B0503020204020204" pitchFamily="34" charset="-122"/>
                  <a:ea typeface="微软雅黑" panose="020B0503020204020204" pitchFamily="34" charset="-122"/>
                  <a:cs typeface="+mn-ea"/>
                  <a:sym typeface="+mn-lt"/>
                </a:rPr>
                <a:t>常染色体遗传模型</a:t>
              </a:r>
            </a:p>
          </p:txBody>
        </p:sp>
        <p:sp>
          <p:nvSpPr>
            <p:cNvPr id="24" name="矩形 23">
              <a:extLst>
                <a:ext uri="{FF2B5EF4-FFF2-40B4-BE49-F238E27FC236}">
                  <a16:creationId xmlns:a16="http://schemas.microsoft.com/office/drawing/2014/main" xmlns="" id="{585731C8-2130-4A42-BDC6-479492FADCAA}"/>
                </a:ext>
              </a:extLst>
            </p:cNvPr>
            <p:cNvSpPr/>
            <p:nvPr/>
          </p:nvSpPr>
          <p:spPr>
            <a:xfrm>
              <a:off x="486158" y="509191"/>
              <a:ext cx="577495" cy="461665"/>
            </a:xfrm>
            <a:prstGeom prst="rect">
              <a:avLst/>
            </a:prstGeom>
          </p:spPr>
          <p:txBody>
            <a:bodyPr wrap="square">
              <a:spAutoFit/>
            </a:bodyPr>
            <a:lstStyle/>
            <a:p>
              <a:pPr lvl="0" algn="ctr">
                <a:defRPr/>
              </a:pPr>
              <a:r>
                <a:rPr lang="en-US" altLang="zh-CN" sz="2400" b="1" dirty="0" smtClean="0">
                  <a:solidFill>
                    <a:prstClr val="white"/>
                  </a:solidFill>
                  <a:latin typeface="Times New Roman" pitchFamily="18" charset="0"/>
                  <a:ea typeface="微软雅黑" panose="020B0503020204020204" pitchFamily="34" charset="-122"/>
                  <a:cs typeface="Times New Roman" pitchFamily="18" charset="0"/>
                  <a:sym typeface="+mn-lt"/>
                </a:rPr>
                <a:t>§6</a:t>
              </a:r>
              <a:endParaRPr lang="en-US" altLang="zh-CN" sz="2400" b="1" dirty="0">
                <a:solidFill>
                  <a:prstClr val="white"/>
                </a:solidFill>
                <a:latin typeface="Times New Roman" pitchFamily="18" charset="0"/>
                <a:ea typeface="微软雅黑" panose="020B0503020204020204" pitchFamily="34" charset="-122"/>
                <a:cs typeface="Times New Roman" pitchFamily="18" charset="0"/>
                <a:sym typeface="+mn-lt"/>
              </a:endParaRPr>
            </a:p>
          </p:txBody>
        </p:sp>
      </p:grpSp>
      <p:graphicFrame>
        <p:nvGraphicFramePr>
          <p:cNvPr id="2" name="对象 1"/>
          <p:cNvGraphicFramePr>
            <a:graphicFrameLocks noChangeAspect="1"/>
          </p:cNvGraphicFramePr>
          <p:nvPr>
            <p:extLst>
              <p:ext uri="{D42A27DB-BD31-4B8C-83A1-F6EECF244321}">
                <p14:modId xmlns:p14="http://schemas.microsoft.com/office/powerpoint/2010/main" val="3262214873"/>
              </p:ext>
            </p:extLst>
          </p:nvPr>
        </p:nvGraphicFramePr>
        <p:xfrm>
          <a:off x="3250073" y="1451590"/>
          <a:ext cx="4838700" cy="342900"/>
        </p:xfrm>
        <a:graphic>
          <a:graphicData uri="http://schemas.openxmlformats.org/presentationml/2006/ole">
            <mc:AlternateContent xmlns:mc="http://schemas.openxmlformats.org/markup-compatibility/2006">
              <mc:Choice xmlns:v="urn:schemas-microsoft-com:vml" Requires="v">
                <p:oleObj spid="_x0000_s232517" name="Equation" r:id="rId4" imgW="4838400" imgH="342720" progId="Equation.DSMT4">
                  <p:embed/>
                </p:oleObj>
              </mc:Choice>
              <mc:Fallback>
                <p:oleObj name="Equation" r:id="rId4" imgW="4838400" imgH="342720" progId="Equation.DSMT4">
                  <p:embed/>
                  <p:pic>
                    <p:nvPicPr>
                      <p:cNvPr id="0" name="对象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50073" y="1451590"/>
                        <a:ext cx="48387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右箭头 5"/>
          <p:cNvSpPr/>
          <p:nvPr/>
        </p:nvSpPr>
        <p:spPr>
          <a:xfrm rot="5400000">
            <a:off x="4866922" y="2155803"/>
            <a:ext cx="550602" cy="171908"/>
          </a:xfrm>
          <a:prstGeom prst="rightArrow">
            <a:avLst/>
          </a:prstGeom>
          <a:solidFill>
            <a:srgbClr val="00B0F0"/>
          </a:solidFill>
          <a:ln w="12700" cap="flat" cmpd="sng" algn="ctr">
            <a:solidFill>
              <a:srgbClr val="00B0F0"/>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endParaRPr>
          </a:p>
        </p:txBody>
      </p:sp>
      <p:graphicFrame>
        <p:nvGraphicFramePr>
          <p:cNvPr id="7" name="对象 6"/>
          <p:cNvGraphicFramePr>
            <a:graphicFrameLocks noChangeAspect="1"/>
          </p:cNvGraphicFramePr>
          <p:nvPr>
            <p:extLst>
              <p:ext uri="{D42A27DB-BD31-4B8C-83A1-F6EECF244321}">
                <p14:modId xmlns:p14="http://schemas.microsoft.com/office/powerpoint/2010/main" val="781965319"/>
              </p:ext>
            </p:extLst>
          </p:nvPr>
        </p:nvGraphicFramePr>
        <p:xfrm>
          <a:off x="860425" y="3711575"/>
          <a:ext cx="6007100" cy="1905000"/>
        </p:xfrm>
        <a:graphic>
          <a:graphicData uri="http://schemas.openxmlformats.org/presentationml/2006/ole">
            <mc:AlternateContent xmlns:mc="http://schemas.openxmlformats.org/markup-compatibility/2006">
              <mc:Choice xmlns:v="urn:schemas-microsoft-com:vml" Requires="v">
                <p:oleObj spid="_x0000_s232518" name="Equation" r:id="rId6" imgW="6006960" imgH="1904760" progId="Equation.DSMT4">
                  <p:embed/>
                </p:oleObj>
              </mc:Choice>
              <mc:Fallback>
                <p:oleObj name="Equation" r:id="rId6" imgW="6006960" imgH="1904760" progId="Equation.DSMT4">
                  <p:embed/>
                  <p:pic>
                    <p:nvPicPr>
                      <p:cNvPr id="0" name=""/>
                      <p:cNvPicPr/>
                      <p:nvPr/>
                    </p:nvPicPr>
                    <p:blipFill>
                      <a:blip r:embed="rId7"/>
                      <a:stretch>
                        <a:fillRect/>
                      </a:stretch>
                    </p:blipFill>
                    <p:spPr>
                      <a:xfrm>
                        <a:off x="860425" y="3711575"/>
                        <a:ext cx="6007100" cy="1905000"/>
                      </a:xfrm>
                      <a:prstGeom prst="rect">
                        <a:avLst/>
                      </a:prstGeom>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498383146"/>
              </p:ext>
            </p:extLst>
          </p:nvPr>
        </p:nvGraphicFramePr>
        <p:xfrm>
          <a:off x="6840538" y="3289300"/>
          <a:ext cx="4051300" cy="2895600"/>
        </p:xfrm>
        <a:graphic>
          <a:graphicData uri="http://schemas.openxmlformats.org/presentationml/2006/ole">
            <mc:AlternateContent xmlns:mc="http://schemas.openxmlformats.org/markup-compatibility/2006">
              <mc:Choice xmlns:v="urn:schemas-microsoft-com:vml" Requires="v">
                <p:oleObj spid="_x0000_s232519" name="Equation" r:id="rId8" imgW="4051080" imgH="2895480" progId="Equation.DSMT4">
                  <p:embed/>
                </p:oleObj>
              </mc:Choice>
              <mc:Fallback>
                <p:oleObj name="Equation" r:id="rId8" imgW="4051080" imgH="2895480" progId="Equation.DSMT4">
                  <p:embed/>
                  <p:pic>
                    <p:nvPicPr>
                      <p:cNvPr id="0" name=""/>
                      <p:cNvPicPr/>
                      <p:nvPr/>
                    </p:nvPicPr>
                    <p:blipFill>
                      <a:blip r:embed="rId9"/>
                      <a:stretch>
                        <a:fillRect/>
                      </a:stretch>
                    </p:blipFill>
                    <p:spPr>
                      <a:xfrm>
                        <a:off x="6840538" y="3289300"/>
                        <a:ext cx="4051300" cy="2895600"/>
                      </a:xfrm>
                      <a:prstGeom prst="rect">
                        <a:avLst/>
                      </a:prstGeom>
                    </p:spPr>
                  </p:pic>
                </p:oleObj>
              </mc:Fallback>
            </mc:AlternateContent>
          </a:graphicData>
        </a:graphic>
      </p:graphicFrame>
      <p:sp>
        <p:nvSpPr>
          <p:cNvPr id="9" name="Text Box 14"/>
          <p:cNvSpPr txBox="1">
            <a:spLocks noChangeArrowheads="1"/>
          </p:cNvSpPr>
          <p:nvPr/>
        </p:nvSpPr>
        <p:spPr bwMode="auto">
          <a:xfrm>
            <a:off x="4004085" y="2708337"/>
            <a:ext cx="24481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spcBef>
                <a:spcPct val="50000"/>
              </a:spcBef>
              <a:defRPr/>
            </a:pPr>
            <a:r>
              <a:rPr lang="en-US" altLang="zh-CN" sz="2400" i="1" kern="0" dirty="0" smtClean="0">
                <a:solidFill>
                  <a:srgbClr val="000000"/>
                </a:solidFill>
                <a:ea typeface="微软雅黑" panose="020B0503020204020204" pitchFamily="34" charset="-122"/>
                <a:cs typeface="Times New Roman" panose="02020603050405020304" pitchFamily="18" charset="0"/>
              </a:rPr>
              <a:t>x</a:t>
            </a:r>
            <a:r>
              <a:rPr lang="en-US" altLang="zh-CN" sz="2400" b="0" kern="0" baseline="30000" dirty="0" smtClean="0">
                <a:solidFill>
                  <a:srgbClr val="000000"/>
                </a:solidFill>
                <a:ea typeface="微软雅黑" panose="020B0503020204020204" pitchFamily="34" charset="-122"/>
                <a:cs typeface="Times New Roman" panose="02020603050405020304" pitchFamily="18" charset="0"/>
              </a:rPr>
              <a:t>(</a:t>
            </a:r>
            <a:r>
              <a:rPr lang="en-US" altLang="zh-CN" sz="2400" b="0" i="1" kern="0" baseline="30000" dirty="0" smtClean="0">
                <a:solidFill>
                  <a:srgbClr val="000000"/>
                </a:solidFill>
                <a:ea typeface="微软雅黑" panose="020B0503020204020204" pitchFamily="34" charset="-122"/>
                <a:cs typeface="Times New Roman" panose="02020603050405020304" pitchFamily="18" charset="0"/>
              </a:rPr>
              <a:t>n</a:t>
            </a:r>
            <a:r>
              <a:rPr lang="en-US" altLang="zh-CN" sz="2400" b="0" kern="0" baseline="30000" dirty="0" smtClean="0">
                <a:solidFill>
                  <a:srgbClr val="000000"/>
                </a:solidFill>
                <a:ea typeface="微软雅黑" panose="020B0503020204020204" pitchFamily="34" charset="-122"/>
                <a:cs typeface="Times New Roman" panose="02020603050405020304" pitchFamily="18" charset="0"/>
              </a:rPr>
              <a:t>)</a:t>
            </a:r>
            <a:r>
              <a:rPr lang="en-US" altLang="zh-CN" sz="2400" b="0" kern="0" dirty="0" smtClean="0">
                <a:solidFill>
                  <a:srgbClr val="000000"/>
                </a:solidFill>
                <a:ea typeface="微软雅黑" panose="020B0503020204020204" pitchFamily="34" charset="-122"/>
                <a:cs typeface="Times New Roman" panose="02020603050405020304" pitchFamily="18" charset="0"/>
              </a:rPr>
              <a:t>=</a:t>
            </a:r>
            <a:r>
              <a:rPr lang="en-US" altLang="zh-CN" sz="2400" i="1" kern="0" dirty="0" smtClean="0">
                <a:solidFill>
                  <a:srgbClr val="000000"/>
                </a:solidFill>
                <a:ea typeface="微软雅黑" panose="020B0503020204020204" pitchFamily="34" charset="-122"/>
                <a:cs typeface="Times New Roman" panose="02020603050405020304" pitchFamily="18" charset="0"/>
              </a:rPr>
              <a:t>PD</a:t>
            </a:r>
            <a:r>
              <a:rPr lang="en-US" altLang="zh-CN" sz="2400" b="0" i="1" kern="0" baseline="30000" dirty="0" smtClean="0">
                <a:solidFill>
                  <a:srgbClr val="000000"/>
                </a:solidFill>
                <a:ea typeface="微软雅黑" panose="020B0503020204020204" pitchFamily="34" charset="-122"/>
                <a:cs typeface="Times New Roman" panose="02020603050405020304" pitchFamily="18" charset="0"/>
              </a:rPr>
              <a:t>n</a:t>
            </a:r>
            <a:r>
              <a:rPr lang="en-US" altLang="zh-CN" sz="2400" i="1" kern="0" dirty="0" smtClean="0">
                <a:solidFill>
                  <a:srgbClr val="000000"/>
                </a:solidFill>
                <a:ea typeface="微软雅黑" panose="020B0503020204020204" pitchFamily="34" charset="-122"/>
                <a:cs typeface="Times New Roman" panose="02020603050405020304" pitchFamily="18" charset="0"/>
              </a:rPr>
              <a:t>P</a:t>
            </a:r>
            <a:r>
              <a:rPr lang="en-US" altLang="zh-CN" sz="2400" b="0" kern="0" baseline="30000" dirty="0" smtClean="0">
                <a:solidFill>
                  <a:srgbClr val="000000"/>
                </a:solidFill>
                <a:latin typeface="宋体"/>
                <a:ea typeface="宋体"/>
                <a:cs typeface="Times New Roman" panose="02020603050405020304" pitchFamily="18" charset="0"/>
              </a:rPr>
              <a:t>-</a:t>
            </a:r>
            <a:r>
              <a:rPr lang="en-US" altLang="zh-CN" sz="2400" b="0" kern="0" baseline="30000" dirty="0" smtClean="0">
                <a:solidFill>
                  <a:srgbClr val="000000"/>
                </a:solidFill>
                <a:ea typeface="微软雅黑" panose="020B0503020204020204" pitchFamily="34" charset="-122"/>
                <a:cs typeface="Times New Roman" panose="02020603050405020304" pitchFamily="18" charset="0"/>
              </a:rPr>
              <a:t>1</a:t>
            </a:r>
            <a:r>
              <a:rPr lang="en-US" altLang="zh-CN" sz="2400" i="1" kern="0" dirty="0" smtClean="0">
                <a:solidFill>
                  <a:srgbClr val="000000"/>
                </a:solidFill>
                <a:ea typeface="微软雅黑" panose="020B0503020204020204" pitchFamily="34" charset="-122"/>
                <a:cs typeface="Times New Roman" panose="02020603050405020304" pitchFamily="18" charset="0"/>
              </a:rPr>
              <a:t>x</a:t>
            </a:r>
            <a:r>
              <a:rPr lang="en-US" altLang="zh-CN" sz="2400" b="0" kern="0" baseline="30000" dirty="0" smtClean="0">
                <a:solidFill>
                  <a:srgbClr val="000000"/>
                </a:solidFill>
                <a:ea typeface="微软雅黑" panose="020B0503020204020204" pitchFamily="34" charset="-122"/>
                <a:cs typeface="Times New Roman" panose="02020603050405020304" pitchFamily="18" charset="0"/>
              </a:rPr>
              <a:t>(0</a:t>
            </a:r>
            <a:r>
              <a:rPr lang="en-US" altLang="zh-CN" sz="2400" b="0" kern="0" baseline="30000" dirty="0">
                <a:solidFill>
                  <a:srgbClr val="000000"/>
                </a:solidFill>
                <a:ea typeface="微软雅黑" panose="020B0503020204020204" pitchFamily="34" charset="-122"/>
                <a:cs typeface="Times New Roman" panose="02020603050405020304" pitchFamily="18" charset="0"/>
              </a:rPr>
              <a:t>)</a:t>
            </a:r>
            <a:endParaRPr lang="en-US" altLang="zh-CN" sz="2400" b="0" kern="0" baseline="30000" dirty="0" smtClean="0">
              <a:solidFill>
                <a:srgbClr val="000000"/>
              </a:solidFill>
              <a:ea typeface="微软雅黑" panose="020B0503020204020204" pitchFamily="34" charset="-122"/>
              <a:cs typeface="Times New Roman" panose="02020603050405020304" pitchFamily="18" charset="0"/>
            </a:endParaRPr>
          </a:p>
        </p:txBody>
      </p:sp>
    </p:spTree>
    <p:custDataLst>
      <p:tags r:id="rId2"/>
    </p:custDataLst>
    <p:extLst>
      <p:ext uri="{BB962C8B-B14F-4D97-AF65-F5344CB8AC3E}">
        <p14:creationId xmlns:p14="http://schemas.microsoft.com/office/powerpoint/2010/main" val="11538734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500"/>
                                        <p:tgtEl>
                                          <p:spTgt spid="9"/>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left)">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wipe(left)">
                                      <p:cBhvr>
                                        <p:cTn id="2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a:extLst>
              <a:ext uri="{FF2B5EF4-FFF2-40B4-BE49-F238E27FC236}">
                <a16:creationId xmlns:a16="http://schemas.microsoft.com/office/drawing/2014/main" xmlns="" id="{1C79A3DF-D1DD-4DCD-BBCA-3F9A1B85B033}"/>
              </a:ext>
            </a:extLst>
          </p:cNvPr>
          <p:cNvGrpSpPr/>
          <p:nvPr/>
        </p:nvGrpSpPr>
        <p:grpSpPr>
          <a:xfrm>
            <a:off x="486158" y="312361"/>
            <a:ext cx="5321016" cy="556191"/>
            <a:chOff x="486158" y="414665"/>
            <a:chExt cx="5321016" cy="556191"/>
          </a:xfrm>
        </p:grpSpPr>
        <p:sp>
          <p:nvSpPr>
            <p:cNvPr id="23" name="矩形 22">
              <a:extLst>
                <a:ext uri="{FF2B5EF4-FFF2-40B4-BE49-F238E27FC236}">
                  <a16:creationId xmlns:a16="http://schemas.microsoft.com/office/drawing/2014/main" xmlns="" id="{D694509D-4481-4D7D-B3BE-D6D36C1F91F3}"/>
                </a:ext>
              </a:extLst>
            </p:cNvPr>
            <p:cNvSpPr/>
            <p:nvPr/>
          </p:nvSpPr>
          <p:spPr>
            <a:xfrm>
              <a:off x="1172351" y="414665"/>
              <a:ext cx="4634823" cy="523220"/>
            </a:xfrm>
            <a:prstGeom prst="rect">
              <a:avLst/>
            </a:prstGeom>
          </p:spPr>
          <p:txBody>
            <a:bodyPr wrap="square">
              <a:spAutoFit/>
            </a:bodyPr>
            <a:lstStyle/>
            <a:p>
              <a:pPr lvl="0">
                <a:defRPr/>
              </a:pPr>
              <a:r>
                <a:rPr lang="zh-CN" altLang="en-US" sz="2800" b="1" spc="300" dirty="0">
                  <a:solidFill>
                    <a:prstClr val="black">
                      <a:lumMod val="95000"/>
                      <a:lumOff val="5000"/>
                    </a:prstClr>
                  </a:solidFill>
                  <a:latin typeface="微软雅黑" panose="020B0503020204020204" pitchFamily="34" charset="-122"/>
                  <a:ea typeface="微软雅黑" panose="020B0503020204020204" pitchFamily="34" charset="-122"/>
                  <a:cs typeface="+mn-ea"/>
                  <a:sym typeface="+mn-lt"/>
                </a:rPr>
                <a:t>常染色体遗传模型</a:t>
              </a:r>
            </a:p>
          </p:txBody>
        </p:sp>
        <p:sp>
          <p:nvSpPr>
            <p:cNvPr id="24" name="矩形 23">
              <a:extLst>
                <a:ext uri="{FF2B5EF4-FFF2-40B4-BE49-F238E27FC236}">
                  <a16:creationId xmlns:a16="http://schemas.microsoft.com/office/drawing/2014/main" xmlns="" id="{585731C8-2130-4A42-BDC6-479492FADCAA}"/>
                </a:ext>
              </a:extLst>
            </p:cNvPr>
            <p:cNvSpPr/>
            <p:nvPr/>
          </p:nvSpPr>
          <p:spPr>
            <a:xfrm>
              <a:off x="486158" y="509191"/>
              <a:ext cx="577495" cy="461665"/>
            </a:xfrm>
            <a:prstGeom prst="rect">
              <a:avLst/>
            </a:prstGeom>
          </p:spPr>
          <p:txBody>
            <a:bodyPr wrap="square">
              <a:spAutoFit/>
            </a:bodyPr>
            <a:lstStyle/>
            <a:p>
              <a:pPr lvl="0" algn="ctr">
                <a:defRPr/>
              </a:pPr>
              <a:r>
                <a:rPr lang="en-US" altLang="zh-CN" sz="2400" b="1" dirty="0" smtClean="0">
                  <a:solidFill>
                    <a:prstClr val="white"/>
                  </a:solidFill>
                  <a:latin typeface="Times New Roman" pitchFamily="18" charset="0"/>
                  <a:ea typeface="微软雅黑" panose="020B0503020204020204" pitchFamily="34" charset="-122"/>
                  <a:cs typeface="Times New Roman" pitchFamily="18" charset="0"/>
                  <a:sym typeface="+mn-lt"/>
                </a:rPr>
                <a:t>§6</a:t>
              </a:r>
              <a:endParaRPr lang="en-US" altLang="zh-CN" sz="2400" b="1" dirty="0">
                <a:solidFill>
                  <a:prstClr val="white"/>
                </a:solidFill>
                <a:latin typeface="Times New Roman" pitchFamily="18" charset="0"/>
                <a:ea typeface="微软雅黑" panose="020B0503020204020204" pitchFamily="34" charset="-122"/>
                <a:cs typeface="Times New Roman" pitchFamily="18" charset="0"/>
                <a:sym typeface="+mn-lt"/>
              </a:endParaRPr>
            </a:p>
          </p:txBody>
        </p:sp>
      </p:grpSp>
      <p:sp>
        <p:nvSpPr>
          <p:cNvPr id="5" name="Text Box 12"/>
          <p:cNvSpPr txBox="1">
            <a:spLocks noChangeArrowheads="1"/>
          </p:cNvSpPr>
          <p:nvPr/>
        </p:nvSpPr>
        <p:spPr bwMode="auto">
          <a:xfrm>
            <a:off x="5597701" y="2438641"/>
            <a:ext cx="98920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lnSpc>
                <a:spcPct val="150000"/>
              </a:lnSpc>
              <a:defRPr/>
            </a:pPr>
            <a:r>
              <a:rPr lang="en-US" altLang="zh-CN" sz="2400" b="0" i="1" kern="0" dirty="0" smtClean="0">
                <a:solidFill>
                  <a:srgbClr val="000000"/>
                </a:solidFill>
                <a:ea typeface="微软雅黑" panose="020B0503020204020204" pitchFamily="34" charset="-122"/>
                <a:cs typeface="Times New Roman" panose="02020603050405020304" pitchFamily="18" charset="0"/>
              </a:rPr>
              <a:t>n</a:t>
            </a:r>
            <a:r>
              <a:rPr lang="en-US" altLang="zh-CN" sz="2400" b="0" kern="0" dirty="0" smtClean="0">
                <a:solidFill>
                  <a:srgbClr val="000000"/>
                </a:solidFill>
                <a:ea typeface="微软雅黑" panose="020B0503020204020204" pitchFamily="34" charset="-122"/>
                <a:cs typeface="Times New Roman" panose="02020603050405020304" pitchFamily="18" charset="0"/>
              </a:rPr>
              <a:t>→∞ </a:t>
            </a:r>
          </a:p>
        </p:txBody>
      </p:sp>
      <p:graphicFrame>
        <p:nvGraphicFramePr>
          <p:cNvPr id="7" name="对象 6"/>
          <p:cNvGraphicFramePr>
            <a:graphicFrameLocks noChangeAspect="1"/>
          </p:cNvGraphicFramePr>
          <p:nvPr>
            <p:extLst>
              <p:ext uri="{D42A27DB-BD31-4B8C-83A1-F6EECF244321}">
                <p14:modId xmlns:p14="http://schemas.microsoft.com/office/powerpoint/2010/main" val="4013260393"/>
              </p:ext>
            </p:extLst>
          </p:nvPr>
        </p:nvGraphicFramePr>
        <p:xfrm>
          <a:off x="1800225" y="1824038"/>
          <a:ext cx="3441700" cy="2895600"/>
        </p:xfrm>
        <a:graphic>
          <a:graphicData uri="http://schemas.openxmlformats.org/presentationml/2006/ole">
            <mc:AlternateContent xmlns:mc="http://schemas.openxmlformats.org/markup-compatibility/2006">
              <mc:Choice xmlns:v="urn:schemas-microsoft-com:vml" Requires="v">
                <p:oleObj spid="_x0000_s233495" name="Equation" r:id="rId4" imgW="3441600" imgH="2895480" progId="Equation.DSMT4">
                  <p:embed/>
                </p:oleObj>
              </mc:Choice>
              <mc:Fallback>
                <p:oleObj name="Equation" r:id="rId4" imgW="3441600" imgH="2895480" progId="Equation.DSMT4">
                  <p:embed/>
                  <p:pic>
                    <p:nvPicPr>
                      <p:cNvPr id="0" name=""/>
                      <p:cNvPicPr/>
                      <p:nvPr/>
                    </p:nvPicPr>
                    <p:blipFill>
                      <a:blip r:embed="rId5"/>
                      <a:stretch>
                        <a:fillRect/>
                      </a:stretch>
                    </p:blipFill>
                    <p:spPr>
                      <a:xfrm>
                        <a:off x="1800225" y="1824038"/>
                        <a:ext cx="3441700" cy="2895600"/>
                      </a:xfrm>
                      <a:prstGeom prst="rect">
                        <a:avLst/>
                      </a:prstGeom>
                    </p:spPr>
                  </p:pic>
                </p:oleObj>
              </mc:Fallback>
            </mc:AlternateContent>
          </a:graphicData>
        </a:graphic>
      </p:graphicFrame>
      <p:sp>
        <p:nvSpPr>
          <p:cNvPr id="8" name="Text Box 12"/>
          <p:cNvSpPr txBox="1">
            <a:spLocks noChangeArrowheads="1"/>
          </p:cNvSpPr>
          <p:nvPr/>
        </p:nvSpPr>
        <p:spPr bwMode="auto">
          <a:xfrm>
            <a:off x="1505808" y="5222792"/>
            <a:ext cx="822812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lnSpc>
                <a:spcPct val="150000"/>
              </a:lnSpc>
              <a:defRPr/>
            </a:pPr>
            <a:r>
              <a:rPr lang="zh-CN" altLang="en-US" sz="2400" b="0" kern="0" dirty="0">
                <a:solidFill>
                  <a:srgbClr val="000000"/>
                </a:solidFill>
                <a:ea typeface="微软雅黑" panose="020B0503020204020204" pitchFamily="34" charset="-122"/>
                <a:cs typeface="Times New Roman" panose="02020603050405020304" pitchFamily="18" charset="0"/>
              </a:rPr>
              <a:t>即在足够长的时间后，培育出的植物基本上</a:t>
            </a:r>
            <a:r>
              <a:rPr lang="zh-CN" altLang="en-US" sz="2400" b="0" kern="0" dirty="0" smtClean="0">
                <a:solidFill>
                  <a:srgbClr val="000000"/>
                </a:solidFill>
                <a:ea typeface="微软雅黑" panose="020B0503020204020204" pitchFamily="34" charset="-122"/>
                <a:cs typeface="Times New Roman" panose="02020603050405020304" pitchFamily="18" charset="0"/>
              </a:rPr>
              <a:t>呈现</a:t>
            </a:r>
            <a:r>
              <a:rPr lang="en-US" altLang="zh-CN" sz="2400" b="0" kern="0" dirty="0" smtClean="0">
                <a:solidFill>
                  <a:srgbClr val="000000"/>
                </a:solidFill>
                <a:ea typeface="微软雅黑" panose="020B0503020204020204" pitchFamily="34" charset="-122"/>
                <a:cs typeface="Times New Roman" panose="02020603050405020304" pitchFamily="18" charset="0"/>
              </a:rPr>
              <a:t>AA</a:t>
            </a:r>
            <a:r>
              <a:rPr lang="zh-CN" altLang="en-US" sz="2400" b="0" kern="0" dirty="0" smtClean="0">
                <a:solidFill>
                  <a:srgbClr val="000000"/>
                </a:solidFill>
                <a:ea typeface="微软雅黑" panose="020B0503020204020204" pitchFamily="34" charset="-122"/>
                <a:cs typeface="Times New Roman" panose="02020603050405020304" pitchFamily="18" charset="0"/>
              </a:rPr>
              <a:t>型。</a:t>
            </a:r>
          </a:p>
        </p:txBody>
      </p:sp>
      <p:sp>
        <p:nvSpPr>
          <p:cNvPr id="9" name="Text Box 12"/>
          <p:cNvSpPr txBox="1">
            <a:spLocks noChangeArrowheads="1"/>
          </p:cNvSpPr>
          <p:nvPr/>
        </p:nvSpPr>
        <p:spPr bwMode="auto">
          <a:xfrm>
            <a:off x="6663596" y="2840342"/>
            <a:ext cx="307033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lnSpc>
                <a:spcPct val="150000"/>
              </a:lnSpc>
              <a:defRPr/>
            </a:pPr>
            <a:r>
              <a:rPr lang="en-US" altLang="zh-CN" sz="2400" b="0" i="1" kern="0" dirty="0" smtClean="0">
                <a:solidFill>
                  <a:srgbClr val="000000"/>
                </a:solidFill>
                <a:ea typeface="微软雅黑" panose="020B0503020204020204" pitchFamily="34" charset="-122"/>
                <a:cs typeface="Times New Roman" panose="02020603050405020304" pitchFamily="18" charset="0"/>
              </a:rPr>
              <a:t>a</a:t>
            </a:r>
            <a:r>
              <a:rPr lang="en-US" altLang="zh-CN" sz="2400" b="0" i="1" kern="0" baseline="-25000" dirty="0" smtClean="0">
                <a:solidFill>
                  <a:srgbClr val="000000"/>
                </a:solidFill>
                <a:ea typeface="微软雅黑" panose="020B0503020204020204" pitchFamily="34" charset="-122"/>
                <a:cs typeface="Times New Roman" panose="02020603050405020304" pitchFamily="18" charset="0"/>
              </a:rPr>
              <a:t>n</a:t>
            </a:r>
            <a:r>
              <a:rPr lang="en-US" altLang="zh-CN" sz="2400" b="0" kern="0" dirty="0" smtClean="0">
                <a:solidFill>
                  <a:srgbClr val="000000"/>
                </a:solidFill>
                <a:ea typeface="微软雅黑" panose="020B0503020204020204" pitchFamily="34" charset="-122"/>
                <a:cs typeface="Times New Roman" panose="02020603050405020304" pitchFamily="18" charset="0"/>
              </a:rPr>
              <a:t>→1</a:t>
            </a:r>
            <a:r>
              <a:rPr lang="zh-CN" altLang="en-US" sz="2400" b="0" kern="0" dirty="0" smtClean="0">
                <a:solidFill>
                  <a:srgbClr val="000000"/>
                </a:solidFill>
                <a:ea typeface="微软雅黑" panose="020B0503020204020204" pitchFamily="34" charset="-122"/>
                <a:cs typeface="Times New Roman" panose="02020603050405020304" pitchFamily="18" charset="0"/>
              </a:rPr>
              <a:t>，</a:t>
            </a:r>
            <a:r>
              <a:rPr lang="en-US" altLang="zh-CN" sz="2400" b="0" i="1" kern="0" dirty="0" smtClean="0">
                <a:solidFill>
                  <a:srgbClr val="000000"/>
                </a:solidFill>
                <a:ea typeface="微软雅黑" panose="020B0503020204020204" pitchFamily="34" charset="-122"/>
                <a:cs typeface="Times New Roman" panose="02020603050405020304" pitchFamily="18" charset="0"/>
              </a:rPr>
              <a:t>b</a:t>
            </a:r>
            <a:r>
              <a:rPr lang="en-US" altLang="zh-CN" sz="2400" b="0" i="1" kern="0" baseline="-25000" dirty="0" smtClean="0">
                <a:solidFill>
                  <a:srgbClr val="000000"/>
                </a:solidFill>
                <a:ea typeface="微软雅黑" panose="020B0503020204020204" pitchFamily="34" charset="-122"/>
                <a:cs typeface="Times New Roman" panose="02020603050405020304" pitchFamily="18" charset="0"/>
              </a:rPr>
              <a:t>n</a:t>
            </a:r>
            <a:r>
              <a:rPr lang="en-US" altLang="zh-CN" sz="2400" b="0" kern="0" dirty="0" smtClean="0">
                <a:solidFill>
                  <a:srgbClr val="000000"/>
                </a:solidFill>
                <a:ea typeface="微软雅黑" panose="020B0503020204020204" pitchFamily="34" charset="-122"/>
                <a:cs typeface="Times New Roman" panose="02020603050405020304" pitchFamily="18" charset="0"/>
              </a:rPr>
              <a:t>→0</a:t>
            </a:r>
            <a:r>
              <a:rPr lang="zh-CN" altLang="en-US" sz="2400" b="0" kern="0" dirty="0" smtClean="0">
                <a:solidFill>
                  <a:srgbClr val="000000"/>
                </a:solidFill>
                <a:ea typeface="微软雅黑" panose="020B0503020204020204" pitchFamily="34" charset="-122"/>
                <a:cs typeface="Times New Roman" panose="02020603050405020304" pitchFamily="18" charset="0"/>
              </a:rPr>
              <a:t>，</a:t>
            </a:r>
            <a:r>
              <a:rPr lang="en-US" altLang="zh-CN" sz="2400" b="0" i="1" kern="0" dirty="0" smtClean="0">
                <a:solidFill>
                  <a:srgbClr val="000000"/>
                </a:solidFill>
                <a:ea typeface="微软雅黑" panose="020B0503020204020204" pitchFamily="34" charset="-122"/>
                <a:cs typeface="Times New Roman" panose="02020603050405020304" pitchFamily="18" charset="0"/>
              </a:rPr>
              <a:t>c</a:t>
            </a:r>
            <a:r>
              <a:rPr lang="en-US" altLang="zh-CN" sz="2400" b="0" i="1" kern="0" baseline="-25000" dirty="0" smtClean="0">
                <a:solidFill>
                  <a:srgbClr val="000000"/>
                </a:solidFill>
                <a:ea typeface="微软雅黑" panose="020B0503020204020204" pitchFamily="34" charset="-122"/>
                <a:cs typeface="Times New Roman" panose="02020603050405020304" pitchFamily="18" charset="0"/>
              </a:rPr>
              <a:t>n</a:t>
            </a:r>
            <a:r>
              <a:rPr lang="en-US" altLang="zh-CN" sz="2400" b="0" kern="0" dirty="0" smtClean="0">
                <a:solidFill>
                  <a:srgbClr val="000000"/>
                </a:solidFill>
                <a:ea typeface="微软雅黑" panose="020B0503020204020204" pitchFamily="34" charset="-122"/>
                <a:cs typeface="Times New Roman" panose="02020603050405020304" pitchFamily="18" charset="0"/>
              </a:rPr>
              <a:t>→0</a:t>
            </a:r>
            <a:r>
              <a:rPr lang="zh-CN" altLang="en-US" sz="2400" b="0" kern="0" dirty="0" smtClean="0">
                <a:solidFill>
                  <a:srgbClr val="000000"/>
                </a:solidFill>
                <a:ea typeface="微软雅黑" panose="020B0503020204020204" pitchFamily="34" charset="-122"/>
                <a:cs typeface="Times New Roman" panose="02020603050405020304" pitchFamily="18" charset="0"/>
              </a:rPr>
              <a:t> </a:t>
            </a:r>
          </a:p>
        </p:txBody>
      </p:sp>
      <p:sp>
        <p:nvSpPr>
          <p:cNvPr id="10" name="右箭头 9"/>
          <p:cNvSpPr/>
          <p:nvPr/>
        </p:nvSpPr>
        <p:spPr>
          <a:xfrm>
            <a:off x="5500082" y="3055497"/>
            <a:ext cx="1089544" cy="216024"/>
          </a:xfrm>
          <a:prstGeom prst="rightArrow">
            <a:avLst/>
          </a:prstGeom>
          <a:solidFill>
            <a:srgbClr val="00B0F0"/>
          </a:solidFill>
          <a:ln w="12700" cap="flat" cmpd="sng" algn="ctr">
            <a:solidFill>
              <a:srgbClr val="00B0F0"/>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endParaRPr>
          </a:p>
        </p:txBody>
      </p:sp>
    </p:spTree>
    <p:custDataLst>
      <p:tags r:id="rId2"/>
    </p:custDataLst>
    <p:extLst>
      <p:ext uri="{BB962C8B-B14F-4D97-AF65-F5344CB8AC3E}">
        <p14:creationId xmlns:p14="http://schemas.microsoft.com/office/powerpoint/2010/main" val="25786092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left)">
                                      <p:cBhvr>
                                        <p:cTn id="17" dur="500"/>
                                        <p:tgtEl>
                                          <p:spTgt spid="10"/>
                                        </p:tgtEl>
                                      </p:cBhvr>
                                    </p:animEffect>
                                  </p:childTnLst>
                                </p:cTn>
                              </p:par>
                            </p:childTnLst>
                          </p:cTn>
                        </p:par>
                        <p:par>
                          <p:cTn id="18" fill="hold">
                            <p:stCondLst>
                              <p:cond delay="500"/>
                            </p:stCondLst>
                            <p:childTnLst>
                              <p:par>
                                <p:cTn id="19" presetID="22" presetClass="entr" presetSubtype="8" fill="hold" grpId="0" nodeType="after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ipe(left)">
                                      <p:cBhvr>
                                        <p:cTn id="21" dur="500"/>
                                        <p:tgtEl>
                                          <p:spTgt spid="9"/>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wipe(left)">
                                      <p:cBhvr>
                                        <p:cTn id="2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P spid="9" grpId="0"/>
      <p:bldP spid="10"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a:extLst>
              <a:ext uri="{FF2B5EF4-FFF2-40B4-BE49-F238E27FC236}">
                <a16:creationId xmlns:a16="http://schemas.microsoft.com/office/drawing/2014/main" xmlns="" id="{1C79A3DF-D1DD-4DCD-BBCA-3F9A1B85B033}"/>
              </a:ext>
            </a:extLst>
          </p:cNvPr>
          <p:cNvGrpSpPr/>
          <p:nvPr/>
        </p:nvGrpSpPr>
        <p:grpSpPr>
          <a:xfrm>
            <a:off x="486158" y="312361"/>
            <a:ext cx="5321016" cy="556191"/>
            <a:chOff x="486158" y="414665"/>
            <a:chExt cx="5321016" cy="556191"/>
          </a:xfrm>
        </p:grpSpPr>
        <p:sp>
          <p:nvSpPr>
            <p:cNvPr id="23" name="矩形 22">
              <a:extLst>
                <a:ext uri="{FF2B5EF4-FFF2-40B4-BE49-F238E27FC236}">
                  <a16:creationId xmlns:a16="http://schemas.microsoft.com/office/drawing/2014/main" xmlns="" id="{D694509D-4481-4D7D-B3BE-D6D36C1F91F3}"/>
                </a:ext>
              </a:extLst>
            </p:cNvPr>
            <p:cNvSpPr/>
            <p:nvPr/>
          </p:nvSpPr>
          <p:spPr>
            <a:xfrm>
              <a:off x="1172351" y="414665"/>
              <a:ext cx="4634823" cy="523220"/>
            </a:xfrm>
            <a:prstGeom prst="rect">
              <a:avLst/>
            </a:prstGeom>
          </p:spPr>
          <p:txBody>
            <a:bodyPr wrap="square">
              <a:spAutoFit/>
            </a:bodyPr>
            <a:lstStyle/>
            <a:p>
              <a:pPr lvl="0">
                <a:defRPr/>
              </a:pPr>
              <a:r>
                <a:rPr lang="zh-CN" altLang="en-US" sz="2800" b="1" spc="300" dirty="0">
                  <a:solidFill>
                    <a:prstClr val="black">
                      <a:lumMod val="95000"/>
                      <a:lumOff val="5000"/>
                    </a:prstClr>
                  </a:solidFill>
                  <a:latin typeface="微软雅黑" panose="020B0503020204020204" pitchFamily="34" charset="-122"/>
                  <a:ea typeface="微软雅黑" panose="020B0503020204020204" pitchFamily="34" charset="-122"/>
                  <a:cs typeface="+mn-ea"/>
                  <a:sym typeface="+mn-lt"/>
                </a:rPr>
                <a:t>常染色体遗传模型</a:t>
              </a:r>
            </a:p>
          </p:txBody>
        </p:sp>
        <p:sp>
          <p:nvSpPr>
            <p:cNvPr id="24" name="矩形 23">
              <a:extLst>
                <a:ext uri="{FF2B5EF4-FFF2-40B4-BE49-F238E27FC236}">
                  <a16:creationId xmlns:a16="http://schemas.microsoft.com/office/drawing/2014/main" xmlns="" id="{585731C8-2130-4A42-BDC6-479492FADCAA}"/>
                </a:ext>
              </a:extLst>
            </p:cNvPr>
            <p:cNvSpPr/>
            <p:nvPr/>
          </p:nvSpPr>
          <p:spPr>
            <a:xfrm>
              <a:off x="486158" y="509191"/>
              <a:ext cx="577495" cy="461665"/>
            </a:xfrm>
            <a:prstGeom prst="rect">
              <a:avLst/>
            </a:prstGeom>
          </p:spPr>
          <p:txBody>
            <a:bodyPr wrap="square">
              <a:spAutoFit/>
            </a:bodyPr>
            <a:lstStyle/>
            <a:p>
              <a:pPr lvl="0" algn="ctr">
                <a:defRPr/>
              </a:pPr>
              <a:r>
                <a:rPr lang="en-US" altLang="zh-CN" sz="2400" b="1" dirty="0" smtClean="0">
                  <a:solidFill>
                    <a:prstClr val="white"/>
                  </a:solidFill>
                  <a:latin typeface="Times New Roman" pitchFamily="18" charset="0"/>
                  <a:ea typeface="微软雅黑" panose="020B0503020204020204" pitchFamily="34" charset="-122"/>
                  <a:cs typeface="Times New Roman" pitchFamily="18" charset="0"/>
                  <a:sym typeface="+mn-lt"/>
                </a:rPr>
                <a:t>§6</a:t>
              </a:r>
              <a:endParaRPr lang="en-US" altLang="zh-CN" sz="2400" b="1" dirty="0">
                <a:solidFill>
                  <a:prstClr val="white"/>
                </a:solidFill>
                <a:latin typeface="Times New Roman" pitchFamily="18" charset="0"/>
                <a:ea typeface="微软雅黑" panose="020B0503020204020204" pitchFamily="34" charset="-122"/>
                <a:cs typeface="Times New Roman" pitchFamily="18" charset="0"/>
                <a:sym typeface="+mn-lt"/>
              </a:endParaRPr>
            </a:p>
          </p:txBody>
        </p:sp>
      </p:grpSp>
      <p:sp>
        <p:nvSpPr>
          <p:cNvPr id="11" name="Text Box 4"/>
          <p:cNvSpPr txBox="1">
            <a:spLocks noChangeArrowheads="1"/>
          </p:cNvSpPr>
          <p:nvPr/>
        </p:nvSpPr>
        <p:spPr bwMode="auto">
          <a:xfrm>
            <a:off x="892475" y="1030682"/>
            <a:ext cx="10315576"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algn="just" eaLnBrk="1" hangingPunct="1">
              <a:lnSpc>
                <a:spcPct val="150000"/>
              </a:lnSpc>
              <a:defRPr/>
            </a:pPr>
            <a:r>
              <a:rPr lang="zh-CN" altLang="en-US" sz="2400" b="0" kern="0" dirty="0" smtClean="0">
                <a:solidFill>
                  <a:srgbClr val="000000"/>
                </a:solidFill>
                <a:ea typeface="微软雅黑" panose="020B0503020204020204" pitchFamily="34" charset="-122"/>
                <a:cs typeface="Times New Roman" panose="02020603050405020304" pitchFamily="18" charset="0"/>
              </a:rPr>
              <a:t>        </a:t>
            </a:r>
            <a:r>
              <a:rPr lang="zh-CN" altLang="en-US" sz="2400" kern="0" dirty="0" smtClean="0">
                <a:solidFill>
                  <a:srgbClr val="009999"/>
                </a:solidFill>
                <a:ea typeface="微软雅黑" panose="020B0503020204020204" pitchFamily="34" charset="-122"/>
                <a:cs typeface="Times New Roman" panose="02020603050405020304" pitchFamily="18" charset="0"/>
              </a:rPr>
              <a:t>问题</a:t>
            </a:r>
            <a:r>
              <a:rPr lang="en-US" altLang="zh-CN" sz="2400" kern="0" dirty="0">
                <a:solidFill>
                  <a:srgbClr val="009999"/>
                </a:solidFill>
                <a:ea typeface="微软雅黑" panose="020B0503020204020204" pitchFamily="34" charset="-122"/>
                <a:cs typeface="Times New Roman" panose="02020603050405020304" pitchFamily="18" charset="0"/>
              </a:rPr>
              <a:t>2</a:t>
            </a:r>
            <a:r>
              <a:rPr lang="en-US" altLang="zh-CN" sz="2400" b="0" kern="0" dirty="0">
                <a:solidFill>
                  <a:srgbClr val="000000"/>
                </a:solidFill>
                <a:ea typeface="微软雅黑" panose="020B0503020204020204" pitchFamily="34" charset="-122"/>
                <a:cs typeface="Times New Roman" panose="02020603050405020304" pitchFamily="18" charset="0"/>
              </a:rPr>
              <a:t>  </a:t>
            </a:r>
            <a:r>
              <a:rPr lang="zh-CN" altLang="en-US" sz="2400" b="0" kern="0" dirty="0">
                <a:solidFill>
                  <a:srgbClr val="000000"/>
                </a:solidFill>
                <a:ea typeface="微软雅黑" panose="020B0503020204020204" pitchFamily="34" charset="-122"/>
                <a:cs typeface="Times New Roman" panose="02020603050405020304" pitchFamily="18" charset="0"/>
              </a:rPr>
              <a:t>在问题</a:t>
            </a:r>
            <a:r>
              <a:rPr lang="en-US" altLang="zh-CN" sz="2400" b="0" kern="0" dirty="0">
                <a:solidFill>
                  <a:srgbClr val="000000"/>
                </a:solidFill>
                <a:ea typeface="微软雅黑" panose="020B0503020204020204" pitchFamily="34" charset="-122"/>
                <a:cs typeface="Times New Roman" panose="02020603050405020304" pitchFamily="18" charset="0"/>
              </a:rPr>
              <a:t>1</a:t>
            </a:r>
            <a:r>
              <a:rPr lang="zh-CN" altLang="en-US" sz="2400" b="0" kern="0" dirty="0">
                <a:solidFill>
                  <a:srgbClr val="000000"/>
                </a:solidFill>
                <a:ea typeface="微软雅黑" panose="020B0503020204020204" pitchFamily="34" charset="-122"/>
                <a:cs typeface="Times New Roman" panose="02020603050405020304" pitchFamily="18" charset="0"/>
              </a:rPr>
              <a:t>中，如果选择培育方案为有相同基因型植物相结合，那么后代所具有</a:t>
            </a:r>
            <a:r>
              <a:rPr lang="en-US" altLang="zh-CN" sz="2400" b="0" kern="0" dirty="0">
                <a:solidFill>
                  <a:srgbClr val="000000"/>
                </a:solidFill>
                <a:ea typeface="微软雅黑" panose="020B0503020204020204" pitchFamily="34" charset="-122"/>
                <a:cs typeface="Times New Roman" panose="02020603050405020304" pitchFamily="18" charset="0"/>
              </a:rPr>
              <a:t>3</a:t>
            </a:r>
            <a:r>
              <a:rPr lang="zh-CN" altLang="en-US" sz="2400" b="0" kern="0" dirty="0">
                <a:solidFill>
                  <a:srgbClr val="000000"/>
                </a:solidFill>
                <a:ea typeface="微软雅黑" panose="020B0503020204020204" pitchFamily="34" charset="-122"/>
                <a:cs typeface="Times New Roman" panose="02020603050405020304" pitchFamily="18" charset="0"/>
              </a:rPr>
              <a:t>种基因型的概率</a:t>
            </a:r>
            <a:r>
              <a:rPr lang="zh-CN" altLang="en-US" sz="2400" b="0" kern="0" dirty="0" smtClean="0">
                <a:solidFill>
                  <a:srgbClr val="000000"/>
                </a:solidFill>
                <a:ea typeface="微软雅黑" panose="020B0503020204020204" pitchFamily="34" charset="-122"/>
                <a:cs typeface="Times New Roman" panose="02020603050405020304" pitchFamily="18" charset="0"/>
              </a:rPr>
              <a:t>如下表所示。</a:t>
            </a:r>
          </a:p>
        </p:txBody>
      </p:sp>
      <p:sp>
        <p:nvSpPr>
          <p:cNvPr id="12" name="Text Box 12"/>
          <p:cNvSpPr txBox="1">
            <a:spLocks noChangeArrowheads="1"/>
          </p:cNvSpPr>
          <p:nvPr/>
        </p:nvSpPr>
        <p:spPr bwMode="auto">
          <a:xfrm>
            <a:off x="892475" y="5948740"/>
            <a:ext cx="10315575" cy="5808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lnSpc>
                <a:spcPct val="150000"/>
              </a:lnSpc>
              <a:defRPr/>
            </a:pPr>
            <a:r>
              <a:rPr lang="zh-CN" altLang="en-US" sz="2400" b="0" kern="0" dirty="0">
                <a:solidFill>
                  <a:srgbClr val="000000"/>
                </a:solidFill>
                <a:ea typeface="微软雅黑" panose="020B0503020204020204" pitchFamily="34" charset="-122"/>
                <a:cs typeface="Times New Roman" panose="02020603050405020304" pitchFamily="18" charset="0"/>
              </a:rPr>
              <a:t>问：经过若干年后</a:t>
            </a:r>
            <a:r>
              <a:rPr lang="en-US" altLang="zh-CN" sz="2400" b="0" kern="0" dirty="0">
                <a:solidFill>
                  <a:srgbClr val="000000"/>
                </a:solidFill>
                <a:ea typeface="微软雅黑" panose="020B0503020204020204" pitchFamily="34" charset="-122"/>
                <a:cs typeface="Times New Roman" panose="02020603050405020304" pitchFamily="18" charset="0"/>
              </a:rPr>
              <a:t>3</a:t>
            </a:r>
            <a:r>
              <a:rPr lang="zh-CN" altLang="en-US" sz="2400" b="0" kern="0" dirty="0">
                <a:solidFill>
                  <a:srgbClr val="000000"/>
                </a:solidFill>
                <a:ea typeface="微软雅黑" panose="020B0503020204020204" pitchFamily="34" charset="-122"/>
                <a:cs typeface="Times New Roman" panose="02020603050405020304" pitchFamily="18" charset="0"/>
              </a:rPr>
              <a:t>种基因型分布如何？</a:t>
            </a:r>
            <a:endParaRPr lang="zh-CN" altLang="en-US" sz="2400" b="0" kern="0" dirty="0" smtClean="0">
              <a:solidFill>
                <a:srgbClr val="000000"/>
              </a:solidFill>
              <a:ea typeface="微软雅黑" panose="020B0503020204020204" pitchFamily="34" charset="-122"/>
              <a:cs typeface="Times New Roman" panose="02020603050405020304" pitchFamily="18" charset="0"/>
            </a:endParaRPr>
          </a:p>
        </p:txBody>
      </p:sp>
      <p:sp>
        <p:nvSpPr>
          <p:cNvPr id="13" name="Text Box 3"/>
          <p:cNvSpPr txBox="1">
            <a:spLocks noChangeArrowheads="1"/>
          </p:cNvSpPr>
          <p:nvPr/>
        </p:nvSpPr>
        <p:spPr bwMode="auto">
          <a:xfrm>
            <a:off x="758088" y="2217514"/>
            <a:ext cx="10521692" cy="499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algn="ctr" eaLnBrk="1" hangingPunct="1">
              <a:lnSpc>
                <a:spcPct val="150000"/>
              </a:lnSpc>
              <a:defRPr/>
            </a:pPr>
            <a:r>
              <a:rPr lang="zh-CN" altLang="en-US" sz="2000" kern="0" dirty="0" smtClean="0">
                <a:solidFill>
                  <a:srgbClr val="009999"/>
                </a:solidFill>
                <a:ea typeface="微软雅黑" panose="020B0503020204020204" pitchFamily="34" charset="-122"/>
                <a:cs typeface="Times New Roman" panose="02020603050405020304" pitchFamily="18" charset="0"/>
              </a:rPr>
              <a:t>后代基因型概率</a:t>
            </a:r>
            <a:endParaRPr lang="zh-CN" altLang="en-US" sz="2000" kern="0" dirty="0">
              <a:solidFill>
                <a:srgbClr val="009999"/>
              </a:solidFill>
              <a:ea typeface="微软雅黑" panose="020B0503020204020204" pitchFamily="34" charset="-122"/>
              <a:cs typeface="Times New Roman" panose="02020603050405020304" pitchFamily="18" charset="0"/>
            </a:endParaRPr>
          </a:p>
        </p:txBody>
      </p:sp>
      <p:graphicFrame>
        <p:nvGraphicFramePr>
          <p:cNvPr id="14" name="表格 13"/>
          <p:cNvGraphicFramePr>
            <a:graphicFrameLocks noGrp="1"/>
          </p:cNvGraphicFramePr>
          <p:nvPr>
            <p:extLst>
              <p:ext uri="{D42A27DB-BD31-4B8C-83A1-F6EECF244321}">
                <p14:modId xmlns:p14="http://schemas.microsoft.com/office/powerpoint/2010/main" val="2492420449"/>
              </p:ext>
            </p:extLst>
          </p:nvPr>
        </p:nvGraphicFramePr>
        <p:xfrm>
          <a:off x="2031735" y="2814255"/>
          <a:ext cx="8126940" cy="2952480"/>
        </p:xfrm>
        <a:graphic>
          <a:graphicData uri="http://schemas.openxmlformats.org/drawingml/2006/table">
            <a:tbl>
              <a:tblPr firstRow="1" bandRow="1"/>
              <a:tblGrid>
                <a:gridCol w="1625388"/>
                <a:gridCol w="1625388"/>
                <a:gridCol w="1625388"/>
                <a:gridCol w="1625388"/>
                <a:gridCol w="1625388"/>
              </a:tblGrid>
              <a:tr h="370840">
                <a:tc rowSpan="2">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endParaRPr lang="zh-CN" altLang="en-US" sz="20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endParaRPr>
                    </a:p>
                  </a:txBody>
                  <a:tcPr anchor="ctr">
                    <a:lnL w="12700" cmpd="sng">
                      <a:solidFill>
                        <a:sysClr val="window" lastClr="FFFFFF"/>
                      </a:solidFill>
                    </a:lnL>
                    <a:lnR w="6350" cap="flat" cmpd="sng" algn="ctr">
                      <a:solidFill>
                        <a:srgbClr val="9AC343">
                          <a:lumMod val="75000"/>
                        </a:srgbClr>
                      </a:solidFill>
                      <a:prstDash val="solid"/>
                      <a:round/>
                      <a:headEnd type="none" w="med" len="med"/>
                      <a:tailEnd type="none" w="med" len="med"/>
                    </a:lnR>
                    <a:lnT w="28575" cap="flat" cmpd="sng" algn="ctr">
                      <a:solidFill>
                        <a:srgbClr val="9AC343">
                          <a:lumMod val="75000"/>
                        </a:srgbClr>
                      </a:solidFill>
                      <a:prstDash val="solid"/>
                      <a:round/>
                      <a:headEnd type="none" w="med" len="med"/>
                      <a:tailEnd type="none" w="med" len="med"/>
                    </a:lnT>
                    <a:lnB w="6350" cap="flat" cmpd="sng" algn="ctr">
                      <a:solidFill>
                        <a:srgbClr val="9AC343">
                          <a:lumMod val="75000"/>
                        </a:srgbClr>
                      </a:solidFill>
                      <a:prstDash val="solid"/>
                      <a:round/>
                      <a:headEnd type="none" w="med" len="med"/>
                      <a:tailEnd type="none" w="med" len="med"/>
                    </a:lnB>
                    <a:lnTlToBr w="12700" cmpd="sng">
                      <a:noFill/>
                      <a:prstDash val="solid"/>
                    </a:lnTlToBr>
                    <a:lnBlToTr w="12700" cmpd="sng">
                      <a:noFill/>
                      <a:prstDash val="solid"/>
                    </a:lnBlToTr>
                    <a:solidFill>
                      <a:srgbClr val="9AC343">
                        <a:lumMod val="60000"/>
                        <a:lumOff val="40000"/>
                      </a:srgbClr>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endParaRPr lang="zh-CN" altLang="en-US" sz="20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endParaRPr>
                    </a:p>
                  </a:txBody>
                  <a:tcPr anchor="ctr">
                    <a:lnL w="6350" cap="flat" cmpd="sng" algn="ctr">
                      <a:solidFill>
                        <a:srgbClr val="9AC343">
                          <a:lumMod val="75000"/>
                        </a:srgbClr>
                      </a:solidFill>
                      <a:prstDash val="solid"/>
                      <a:round/>
                      <a:headEnd type="none" w="med" len="med"/>
                      <a:tailEnd type="none" w="med" len="med"/>
                    </a:lnL>
                    <a:lnR w="6350" cap="flat" cmpd="sng" algn="ctr">
                      <a:solidFill>
                        <a:srgbClr val="9AC343">
                          <a:lumMod val="75000"/>
                        </a:srgbClr>
                      </a:solidFill>
                      <a:prstDash val="solid"/>
                      <a:round/>
                      <a:headEnd type="none" w="med" len="med"/>
                      <a:tailEnd type="none" w="med" len="med"/>
                    </a:lnR>
                    <a:lnT w="28575" cap="flat" cmpd="sng" algn="ctr">
                      <a:solidFill>
                        <a:srgbClr val="9AC343">
                          <a:lumMod val="75000"/>
                        </a:srgbClr>
                      </a:solidFill>
                      <a:prstDash val="solid"/>
                      <a:round/>
                      <a:headEnd type="none" w="med" len="med"/>
                      <a:tailEnd type="none" w="med" len="med"/>
                    </a:lnT>
                    <a:lnB w="6350" cap="flat" cmpd="sng" algn="ctr">
                      <a:solidFill>
                        <a:srgbClr val="9AC343">
                          <a:lumMod val="75000"/>
                        </a:srgbClr>
                      </a:solidFill>
                      <a:prstDash val="solid"/>
                      <a:round/>
                      <a:headEnd type="none" w="med" len="med"/>
                      <a:tailEnd type="none" w="med" len="med"/>
                    </a:lnB>
                    <a:lnTlToBr w="12700" cmpd="sng">
                      <a:noFill/>
                      <a:prstDash val="solid"/>
                    </a:lnTlToBr>
                    <a:lnBlToTr w="12700" cmpd="sng">
                      <a:noFill/>
                      <a:prstDash val="solid"/>
                    </a:lnBlToTr>
                    <a:solidFill>
                      <a:srgbClr val="9AC343">
                        <a:lumMod val="60000"/>
                        <a:lumOff val="40000"/>
                      </a:srgbClr>
                    </a:solidFill>
                  </a:tcPr>
                </a:tc>
                <a:tc gridSpan="3">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zh-CN" altLang="en-US" sz="2000" b="0" dirty="0" smtClean="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父体</a:t>
                      </a:r>
                      <a:r>
                        <a:rPr lang="en-US" altLang="zh-CN" sz="2000" b="0" dirty="0" smtClean="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b="0" dirty="0" smtClean="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母体基因型</a:t>
                      </a:r>
                      <a:endParaRPr lang="zh-CN" altLang="en-US" sz="20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endParaRPr>
                    </a:p>
                  </a:txBody>
                  <a:tcPr anchor="ctr">
                    <a:lnL w="6350" cap="flat" cmpd="sng" algn="ctr">
                      <a:solidFill>
                        <a:srgbClr val="9AC343">
                          <a:lumMod val="75000"/>
                        </a:srgbClr>
                      </a:solidFill>
                      <a:prstDash val="solid"/>
                      <a:round/>
                      <a:headEnd type="none" w="med" len="med"/>
                      <a:tailEnd type="none" w="med" len="med"/>
                    </a:lnL>
                    <a:lnR w="12700" cmpd="sng">
                      <a:solidFill>
                        <a:sysClr val="window" lastClr="FFFFFF"/>
                      </a:solidFill>
                    </a:lnR>
                    <a:lnT w="28575" cap="flat" cmpd="sng" algn="ctr">
                      <a:solidFill>
                        <a:srgbClr val="9AC343">
                          <a:lumMod val="75000"/>
                        </a:srgbClr>
                      </a:solidFill>
                      <a:prstDash val="solid"/>
                      <a:round/>
                      <a:headEnd type="none" w="med" len="med"/>
                      <a:tailEnd type="none" w="med" len="med"/>
                    </a:lnT>
                    <a:lnB w="6350" cap="flat" cmpd="sng" algn="ctr">
                      <a:solidFill>
                        <a:srgbClr val="9AC343">
                          <a:lumMod val="75000"/>
                        </a:srgbClr>
                      </a:solidFill>
                      <a:prstDash val="solid"/>
                      <a:round/>
                      <a:headEnd type="none" w="med" len="med"/>
                      <a:tailEnd type="none" w="med" len="med"/>
                    </a:lnB>
                    <a:lnTlToBr w="12700" cmpd="sng">
                      <a:noFill/>
                      <a:prstDash val="solid"/>
                    </a:lnTlToBr>
                    <a:lnBlToTr w="12700" cmpd="sng">
                      <a:noFill/>
                      <a:prstDash val="solid"/>
                    </a:lnBlToTr>
                    <a:solidFill>
                      <a:srgbClr val="9AC343">
                        <a:lumMod val="60000"/>
                        <a:lumOff val="40000"/>
                      </a:srgbClr>
                    </a:solidFill>
                  </a:tcPr>
                </a:tc>
                <a:tc hMerge="1">
                  <a:txBody>
                    <a:bodyPr/>
                    <a:lstStyle/>
                    <a:p>
                      <a:pPr algn="ctr"/>
                      <a:endParaRPr lang="zh-CN" altLang="en-US" dirty="0"/>
                    </a:p>
                  </a:txBody>
                  <a:tcPr anchor="ctr">
                    <a:lnL w="6350" cap="flat" cmpd="sng" algn="ctr">
                      <a:solidFill>
                        <a:schemeClr val="accent6">
                          <a:lumMod val="75000"/>
                        </a:schemeClr>
                      </a:solidFill>
                      <a:prstDash val="solid"/>
                      <a:round/>
                      <a:headEnd type="none" w="med" len="med"/>
                      <a:tailEnd type="none" w="med" len="med"/>
                    </a:lnL>
                    <a:lnR w="6350" cap="flat" cmpd="sng" algn="ctr">
                      <a:solidFill>
                        <a:schemeClr val="accent6">
                          <a:lumMod val="75000"/>
                        </a:schemeClr>
                      </a:solidFill>
                      <a:prstDash val="solid"/>
                      <a:round/>
                      <a:headEnd type="none" w="med" len="med"/>
                      <a:tailEnd type="none" w="med" len="med"/>
                    </a:lnR>
                    <a:lnB w="6350" cap="flat" cmpd="sng" algn="ctr">
                      <a:solidFill>
                        <a:schemeClr val="accent6">
                          <a:lumMod val="75000"/>
                        </a:schemeClr>
                      </a:solidFill>
                      <a:prstDash val="solid"/>
                      <a:round/>
                      <a:headEnd type="none" w="med" len="med"/>
                      <a:tailEnd type="none" w="med" len="med"/>
                    </a:lnB>
                    <a:solidFill>
                      <a:schemeClr val="accent6">
                        <a:lumMod val="60000"/>
                        <a:lumOff val="40000"/>
                      </a:schemeClr>
                    </a:solidFill>
                  </a:tcPr>
                </a:tc>
                <a:tc hMerge="1">
                  <a:txBody>
                    <a:bodyPr/>
                    <a:lstStyle/>
                    <a:p>
                      <a:pPr algn="ctr"/>
                      <a:endParaRPr lang="zh-CN" altLang="en-US" dirty="0"/>
                    </a:p>
                  </a:txBody>
                  <a:tcPr anchor="ctr">
                    <a:lnL w="6350" cap="flat" cmpd="sng" algn="ctr">
                      <a:solidFill>
                        <a:schemeClr val="accent6">
                          <a:lumMod val="75000"/>
                        </a:schemeClr>
                      </a:solidFill>
                      <a:prstDash val="solid"/>
                      <a:round/>
                      <a:headEnd type="none" w="med" len="med"/>
                      <a:tailEnd type="none" w="med" len="med"/>
                    </a:lnL>
                    <a:lnB w="6350" cap="flat" cmpd="sng" algn="ctr">
                      <a:solidFill>
                        <a:schemeClr val="accent6">
                          <a:lumMod val="75000"/>
                        </a:schemeClr>
                      </a:solidFill>
                      <a:prstDash val="solid"/>
                      <a:round/>
                      <a:headEnd type="none" w="med" len="med"/>
                      <a:tailEnd type="none" w="med" len="med"/>
                    </a:lnB>
                    <a:solidFill>
                      <a:schemeClr val="accent6">
                        <a:lumMod val="60000"/>
                        <a:lumOff val="40000"/>
                      </a:schemeClr>
                    </a:solidFill>
                  </a:tcPr>
                </a:tc>
              </a:tr>
              <a:tr h="370840">
                <a:tc vMerge="1">
                  <a:txBody>
                    <a:bodyPr/>
                    <a:lstStyle/>
                    <a:p>
                      <a:pPr algn="ctr"/>
                      <a:endParaRPr lang="zh-CN" altLang="en-US" sz="20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endParaRPr>
                    </a:p>
                  </a:txBody>
                  <a:tcPr anchor="ctr">
                    <a:lnR w="6350" cap="flat" cmpd="sng" algn="ctr">
                      <a:solidFill>
                        <a:schemeClr val="accent6">
                          <a:lumMod val="75000"/>
                        </a:schemeClr>
                      </a:solidFill>
                      <a:prstDash val="solid"/>
                      <a:round/>
                      <a:headEnd type="none" w="med" len="med"/>
                      <a:tailEnd type="none" w="med" len="med"/>
                    </a:lnR>
                    <a:lnT w="6350" cap="flat" cmpd="sng" algn="ctr">
                      <a:solidFill>
                        <a:schemeClr val="accent6">
                          <a:lumMod val="75000"/>
                        </a:schemeClr>
                      </a:solidFill>
                      <a:prstDash val="solid"/>
                      <a:round/>
                      <a:headEnd type="none" w="med" len="med"/>
                      <a:tailEnd type="none" w="med" len="med"/>
                    </a:lnT>
                    <a:lnB w="6350" cap="flat" cmpd="sng" algn="ctr">
                      <a:solidFill>
                        <a:schemeClr val="accent6">
                          <a:lumMod val="75000"/>
                        </a:schemeClr>
                      </a:solidFill>
                      <a:prstDash val="solid"/>
                      <a:round/>
                      <a:headEnd type="none" w="med" len="med"/>
                      <a:tailEnd type="none" w="med" len="med"/>
                    </a:lnB>
                    <a:solidFill>
                      <a:schemeClr val="accent6">
                        <a:lumMod val="60000"/>
                        <a:lumOff val="40000"/>
                      </a:scheme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endParaRPr lang="zh-CN" altLang="en-US" sz="20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endParaRPr>
                    </a:p>
                  </a:txBody>
                  <a:tcPr anchor="ctr">
                    <a:lnL w="6350" cap="flat" cmpd="sng" algn="ctr">
                      <a:solidFill>
                        <a:srgbClr val="9AC343">
                          <a:lumMod val="75000"/>
                        </a:srgbClr>
                      </a:solidFill>
                      <a:prstDash val="solid"/>
                      <a:round/>
                      <a:headEnd type="none" w="med" len="med"/>
                      <a:tailEnd type="none" w="med" len="med"/>
                    </a:lnL>
                    <a:lnR w="6350" cap="flat" cmpd="sng" algn="ctr">
                      <a:solidFill>
                        <a:srgbClr val="9AC343">
                          <a:lumMod val="75000"/>
                        </a:srgbClr>
                      </a:solidFill>
                      <a:prstDash val="solid"/>
                      <a:round/>
                      <a:headEnd type="none" w="med" len="med"/>
                      <a:tailEnd type="none" w="med" len="med"/>
                    </a:lnR>
                    <a:lnT w="6350" cap="flat" cmpd="sng" algn="ctr">
                      <a:solidFill>
                        <a:srgbClr val="9AC343">
                          <a:lumMod val="75000"/>
                        </a:srgbClr>
                      </a:solidFill>
                      <a:prstDash val="solid"/>
                      <a:round/>
                      <a:headEnd type="none" w="med" len="med"/>
                      <a:tailEnd type="none" w="med" len="med"/>
                    </a:lnT>
                    <a:lnB w="6350" cap="flat" cmpd="sng" algn="ctr">
                      <a:solidFill>
                        <a:srgbClr val="9AC343">
                          <a:lumMod val="75000"/>
                        </a:srgbClr>
                      </a:solidFill>
                      <a:prstDash val="solid"/>
                      <a:round/>
                      <a:headEnd type="none" w="med" len="med"/>
                      <a:tailEnd type="none" w="med" len="med"/>
                    </a:lnB>
                    <a:lnTlToBr w="12700" cmpd="sng">
                      <a:noFill/>
                      <a:prstDash val="solid"/>
                    </a:lnTlToBr>
                    <a:lnBlToTr w="12700" cmpd="sng">
                      <a:noFill/>
                      <a:prstDash val="solid"/>
                    </a:lnBlToTr>
                    <a:solidFill>
                      <a:srgbClr val="9AC343">
                        <a:lumMod val="60000"/>
                        <a:lumOff val="4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altLang="zh-CN" sz="2000" b="0" dirty="0" smtClean="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AA-AA</a:t>
                      </a:r>
                      <a:endParaRPr lang="zh-CN" altLang="en-US" sz="20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endParaRPr>
                    </a:p>
                  </a:txBody>
                  <a:tcPr anchor="ctr">
                    <a:lnL w="6350" cap="flat" cmpd="sng" algn="ctr">
                      <a:solidFill>
                        <a:srgbClr val="9AC343">
                          <a:lumMod val="75000"/>
                        </a:srgbClr>
                      </a:solidFill>
                      <a:prstDash val="solid"/>
                      <a:round/>
                      <a:headEnd type="none" w="med" len="med"/>
                      <a:tailEnd type="none" w="med" len="med"/>
                    </a:lnL>
                    <a:lnR w="6350" cap="flat" cmpd="sng" algn="ctr">
                      <a:solidFill>
                        <a:srgbClr val="9AC343">
                          <a:lumMod val="75000"/>
                        </a:srgbClr>
                      </a:solidFill>
                      <a:prstDash val="solid"/>
                      <a:round/>
                      <a:headEnd type="none" w="med" len="med"/>
                      <a:tailEnd type="none" w="med" len="med"/>
                    </a:lnR>
                    <a:lnT w="6350" cap="flat" cmpd="sng" algn="ctr">
                      <a:solidFill>
                        <a:srgbClr val="9AC343">
                          <a:lumMod val="75000"/>
                        </a:srgbClr>
                      </a:solidFill>
                      <a:prstDash val="solid"/>
                      <a:round/>
                      <a:headEnd type="none" w="med" len="med"/>
                      <a:tailEnd type="none" w="med" len="med"/>
                    </a:lnT>
                    <a:lnB w="6350" cap="flat" cmpd="sng" algn="ctr">
                      <a:solidFill>
                        <a:srgbClr val="9AC343">
                          <a:lumMod val="75000"/>
                        </a:srgbClr>
                      </a:solidFill>
                      <a:prstDash val="solid"/>
                      <a:round/>
                      <a:headEnd type="none" w="med" len="med"/>
                      <a:tailEnd type="none" w="med" len="med"/>
                    </a:lnB>
                    <a:lnTlToBr w="12700" cmpd="sng">
                      <a:noFill/>
                      <a:prstDash val="solid"/>
                    </a:lnTlToBr>
                    <a:lnBlToTr w="12700" cmpd="sng">
                      <a:noFill/>
                      <a:prstDash val="solid"/>
                    </a:lnBlToTr>
                    <a:solidFill>
                      <a:srgbClr val="9AC343">
                        <a:lumMod val="60000"/>
                        <a:lumOff val="4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altLang="zh-CN" sz="2000" b="0" dirty="0" smtClean="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Aa-Aa</a:t>
                      </a:r>
                      <a:endParaRPr lang="zh-CN" altLang="en-US" sz="20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endParaRPr>
                    </a:p>
                  </a:txBody>
                  <a:tcPr anchor="ctr">
                    <a:lnL w="6350" cap="flat" cmpd="sng" algn="ctr">
                      <a:solidFill>
                        <a:srgbClr val="9AC343">
                          <a:lumMod val="75000"/>
                        </a:srgbClr>
                      </a:solidFill>
                      <a:prstDash val="solid"/>
                      <a:round/>
                      <a:headEnd type="none" w="med" len="med"/>
                      <a:tailEnd type="none" w="med" len="med"/>
                    </a:lnL>
                    <a:lnR w="6350" cap="flat" cmpd="sng" algn="ctr">
                      <a:solidFill>
                        <a:srgbClr val="9AC343">
                          <a:lumMod val="75000"/>
                        </a:srgbClr>
                      </a:solidFill>
                      <a:prstDash val="solid"/>
                      <a:round/>
                      <a:headEnd type="none" w="med" len="med"/>
                      <a:tailEnd type="none" w="med" len="med"/>
                    </a:lnR>
                    <a:lnT w="6350" cap="flat" cmpd="sng" algn="ctr">
                      <a:solidFill>
                        <a:srgbClr val="9AC343">
                          <a:lumMod val="75000"/>
                        </a:srgbClr>
                      </a:solidFill>
                      <a:prstDash val="solid"/>
                      <a:round/>
                      <a:headEnd type="none" w="med" len="med"/>
                      <a:tailEnd type="none" w="med" len="med"/>
                    </a:lnT>
                    <a:lnB w="6350" cap="flat" cmpd="sng" algn="ctr">
                      <a:solidFill>
                        <a:srgbClr val="9AC343">
                          <a:lumMod val="75000"/>
                        </a:srgbClr>
                      </a:solidFill>
                      <a:prstDash val="solid"/>
                      <a:round/>
                      <a:headEnd type="none" w="med" len="med"/>
                      <a:tailEnd type="none" w="med" len="med"/>
                    </a:lnB>
                    <a:lnTlToBr w="12700" cmpd="sng">
                      <a:noFill/>
                      <a:prstDash val="solid"/>
                    </a:lnTlToBr>
                    <a:lnBlToTr w="12700" cmpd="sng">
                      <a:noFill/>
                      <a:prstDash val="solid"/>
                    </a:lnBlToTr>
                    <a:solidFill>
                      <a:srgbClr val="9AC343">
                        <a:lumMod val="60000"/>
                        <a:lumOff val="4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altLang="zh-CN" sz="2000" b="0" dirty="0" smtClean="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aa-aa</a:t>
                      </a:r>
                      <a:endParaRPr lang="zh-CN" altLang="en-US" sz="20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endParaRPr>
                    </a:p>
                  </a:txBody>
                  <a:tcPr anchor="ctr">
                    <a:lnL w="6350" cap="flat" cmpd="sng" algn="ctr">
                      <a:solidFill>
                        <a:srgbClr val="9AC343">
                          <a:lumMod val="75000"/>
                        </a:srgbClr>
                      </a:solidFill>
                      <a:prstDash val="solid"/>
                      <a:round/>
                      <a:headEnd type="none" w="med" len="med"/>
                      <a:tailEnd type="none" w="med" len="med"/>
                    </a:lnL>
                    <a:lnR w="12700" cmpd="sng">
                      <a:solidFill>
                        <a:sysClr val="window" lastClr="FFFFFF"/>
                      </a:solidFill>
                    </a:lnR>
                    <a:lnT w="6350" cap="flat" cmpd="sng" algn="ctr">
                      <a:solidFill>
                        <a:srgbClr val="9AC343">
                          <a:lumMod val="75000"/>
                        </a:srgbClr>
                      </a:solidFill>
                      <a:prstDash val="solid"/>
                      <a:round/>
                      <a:headEnd type="none" w="med" len="med"/>
                      <a:tailEnd type="none" w="med" len="med"/>
                    </a:lnT>
                    <a:lnB w="6350" cap="flat" cmpd="sng" algn="ctr">
                      <a:solidFill>
                        <a:srgbClr val="9AC343">
                          <a:lumMod val="75000"/>
                        </a:srgbClr>
                      </a:solidFill>
                      <a:prstDash val="solid"/>
                      <a:round/>
                      <a:headEnd type="none" w="med" len="med"/>
                      <a:tailEnd type="none" w="med" len="med"/>
                    </a:lnB>
                    <a:lnTlToBr w="12700" cmpd="sng">
                      <a:noFill/>
                      <a:prstDash val="solid"/>
                    </a:lnTlToBr>
                    <a:lnBlToTr w="12700" cmpd="sng">
                      <a:noFill/>
                      <a:prstDash val="solid"/>
                    </a:lnBlToTr>
                    <a:solidFill>
                      <a:srgbClr val="9AC343">
                        <a:lumMod val="60000"/>
                        <a:lumOff val="40000"/>
                      </a:srgbClr>
                    </a:solidFill>
                  </a:tcPr>
                </a:tc>
              </a:tr>
              <a:tr h="720000">
                <a:tc rowSpan="3">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zh-CN" altLang="en-US" sz="2000" b="0" dirty="0" smtClean="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后代基因型</a:t>
                      </a:r>
                      <a:endParaRPr lang="zh-CN" altLang="en-US" sz="20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endParaRPr>
                    </a:p>
                  </a:txBody>
                  <a:tcPr anchor="ctr">
                    <a:lnL w="12700" cmpd="sng">
                      <a:solidFill>
                        <a:sysClr val="window" lastClr="FFFFFF"/>
                      </a:solidFill>
                    </a:lnL>
                    <a:lnR w="6350" cap="flat" cmpd="sng" algn="ctr">
                      <a:solidFill>
                        <a:srgbClr val="9AC343">
                          <a:lumMod val="75000"/>
                        </a:srgbClr>
                      </a:solidFill>
                      <a:prstDash val="solid"/>
                      <a:round/>
                      <a:headEnd type="none" w="med" len="med"/>
                      <a:tailEnd type="none" w="med" len="med"/>
                    </a:lnR>
                    <a:lnT w="6350" cap="flat" cmpd="sng" algn="ctr">
                      <a:solidFill>
                        <a:srgbClr val="9AC343">
                          <a:lumMod val="75000"/>
                        </a:srgbClr>
                      </a:solidFill>
                      <a:prstDash val="solid"/>
                      <a:round/>
                      <a:headEnd type="none" w="med" len="med"/>
                      <a:tailEnd type="none" w="med" len="med"/>
                    </a:lnT>
                    <a:lnB w="28575" cap="flat" cmpd="sng" algn="ctr">
                      <a:solidFill>
                        <a:srgbClr val="9AC343">
                          <a:lumMod val="75000"/>
                        </a:srgbClr>
                      </a:solidFill>
                      <a:prstDash val="solid"/>
                      <a:round/>
                      <a:headEnd type="none" w="med" len="med"/>
                      <a:tailEnd type="none" w="med" len="med"/>
                    </a:lnB>
                    <a:lnTlToBr w="12700" cmpd="sng">
                      <a:noFill/>
                      <a:prstDash val="solid"/>
                    </a:lnTlToBr>
                    <a:lnBlToTr w="12700" cmpd="sng">
                      <a:noFill/>
                      <a:prstDash val="solid"/>
                    </a:lnBlToTr>
                    <a:solidFill>
                      <a:srgbClr val="9AC343">
                        <a:lumMod val="20000"/>
                        <a:lumOff val="8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altLang="zh-CN" sz="2000" b="0" dirty="0" smtClean="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AA</a:t>
                      </a:r>
                      <a:endParaRPr lang="zh-CN" altLang="en-US" sz="20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endParaRPr>
                    </a:p>
                  </a:txBody>
                  <a:tcPr anchor="ctr">
                    <a:lnL w="6350" cap="flat" cmpd="sng" algn="ctr">
                      <a:solidFill>
                        <a:srgbClr val="9AC343">
                          <a:lumMod val="75000"/>
                        </a:srgbClr>
                      </a:solidFill>
                      <a:prstDash val="solid"/>
                      <a:round/>
                      <a:headEnd type="none" w="med" len="med"/>
                      <a:tailEnd type="none" w="med" len="med"/>
                    </a:lnL>
                    <a:lnR w="6350" cap="flat" cmpd="sng" algn="ctr">
                      <a:solidFill>
                        <a:srgbClr val="9AC343">
                          <a:lumMod val="75000"/>
                        </a:srgbClr>
                      </a:solidFill>
                      <a:prstDash val="solid"/>
                      <a:round/>
                      <a:headEnd type="none" w="med" len="med"/>
                      <a:tailEnd type="none" w="med" len="med"/>
                    </a:lnR>
                    <a:lnT w="6350" cap="flat" cmpd="sng" algn="ctr">
                      <a:solidFill>
                        <a:srgbClr val="9AC343">
                          <a:lumMod val="75000"/>
                        </a:srgbClr>
                      </a:solidFill>
                      <a:prstDash val="solid"/>
                      <a:round/>
                      <a:headEnd type="none" w="med" len="med"/>
                      <a:tailEnd type="none" w="med" len="med"/>
                    </a:lnT>
                    <a:lnB w="6350" cap="flat" cmpd="sng" algn="ctr">
                      <a:solidFill>
                        <a:srgbClr val="9AC343">
                          <a:lumMod val="75000"/>
                        </a:srgbClr>
                      </a:solidFill>
                      <a:prstDash val="solid"/>
                      <a:round/>
                      <a:headEnd type="none" w="med" len="med"/>
                      <a:tailEnd type="none" w="med" len="med"/>
                    </a:lnB>
                    <a:lnTlToBr w="12700" cmpd="sng">
                      <a:noFill/>
                      <a:prstDash val="solid"/>
                    </a:lnTlToBr>
                    <a:lnBlToTr w="12700" cmpd="sng">
                      <a:noFill/>
                      <a:prstDash val="solid"/>
                    </a:lnBlToTr>
                    <a:solidFill>
                      <a:srgbClr val="9AC343">
                        <a:lumMod val="20000"/>
                        <a:lumOff val="8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altLang="zh-CN" sz="2000" b="0" dirty="0" smtClean="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1</a:t>
                      </a:r>
                      <a:endParaRPr lang="zh-CN" altLang="en-US" sz="20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endParaRPr>
                    </a:p>
                  </a:txBody>
                  <a:tcPr anchor="ctr">
                    <a:lnL w="6350" cap="flat" cmpd="sng" algn="ctr">
                      <a:solidFill>
                        <a:srgbClr val="9AC343">
                          <a:lumMod val="75000"/>
                        </a:srgbClr>
                      </a:solidFill>
                      <a:prstDash val="solid"/>
                      <a:round/>
                      <a:headEnd type="none" w="med" len="med"/>
                      <a:tailEnd type="none" w="med" len="med"/>
                    </a:lnL>
                    <a:lnR w="6350" cap="flat" cmpd="sng" algn="ctr">
                      <a:solidFill>
                        <a:srgbClr val="9AC343">
                          <a:lumMod val="75000"/>
                        </a:srgbClr>
                      </a:solidFill>
                      <a:prstDash val="solid"/>
                      <a:round/>
                      <a:headEnd type="none" w="med" len="med"/>
                      <a:tailEnd type="none" w="med" len="med"/>
                    </a:lnR>
                    <a:lnT w="6350" cap="flat" cmpd="sng" algn="ctr">
                      <a:solidFill>
                        <a:srgbClr val="9AC343">
                          <a:lumMod val="75000"/>
                        </a:srgbClr>
                      </a:solidFill>
                      <a:prstDash val="solid"/>
                      <a:round/>
                      <a:headEnd type="none" w="med" len="med"/>
                      <a:tailEnd type="none" w="med" len="med"/>
                    </a:lnT>
                    <a:lnB w="6350" cap="flat" cmpd="sng" algn="ctr">
                      <a:solidFill>
                        <a:srgbClr val="9AC343">
                          <a:lumMod val="75000"/>
                        </a:srgbClr>
                      </a:solidFill>
                      <a:prstDash val="solid"/>
                      <a:round/>
                      <a:headEnd type="none" w="med" len="med"/>
                      <a:tailEnd type="none" w="med" len="med"/>
                    </a:lnB>
                    <a:lnTlToBr w="12700" cmpd="sng">
                      <a:noFill/>
                      <a:prstDash val="solid"/>
                    </a:lnTlToBr>
                    <a:lnBlToTr w="12700" cmpd="sng">
                      <a:noFill/>
                      <a:prstDash val="solid"/>
                    </a:lnBlToTr>
                    <a:solidFill>
                      <a:srgbClr val="9AC343">
                        <a:lumMod val="20000"/>
                        <a:lumOff val="8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endParaRPr lang="zh-CN" altLang="en-US" sz="20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endParaRPr>
                    </a:p>
                  </a:txBody>
                  <a:tcPr anchor="ctr">
                    <a:lnL w="6350" cap="flat" cmpd="sng" algn="ctr">
                      <a:solidFill>
                        <a:srgbClr val="9AC343">
                          <a:lumMod val="75000"/>
                        </a:srgbClr>
                      </a:solidFill>
                      <a:prstDash val="solid"/>
                      <a:round/>
                      <a:headEnd type="none" w="med" len="med"/>
                      <a:tailEnd type="none" w="med" len="med"/>
                    </a:lnL>
                    <a:lnR w="6350" cap="flat" cmpd="sng" algn="ctr">
                      <a:solidFill>
                        <a:srgbClr val="9AC343">
                          <a:lumMod val="75000"/>
                        </a:srgbClr>
                      </a:solidFill>
                      <a:prstDash val="solid"/>
                      <a:round/>
                      <a:headEnd type="none" w="med" len="med"/>
                      <a:tailEnd type="none" w="med" len="med"/>
                    </a:lnR>
                    <a:lnT w="6350" cap="flat" cmpd="sng" algn="ctr">
                      <a:solidFill>
                        <a:srgbClr val="9AC343">
                          <a:lumMod val="75000"/>
                        </a:srgbClr>
                      </a:solidFill>
                      <a:prstDash val="solid"/>
                      <a:round/>
                      <a:headEnd type="none" w="med" len="med"/>
                      <a:tailEnd type="none" w="med" len="med"/>
                    </a:lnT>
                    <a:lnB w="6350" cap="flat" cmpd="sng" algn="ctr">
                      <a:solidFill>
                        <a:srgbClr val="9AC343">
                          <a:lumMod val="75000"/>
                        </a:srgbClr>
                      </a:solidFill>
                      <a:prstDash val="solid"/>
                      <a:round/>
                      <a:headEnd type="none" w="med" len="med"/>
                      <a:tailEnd type="none" w="med" len="med"/>
                    </a:lnB>
                    <a:lnTlToBr w="12700" cmpd="sng">
                      <a:noFill/>
                      <a:prstDash val="solid"/>
                    </a:lnTlToBr>
                    <a:lnBlToTr w="12700" cmpd="sng">
                      <a:noFill/>
                      <a:prstDash val="solid"/>
                    </a:lnBlToTr>
                    <a:solidFill>
                      <a:srgbClr val="9AC343">
                        <a:lumMod val="20000"/>
                        <a:lumOff val="8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altLang="zh-CN" sz="2000" b="0" dirty="0" smtClean="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0</a:t>
                      </a:r>
                      <a:endParaRPr lang="zh-CN" altLang="en-US" sz="20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endParaRPr>
                    </a:p>
                  </a:txBody>
                  <a:tcPr anchor="ctr">
                    <a:lnL w="6350" cap="flat" cmpd="sng" algn="ctr">
                      <a:solidFill>
                        <a:srgbClr val="9AC343">
                          <a:lumMod val="75000"/>
                        </a:srgbClr>
                      </a:solidFill>
                      <a:prstDash val="solid"/>
                      <a:round/>
                      <a:headEnd type="none" w="med" len="med"/>
                      <a:tailEnd type="none" w="med" len="med"/>
                    </a:lnL>
                    <a:lnR w="12700" cmpd="sng">
                      <a:solidFill>
                        <a:sysClr val="window" lastClr="FFFFFF"/>
                      </a:solidFill>
                    </a:lnR>
                    <a:lnT w="6350" cap="flat" cmpd="sng" algn="ctr">
                      <a:solidFill>
                        <a:srgbClr val="9AC343">
                          <a:lumMod val="75000"/>
                        </a:srgbClr>
                      </a:solidFill>
                      <a:prstDash val="solid"/>
                      <a:round/>
                      <a:headEnd type="none" w="med" len="med"/>
                      <a:tailEnd type="none" w="med" len="med"/>
                    </a:lnT>
                    <a:lnB w="6350" cap="flat" cmpd="sng" algn="ctr">
                      <a:solidFill>
                        <a:srgbClr val="9AC343">
                          <a:lumMod val="75000"/>
                        </a:srgbClr>
                      </a:solidFill>
                      <a:prstDash val="solid"/>
                      <a:round/>
                      <a:headEnd type="none" w="med" len="med"/>
                      <a:tailEnd type="none" w="med" len="med"/>
                    </a:lnB>
                    <a:lnTlToBr w="12700" cmpd="sng">
                      <a:noFill/>
                      <a:prstDash val="solid"/>
                    </a:lnTlToBr>
                    <a:lnBlToTr w="12700" cmpd="sng">
                      <a:noFill/>
                      <a:prstDash val="solid"/>
                    </a:lnBlToTr>
                    <a:solidFill>
                      <a:srgbClr val="9AC343">
                        <a:lumMod val="20000"/>
                        <a:lumOff val="80000"/>
                      </a:srgbClr>
                    </a:solidFill>
                  </a:tcPr>
                </a:tc>
              </a:tr>
              <a:tr h="720000">
                <a:tc vMerge="1">
                  <a:txBody>
                    <a:bodyPr/>
                    <a:lstStyle/>
                    <a:p>
                      <a:pPr algn="ctr"/>
                      <a:endParaRPr lang="zh-CN" altLang="en-US" sz="20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endParaRPr>
                    </a:p>
                  </a:txBody>
                  <a:tcPr anchor="ctr">
                    <a:lnR w="6350" cap="flat" cmpd="sng" algn="ctr">
                      <a:solidFill>
                        <a:schemeClr val="accent6">
                          <a:lumMod val="75000"/>
                        </a:schemeClr>
                      </a:solidFill>
                      <a:prstDash val="solid"/>
                      <a:round/>
                      <a:headEnd type="none" w="med" len="med"/>
                      <a:tailEnd type="none" w="med" len="med"/>
                    </a:lnR>
                    <a:lnT w="6350" cap="flat" cmpd="sng" algn="ctr">
                      <a:solidFill>
                        <a:schemeClr val="accent6">
                          <a:lumMod val="75000"/>
                        </a:schemeClr>
                      </a:solidFill>
                      <a:prstDash val="solid"/>
                      <a:round/>
                      <a:headEnd type="none" w="med" len="med"/>
                      <a:tailEnd type="none" w="med" len="med"/>
                    </a:lnT>
                    <a:lnB w="6350" cap="flat" cmpd="sng" algn="ctr">
                      <a:solidFill>
                        <a:schemeClr val="accent6">
                          <a:lumMod val="75000"/>
                        </a:schemeClr>
                      </a:solidFill>
                      <a:prstDash val="solid"/>
                      <a:round/>
                      <a:headEnd type="none" w="med" len="med"/>
                      <a:tailEnd type="none" w="med" len="med"/>
                    </a:lnB>
                    <a:solidFill>
                      <a:schemeClr val="accent6">
                        <a:lumMod val="20000"/>
                        <a:lumOff val="80000"/>
                      </a:scheme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altLang="zh-CN" sz="2000" b="0" dirty="0" smtClean="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Aa</a:t>
                      </a:r>
                      <a:endParaRPr lang="zh-CN" altLang="en-US" sz="20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endParaRPr>
                    </a:p>
                  </a:txBody>
                  <a:tcPr anchor="ctr">
                    <a:lnL w="6350" cap="flat" cmpd="sng" algn="ctr">
                      <a:solidFill>
                        <a:srgbClr val="9AC343">
                          <a:lumMod val="75000"/>
                        </a:srgbClr>
                      </a:solidFill>
                      <a:prstDash val="solid"/>
                      <a:round/>
                      <a:headEnd type="none" w="med" len="med"/>
                      <a:tailEnd type="none" w="med" len="med"/>
                    </a:lnL>
                    <a:lnR w="6350" cap="flat" cmpd="sng" algn="ctr">
                      <a:solidFill>
                        <a:srgbClr val="9AC343">
                          <a:lumMod val="75000"/>
                        </a:srgbClr>
                      </a:solidFill>
                      <a:prstDash val="solid"/>
                      <a:round/>
                      <a:headEnd type="none" w="med" len="med"/>
                      <a:tailEnd type="none" w="med" len="med"/>
                    </a:lnR>
                    <a:lnT w="6350" cap="flat" cmpd="sng" algn="ctr">
                      <a:solidFill>
                        <a:srgbClr val="9AC343">
                          <a:lumMod val="75000"/>
                        </a:srgbClr>
                      </a:solidFill>
                      <a:prstDash val="solid"/>
                      <a:round/>
                      <a:headEnd type="none" w="med" len="med"/>
                      <a:tailEnd type="none" w="med" len="med"/>
                    </a:lnT>
                    <a:lnB w="6350" cap="flat" cmpd="sng" algn="ctr">
                      <a:solidFill>
                        <a:srgbClr val="9AC343">
                          <a:lumMod val="75000"/>
                        </a:srgbClr>
                      </a:solidFill>
                      <a:prstDash val="solid"/>
                      <a:round/>
                      <a:headEnd type="none" w="med" len="med"/>
                      <a:tailEnd type="none" w="med" len="med"/>
                    </a:lnB>
                    <a:lnTlToBr w="12700" cmpd="sng">
                      <a:noFill/>
                      <a:prstDash val="solid"/>
                    </a:lnTlToBr>
                    <a:lnBlToTr w="12700" cmpd="sng">
                      <a:noFill/>
                      <a:prstDash val="solid"/>
                    </a:lnBlToTr>
                    <a:solidFill>
                      <a:srgbClr val="9AC343">
                        <a:lumMod val="20000"/>
                        <a:lumOff val="8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altLang="zh-CN" sz="2000" b="0" dirty="0" smtClean="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0</a:t>
                      </a:r>
                      <a:endParaRPr lang="zh-CN" altLang="en-US" sz="20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endParaRPr>
                    </a:p>
                  </a:txBody>
                  <a:tcPr anchor="ctr">
                    <a:lnL w="6350" cap="flat" cmpd="sng" algn="ctr">
                      <a:solidFill>
                        <a:srgbClr val="9AC343">
                          <a:lumMod val="75000"/>
                        </a:srgbClr>
                      </a:solidFill>
                      <a:prstDash val="solid"/>
                      <a:round/>
                      <a:headEnd type="none" w="med" len="med"/>
                      <a:tailEnd type="none" w="med" len="med"/>
                    </a:lnL>
                    <a:lnR w="6350" cap="flat" cmpd="sng" algn="ctr">
                      <a:solidFill>
                        <a:srgbClr val="9AC343">
                          <a:lumMod val="75000"/>
                        </a:srgbClr>
                      </a:solidFill>
                      <a:prstDash val="solid"/>
                      <a:round/>
                      <a:headEnd type="none" w="med" len="med"/>
                      <a:tailEnd type="none" w="med" len="med"/>
                    </a:lnR>
                    <a:lnT w="6350" cap="flat" cmpd="sng" algn="ctr">
                      <a:solidFill>
                        <a:srgbClr val="9AC343">
                          <a:lumMod val="75000"/>
                        </a:srgbClr>
                      </a:solidFill>
                      <a:prstDash val="solid"/>
                      <a:round/>
                      <a:headEnd type="none" w="med" len="med"/>
                      <a:tailEnd type="none" w="med" len="med"/>
                    </a:lnT>
                    <a:lnB w="6350" cap="flat" cmpd="sng" algn="ctr">
                      <a:solidFill>
                        <a:srgbClr val="9AC343">
                          <a:lumMod val="75000"/>
                        </a:srgbClr>
                      </a:solidFill>
                      <a:prstDash val="solid"/>
                      <a:round/>
                      <a:headEnd type="none" w="med" len="med"/>
                      <a:tailEnd type="none" w="med" len="med"/>
                    </a:lnB>
                    <a:lnTlToBr w="12700" cmpd="sng">
                      <a:noFill/>
                      <a:prstDash val="solid"/>
                    </a:lnTlToBr>
                    <a:lnBlToTr w="12700" cmpd="sng">
                      <a:noFill/>
                      <a:prstDash val="solid"/>
                    </a:lnBlToTr>
                    <a:solidFill>
                      <a:srgbClr val="9AC343">
                        <a:lumMod val="20000"/>
                        <a:lumOff val="8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endParaRPr lang="zh-CN" altLang="en-US" sz="20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endParaRPr>
                    </a:p>
                  </a:txBody>
                  <a:tcPr anchor="ctr">
                    <a:lnL w="6350" cap="flat" cmpd="sng" algn="ctr">
                      <a:solidFill>
                        <a:srgbClr val="9AC343">
                          <a:lumMod val="75000"/>
                        </a:srgbClr>
                      </a:solidFill>
                      <a:prstDash val="solid"/>
                      <a:round/>
                      <a:headEnd type="none" w="med" len="med"/>
                      <a:tailEnd type="none" w="med" len="med"/>
                    </a:lnL>
                    <a:lnR w="6350" cap="flat" cmpd="sng" algn="ctr">
                      <a:solidFill>
                        <a:srgbClr val="9AC343">
                          <a:lumMod val="75000"/>
                        </a:srgbClr>
                      </a:solidFill>
                      <a:prstDash val="solid"/>
                      <a:round/>
                      <a:headEnd type="none" w="med" len="med"/>
                      <a:tailEnd type="none" w="med" len="med"/>
                    </a:lnR>
                    <a:lnT w="6350" cap="flat" cmpd="sng" algn="ctr">
                      <a:solidFill>
                        <a:srgbClr val="9AC343">
                          <a:lumMod val="75000"/>
                        </a:srgbClr>
                      </a:solidFill>
                      <a:prstDash val="solid"/>
                      <a:round/>
                      <a:headEnd type="none" w="med" len="med"/>
                      <a:tailEnd type="none" w="med" len="med"/>
                    </a:lnT>
                    <a:lnB w="6350" cap="flat" cmpd="sng" algn="ctr">
                      <a:solidFill>
                        <a:srgbClr val="9AC343">
                          <a:lumMod val="75000"/>
                        </a:srgbClr>
                      </a:solidFill>
                      <a:prstDash val="solid"/>
                      <a:round/>
                      <a:headEnd type="none" w="med" len="med"/>
                      <a:tailEnd type="none" w="med" len="med"/>
                    </a:lnB>
                    <a:lnTlToBr w="12700" cmpd="sng">
                      <a:noFill/>
                      <a:prstDash val="solid"/>
                    </a:lnTlToBr>
                    <a:lnBlToTr w="12700" cmpd="sng">
                      <a:noFill/>
                      <a:prstDash val="solid"/>
                    </a:lnBlToTr>
                    <a:solidFill>
                      <a:srgbClr val="9AC343">
                        <a:lumMod val="20000"/>
                        <a:lumOff val="8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altLang="zh-CN" sz="2000" b="0" dirty="0" smtClean="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1</a:t>
                      </a:r>
                      <a:endParaRPr lang="zh-CN" altLang="en-US" sz="20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endParaRPr>
                    </a:p>
                  </a:txBody>
                  <a:tcPr anchor="ctr">
                    <a:lnL w="6350" cap="flat" cmpd="sng" algn="ctr">
                      <a:solidFill>
                        <a:srgbClr val="9AC343">
                          <a:lumMod val="75000"/>
                        </a:srgbClr>
                      </a:solidFill>
                      <a:prstDash val="solid"/>
                      <a:round/>
                      <a:headEnd type="none" w="med" len="med"/>
                      <a:tailEnd type="none" w="med" len="med"/>
                    </a:lnL>
                    <a:lnR w="12700" cmpd="sng">
                      <a:solidFill>
                        <a:sysClr val="window" lastClr="FFFFFF"/>
                      </a:solidFill>
                    </a:lnR>
                    <a:lnT w="6350" cap="flat" cmpd="sng" algn="ctr">
                      <a:solidFill>
                        <a:srgbClr val="9AC343">
                          <a:lumMod val="75000"/>
                        </a:srgbClr>
                      </a:solidFill>
                      <a:prstDash val="solid"/>
                      <a:round/>
                      <a:headEnd type="none" w="med" len="med"/>
                      <a:tailEnd type="none" w="med" len="med"/>
                    </a:lnT>
                    <a:lnB w="6350" cap="flat" cmpd="sng" algn="ctr">
                      <a:solidFill>
                        <a:srgbClr val="9AC343">
                          <a:lumMod val="75000"/>
                        </a:srgbClr>
                      </a:solidFill>
                      <a:prstDash val="solid"/>
                      <a:round/>
                      <a:headEnd type="none" w="med" len="med"/>
                      <a:tailEnd type="none" w="med" len="med"/>
                    </a:lnB>
                    <a:lnTlToBr w="12700" cmpd="sng">
                      <a:noFill/>
                      <a:prstDash val="solid"/>
                    </a:lnTlToBr>
                    <a:lnBlToTr w="12700" cmpd="sng">
                      <a:noFill/>
                      <a:prstDash val="solid"/>
                    </a:lnBlToTr>
                    <a:solidFill>
                      <a:srgbClr val="9AC343">
                        <a:lumMod val="20000"/>
                        <a:lumOff val="80000"/>
                      </a:srgbClr>
                    </a:solidFill>
                  </a:tcPr>
                </a:tc>
              </a:tr>
              <a:tr h="720000">
                <a:tc vMerge="1">
                  <a:txBody>
                    <a:bodyPr/>
                    <a:lstStyle/>
                    <a:p>
                      <a:pPr algn="ctr"/>
                      <a:endParaRPr lang="zh-CN" altLang="en-US" sz="20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endParaRPr>
                    </a:p>
                  </a:txBody>
                  <a:tcPr anchor="ctr">
                    <a:lnR w="6350" cap="flat" cmpd="sng" algn="ctr">
                      <a:solidFill>
                        <a:schemeClr val="accent6">
                          <a:lumMod val="75000"/>
                        </a:schemeClr>
                      </a:solidFill>
                      <a:prstDash val="solid"/>
                      <a:round/>
                      <a:headEnd type="none" w="med" len="med"/>
                      <a:tailEnd type="none" w="med" len="med"/>
                    </a:lnR>
                    <a:lnT w="6350" cap="flat" cmpd="sng" algn="ctr">
                      <a:solidFill>
                        <a:schemeClr val="accent6">
                          <a:lumMod val="75000"/>
                        </a:schemeClr>
                      </a:solidFill>
                      <a:prstDash val="solid"/>
                      <a:round/>
                      <a:headEnd type="none" w="med" len="med"/>
                      <a:tailEnd type="none" w="med" len="med"/>
                    </a:lnT>
                    <a:solidFill>
                      <a:schemeClr val="accent6">
                        <a:lumMod val="20000"/>
                        <a:lumOff val="80000"/>
                      </a:scheme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altLang="zh-CN" sz="2000" b="0" dirty="0" smtClean="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aa</a:t>
                      </a:r>
                      <a:endParaRPr lang="zh-CN" altLang="en-US" sz="20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endParaRPr>
                    </a:p>
                  </a:txBody>
                  <a:tcPr anchor="ctr">
                    <a:lnL w="6350" cap="flat" cmpd="sng" algn="ctr">
                      <a:solidFill>
                        <a:srgbClr val="9AC343">
                          <a:lumMod val="75000"/>
                        </a:srgbClr>
                      </a:solidFill>
                      <a:prstDash val="solid"/>
                      <a:round/>
                      <a:headEnd type="none" w="med" len="med"/>
                      <a:tailEnd type="none" w="med" len="med"/>
                    </a:lnL>
                    <a:lnR w="6350" cap="flat" cmpd="sng" algn="ctr">
                      <a:solidFill>
                        <a:srgbClr val="9AC343">
                          <a:lumMod val="75000"/>
                        </a:srgbClr>
                      </a:solidFill>
                      <a:prstDash val="solid"/>
                      <a:round/>
                      <a:headEnd type="none" w="med" len="med"/>
                      <a:tailEnd type="none" w="med" len="med"/>
                    </a:lnR>
                    <a:lnT w="6350" cap="flat" cmpd="sng" algn="ctr">
                      <a:solidFill>
                        <a:srgbClr val="9AC343">
                          <a:lumMod val="75000"/>
                        </a:srgbClr>
                      </a:solidFill>
                      <a:prstDash val="solid"/>
                      <a:round/>
                      <a:headEnd type="none" w="med" len="med"/>
                      <a:tailEnd type="none" w="med" len="med"/>
                    </a:lnT>
                    <a:lnB w="28575" cap="flat" cmpd="sng" algn="ctr">
                      <a:solidFill>
                        <a:srgbClr val="9AC343">
                          <a:lumMod val="75000"/>
                        </a:srgbClr>
                      </a:solidFill>
                      <a:prstDash val="solid"/>
                      <a:round/>
                      <a:headEnd type="none" w="med" len="med"/>
                      <a:tailEnd type="none" w="med" len="med"/>
                    </a:lnB>
                    <a:lnTlToBr w="12700" cmpd="sng">
                      <a:noFill/>
                      <a:prstDash val="solid"/>
                    </a:lnTlToBr>
                    <a:lnBlToTr w="12700" cmpd="sng">
                      <a:noFill/>
                      <a:prstDash val="solid"/>
                    </a:lnBlToTr>
                    <a:solidFill>
                      <a:srgbClr val="9AC343">
                        <a:lumMod val="20000"/>
                        <a:lumOff val="8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altLang="zh-CN" sz="2000" b="0" dirty="0" smtClean="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0</a:t>
                      </a:r>
                      <a:endParaRPr lang="zh-CN" altLang="en-US" sz="20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endParaRPr>
                    </a:p>
                  </a:txBody>
                  <a:tcPr anchor="ctr">
                    <a:lnL w="6350" cap="flat" cmpd="sng" algn="ctr">
                      <a:solidFill>
                        <a:srgbClr val="9AC343">
                          <a:lumMod val="75000"/>
                        </a:srgbClr>
                      </a:solidFill>
                      <a:prstDash val="solid"/>
                      <a:round/>
                      <a:headEnd type="none" w="med" len="med"/>
                      <a:tailEnd type="none" w="med" len="med"/>
                    </a:lnL>
                    <a:lnR w="6350" cap="flat" cmpd="sng" algn="ctr">
                      <a:solidFill>
                        <a:srgbClr val="9AC343">
                          <a:lumMod val="75000"/>
                        </a:srgbClr>
                      </a:solidFill>
                      <a:prstDash val="solid"/>
                      <a:round/>
                      <a:headEnd type="none" w="med" len="med"/>
                      <a:tailEnd type="none" w="med" len="med"/>
                    </a:lnR>
                    <a:lnT w="6350" cap="flat" cmpd="sng" algn="ctr">
                      <a:solidFill>
                        <a:srgbClr val="9AC343">
                          <a:lumMod val="75000"/>
                        </a:srgbClr>
                      </a:solidFill>
                      <a:prstDash val="solid"/>
                      <a:round/>
                      <a:headEnd type="none" w="med" len="med"/>
                      <a:tailEnd type="none" w="med" len="med"/>
                    </a:lnT>
                    <a:lnB w="28575" cap="flat" cmpd="sng" algn="ctr">
                      <a:solidFill>
                        <a:srgbClr val="9AC343">
                          <a:lumMod val="75000"/>
                        </a:srgbClr>
                      </a:solidFill>
                      <a:prstDash val="solid"/>
                      <a:round/>
                      <a:headEnd type="none" w="med" len="med"/>
                      <a:tailEnd type="none" w="med" len="med"/>
                    </a:lnB>
                    <a:lnTlToBr w="12700" cmpd="sng">
                      <a:noFill/>
                      <a:prstDash val="solid"/>
                    </a:lnTlToBr>
                    <a:lnBlToTr w="12700" cmpd="sng">
                      <a:noFill/>
                      <a:prstDash val="solid"/>
                    </a:lnBlToTr>
                    <a:solidFill>
                      <a:srgbClr val="9AC343">
                        <a:lumMod val="20000"/>
                        <a:lumOff val="8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endParaRPr lang="zh-CN" altLang="en-US" sz="20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endParaRPr>
                    </a:p>
                  </a:txBody>
                  <a:tcPr anchor="ctr">
                    <a:lnL w="6350" cap="flat" cmpd="sng" algn="ctr">
                      <a:solidFill>
                        <a:srgbClr val="9AC343">
                          <a:lumMod val="75000"/>
                        </a:srgbClr>
                      </a:solidFill>
                      <a:prstDash val="solid"/>
                      <a:round/>
                      <a:headEnd type="none" w="med" len="med"/>
                      <a:tailEnd type="none" w="med" len="med"/>
                    </a:lnL>
                    <a:lnR w="6350" cap="flat" cmpd="sng" algn="ctr">
                      <a:solidFill>
                        <a:srgbClr val="9AC343">
                          <a:lumMod val="75000"/>
                        </a:srgbClr>
                      </a:solidFill>
                      <a:prstDash val="solid"/>
                      <a:round/>
                      <a:headEnd type="none" w="med" len="med"/>
                      <a:tailEnd type="none" w="med" len="med"/>
                    </a:lnR>
                    <a:lnT w="6350" cap="flat" cmpd="sng" algn="ctr">
                      <a:solidFill>
                        <a:srgbClr val="9AC343">
                          <a:lumMod val="75000"/>
                        </a:srgbClr>
                      </a:solidFill>
                      <a:prstDash val="solid"/>
                      <a:round/>
                      <a:headEnd type="none" w="med" len="med"/>
                      <a:tailEnd type="none" w="med" len="med"/>
                    </a:lnT>
                    <a:lnB w="28575" cap="flat" cmpd="sng" algn="ctr">
                      <a:solidFill>
                        <a:srgbClr val="9AC343">
                          <a:lumMod val="75000"/>
                        </a:srgbClr>
                      </a:solidFill>
                      <a:prstDash val="solid"/>
                      <a:round/>
                      <a:headEnd type="none" w="med" len="med"/>
                      <a:tailEnd type="none" w="med" len="med"/>
                    </a:lnB>
                    <a:lnTlToBr w="12700" cmpd="sng">
                      <a:noFill/>
                      <a:prstDash val="solid"/>
                    </a:lnTlToBr>
                    <a:lnBlToTr w="12700" cmpd="sng">
                      <a:noFill/>
                      <a:prstDash val="solid"/>
                    </a:lnBlToTr>
                    <a:solidFill>
                      <a:srgbClr val="9AC343">
                        <a:lumMod val="20000"/>
                        <a:lumOff val="8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altLang="zh-CN" sz="2000" b="0" dirty="0" smtClean="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0</a:t>
                      </a:r>
                      <a:endParaRPr lang="zh-CN" altLang="en-US" sz="20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endParaRPr>
                    </a:p>
                  </a:txBody>
                  <a:tcPr anchor="ctr">
                    <a:lnL w="6350" cap="flat" cmpd="sng" algn="ctr">
                      <a:solidFill>
                        <a:srgbClr val="9AC343">
                          <a:lumMod val="75000"/>
                        </a:srgbClr>
                      </a:solidFill>
                      <a:prstDash val="solid"/>
                      <a:round/>
                      <a:headEnd type="none" w="med" len="med"/>
                      <a:tailEnd type="none" w="med" len="med"/>
                    </a:lnL>
                    <a:lnR w="12700" cmpd="sng">
                      <a:solidFill>
                        <a:sysClr val="window" lastClr="FFFFFF"/>
                      </a:solidFill>
                    </a:lnR>
                    <a:lnT w="6350" cap="flat" cmpd="sng" algn="ctr">
                      <a:solidFill>
                        <a:srgbClr val="9AC343">
                          <a:lumMod val="75000"/>
                        </a:srgbClr>
                      </a:solidFill>
                      <a:prstDash val="solid"/>
                      <a:round/>
                      <a:headEnd type="none" w="med" len="med"/>
                      <a:tailEnd type="none" w="med" len="med"/>
                    </a:lnT>
                    <a:lnB w="28575" cap="flat" cmpd="sng" algn="ctr">
                      <a:solidFill>
                        <a:srgbClr val="9AC343">
                          <a:lumMod val="75000"/>
                        </a:srgbClr>
                      </a:solidFill>
                      <a:prstDash val="solid"/>
                      <a:round/>
                      <a:headEnd type="none" w="med" len="med"/>
                      <a:tailEnd type="none" w="med" len="med"/>
                    </a:lnB>
                    <a:lnTlToBr w="12700" cmpd="sng">
                      <a:noFill/>
                      <a:prstDash val="solid"/>
                    </a:lnTlToBr>
                    <a:lnBlToTr w="12700" cmpd="sng">
                      <a:noFill/>
                      <a:prstDash val="solid"/>
                    </a:lnBlToTr>
                    <a:solidFill>
                      <a:srgbClr val="9AC343">
                        <a:lumMod val="20000"/>
                        <a:lumOff val="80000"/>
                      </a:srgbClr>
                    </a:solidFill>
                  </a:tcPr>
                </a:tc>
              </a:tr>
            </a:tbl>
          </a:graphicData>
        </a:graphic>
      </p:graphicFrame>
      <p:graphicFrame>
        <p:nvGraphicFramePr>
          <p:cNvPr id="15" name="对象 14"/>
          <p:cNvGraphicFramePr>
            <a:graphicFrameLocks noChangeAspect="1"/>
          </p:cNvGraphicFramePr>
          <p:nvPr>
            <p:extLst>
              <p:ext uri="{D42A27DB-BD31-4B8C-83A1-F6EECF244321}">
                <p14:modId xmlns:p14="http://schemas.microsoft.com/office/powerpoint/2010/main" val="673724166"/>
              </p:ext>
            </p:extLst>
          </p:nvPr>
        </p:nvGraphicFramePr>
        <p:xfrm>
          <a:off x="7607374" y="3661008"/>
          <a:ext cx="203200" cy="609600"/>
        </p:xfrm>
        <a:graphic>
          <a:graphicData uri="http://schemas.openxmlformats.org/presentationml/2006/ole">
            <mc:AlternateContent xmlns:mc="http://schemas.openxmlformats.org/markup-compatibility/2006">
              <mc:Choice xmlns:v="urn:schemas-microsoft-com:vml" Requires="v">
                <p:oleObj spid="_x0000_s252987" name="Equation" r:id="rId4" imgW="203040" imgH="609480" progId="Equation.DSMT4">
                  <p:embed/>
                </p:oleObj>
              </mc:Choice>
              <mc:Fallback>
                <p:oleObj name="Equation" r:id="rId4" imgW="203040" imgH="609480" progId="Equation.DSMT4">
                  <p:embed/>
                  <p:pic>
                    <p:nvPicPr>
                      <p:cNvPr id="0" name=""/>
                      <p:cNvPicPr/>
                      <p:nvPr/>
                    </p:nvPicPr>
                    <p:blipFill>
                      <a:blip r:embed="rId5"/>
                      <a:stretch>
                        <a:fillRect/>
                      </a:stretch>
                    </p:blipFill>
                    <p:spPr>
                      <a:xfrm>
                        <a:off x="7607374" y="3661008"/>
                        <a:ext cx="203200" cy="609600"/>
                      </a:xfrm>
                      <a:prstGeom prst="rect">
                        <a:avLst/>
                      </a:prstGeom>
                    </p:spPr>
                  </p:pic>
                </p:oleObj>
              </mc:Fallback>
            </mc:AlternateContent>
          </a:graphicData>
        </a:graphic>
      </p:graphicFrame>
      <p:graphicFrame>
        <p:nvGraphicFramePr>
          <p:cNvPr id="16" name="对象 15"/>
          <p:cNvGraphicFramePr>
            <a:graphicFrameLocks noChangeAspect="1"/>
          </p:cNvGraphicFramePr>
          <p:nvPr>
            <p:extLst>
              <p:ext uri="{D42A27DB-BD31-4B8C-83A1-F6EECF244321}">
                <p14:modId xmlns:p14="http://schemas.microsoft.com/office/powerpoint/2010/main" val="975452319"/>
              </p:ext>
            </p:extLst>
          </p:nvPr>
        </p:nvGraphicFramePr>
        <p:xfrm>
          <a:off x="7607374" y="4372952"/>
          <a:ext cx="203200" cy="609600"/>
        </p:xfrm>
        <a:graphic>
          <a:graphicData uri="http://schemas.openxmlformats.org/presentationml/2006/ole">
            <mc:AlternateContent xmlns:mc="http://schemas.openxmlformats.org/markup-compatibility/2006">
              <mc:Choice xmlns:v="urn:schemas-microsoft-com:vml" Requires="v">
                <p:oleObj spid="_x0000_s252988" name="Equation" r:id="rId6" imgW="203040" imgH="609480" progId="Equation.DSMT4">
                  <p:embed/>
                </p:oleObj>
              </mc:Choice>
              <mc:Fallback>
                <p:oleObj name="Equation" r:id="rId6" imgW="203040" imgH="609480" progId="Equation.DSMT4">
                  <p:embed/>
                  <p:pic>
                    <p:nvPicPr>
                      <p:cNvPr id="0" name=""/>
                      <p:cNvPicPr/>
                      <p:nvPr/>
                    </p:nvPicPr>
                    <p:blipFill>
                      <a:blip r:embed="rId7"/>
                      <a:stretch>
                        <a:fillRect/>
                      </a:stretch>
                    </p:blipFill>
                    <p:spPr>
                      <a:xfrm>
                        <a:off x="7607374" y="4372952"/>
                        <a:ext cx="203200" cy="609600"/>
                      </a:xfrm>
                      <a:prstGeom prst="rect">
                        <a:avLst/>
                      </a:prstGeom>
                    </p:spPr>
                  </p:pic>
                </p:oleObj>
              </mc:Fallback>
            </mc:AlternateContent>
          </a:graphicData>
        </a:graphic>
      </p:graphicFrame>
      <p:graphicFrame>
        <p:nvGraphicFramePr>
          <p:cNvPr id="17" name="对象 16"/>
          <p:cNvGraphicFramePr>
            <a:graphicFrameLocks noChangeAspect="1"/>
          </p:cNvGraphicFramePr>
          <p:nvPr>
            <p:extLst>
              <p:ext uri="{D42A27DB-BD31-4B8C-83A1-F6EECF244321}">
                <p14:modId xmlns:p14="http://schemas.microsoft.com/office/powerpoint/2010/main" val="2258776490"/>
              </p:ext>
            </p:extLst>
          </p:nvPr>
        </p:nvGraphicFramePr>
        <p:xfrm>
          <a:off x="7607374" y="5105055"/>
          <a:ext cx="203200" cy="609600"/>
        </p:xfrm>
        <a:graphic>
          <a:graphicData uri="http://schemas.openxmlformats.org/presentationml/2006/ole">
            <mc:AlternateContent xmlns:mc="http://schemas.openxmlformats.org/markup-compatibility/2006">
              <mc:Choice xmlns:v="urn:schemas-microsoft-com:vml" Requires="v">
                <p:oleObj spid="_x0000_s252989" name="Equation" r:id="rId8" imgW="203040" imgH="609480" progId="Equation.DSMT4">
                  <p:embed/>
                </p:oleObj>
              </mc:Choice>
              <mc:Fallback>
                <p:oleObj name="Equation" r:id="rId8" imgW="203040" imgH="609480" progId="Equation.DSMT4">
                  <p:embed/>
                  <p:pic>
                    <p:nvPicPr>
                      <p:cNvPr id="0" name=""/>
                      <p:cNvPicPr/>
                      <p:nvPr/>
                    </p:nvPicPr>
                    <p:blipFill>
                      <a:blip r:embed="rId5"/>
                      <a:stretch>
                        <a:fillRect/>
                      </a:stretch>
                    </p:blipFill>
                    <p:spPr>
                      <a:xfrm>
                        <a:off x="7607374" y="5105055"/>
                        <a:ext cx="203200" cy="609600"/>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33277293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left)">
                                      <p:cBhvr>
                                        <p:cTn id="12" dur="500"/>
                                        <p:tgtEl>
                                          <p:spTgt spid="13"/>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wipe(left)">
                                      <p:cBhvr>
                                        <p:cTn id="16" dur="500"/>
                                        <p:tgtEl>
                                          <p:spTgt spid="14"/>
                                        </p:tgtEl>
                                      </p:cBhvr>
                                    </p:animEffect>
                                  </p:childTnLst>
                                </p:cTn>
                              </p:par>
                              <p:par>
                                <p:cTn id="17" presetID="22" presetClass="entr" presetSubtype="8" fill="hold" nodeType="with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wipe(left)">
                                      <p:cBhvr>
                                        <p:cTn id="19" dur="500"/>
                                        <p:tgtEl>
                                          <p:spTgt spid="15"/>
                                        </p:tgtEl>
                                      </p:cBhvr>
                                    </p:animEffect>
                                  </p:childTnLst>
                                </p:cTn>
                              </p:par>
                              <p:par>
                                <p:cTn id="20" presetID="22" presetClass="entr" presetSubtype="8" fill="hold"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wipe(left)">
                                      <p:cBhvr>
                                        <p:cTn id="22" dur="500"/>
                                        <p:tgtEl>
                                          <p:spTgt spid="16"/>
                                        </p:tgtEl>
                                      </p:cBhvr>
                                    </p:animEffect>
                                  </p:childTnLst>
                                </p:cTn>
                              </p:par>
                              <p:par>
                                <p:cTn id="23" presetID="22" presetClass="entr" presetSubtype="8" fill="hold" nodeType="with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wipe(left)">
                                      <p:cBhvr>
                                        <p:cTn id="25" dur="500"/>
                                        <p:tgtEl>
                                          <p:spTgt spid="17"/>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wipe(left)">
                                      <p:cBhvr>
                                        <p:cTn id="3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a:extLst>
              <a:ext uri="{FF2B5EF4-FFF2-40B4-BE49-F238E27FC236}">
                <a16:creationId xmlns:a16="http://schemas.microsoft.com/office/drawing/2014/main" xmlns="" id="{1C79A3DF-D1DD-4DCD-BBCA-3F9A1B85B033}"/>
              </a:ext>
            </a:extLst>
          </p:cNvPr>
          <p:cNvGrpSpPr/>
          <p:nvPr/>
        </p:nvGrpSpPr>
        <p:grpSpPr>
          <a:xfrm>
            <a:off x="486158" y="312361"/>
            <a:ext cx="5321016" cy="556191"/>
            <a:chOff x="486158" y="414665"/>
            <a:chExt cx="5321016" cy="556191"/>
          </a:xfrm>
        </p:grpSpPr>
        <p:sp>
          <p:nvSpPr>
            <p:cNvPr id="23" name="矩形 22">
              <a:extLst>
                <a:ext uri="{FF2B5EF4-FFF2-40B4-BE49-F238E27FC236}">
                  <a16:creationId xmlns:a16="http://schemas.microsoft.com/office/drawing/2014/main" xmlns="" id="{D694509D-4481-4D7D-B3BE-D6D36C1F91F3}"/>
                </a:ext>
              </a:extLst>
            </p:cNvPr>
            <p:cNvSpPr/>
            <p:nvPr/>
          </p:nvSpPr>
          <p:spPr>
            <a:xfrm>
              <a:off x="1172351" y="414665"/>
              <a:ext cx="4634823" cy="523220"/>
            </a:xfrm>
            <a:prstGeom prst="rect">
              <a:avLst/>
            </a:prstGeom>
          </p:spPr>
          <p:txBody>
            <a:bodyPr wrap="square">
              <a:spAutoFit/>
            </a:bodyPr>
            <a:lstStyle/>
            <a:p>
              <a:pPr>
                <a:defRPr/>
              </a:pPr>
              <a:r>
                <a:rPr lang="zh-CN" altLang="en-US" sz="2800" b="1" spc="300" dirty="0">
                  <a:solidFill>
                    <a:prstClr val="black">
                      <a:lumMod val="95000"/>
                      <a:lumOff val="5000"/>
                    </a:prstClr>
                  </a:solidFill>
                  <a:latin typeface="微软雅黑" panose="020B0503020204020204" pitchFamily="34" charset="-122"/>
                  <a:ea typeface="微软雅黑" panose="020B0503020204020204" pitchFamily="34" charset="-122"/>
                  <a:cs typeface="+mn-ea"/>
                  <a:sym typeface="+mn-lt"/>
                </a:rPr>
                <a:t>常染色体遗传模型</a:t>
              </a:r>
            </a:p>
          </p:txBody>
        </p:sp>
        <p:sp>
          <p:nvSpPr>
            <p:cNvPr id="24" name="矩形 23">
              <a:extLst>
                <a:ext uri="{FF2B5EF4-FFF2-40B4-BE49-F238E27FC236}">
                  <a16:creationId xmlns:a16="http://schemas.microsoft.com/office/drawing/2014/main" xmlns="" id="{585731C8-2130-4A42-BDC6-479492FADCAA}"/>
                </a:ext>
              </a:extLst>
            </p:cNvPr>
            <p:cNvSpPr/>
            <p:nvPr/>
          </p:nvSpPr>
          <p:spPr>
            <a:xfrm>
              <a:off x="486158" y="509191"/>
              <a:ext cx="577495" cy="461665"/>
            </a:xfrm>
            <a:prstGeom prst="rect">
              <a:avLst/>
            </a:prstGeom>
          </p:spPr>
          <p:txBody>
            <a:bodyPr wrap="square">
              <a:spAutoFit/>
            </a:bodyPr>
            <a:lstStyle/>
            <a:p>
              <a:pPr algn="ctr">
                <a:defRPr/>
              </a:pPr>
              <a:r>
                <a:rPr lang="en-US" altLang="zh-CN" sz="2400" b="1" dirty="0" smtClean="0">
                  <a:solidFill>
                    <a:prstClr val="white"/>
                  </a:solidFill>
                  <a:latin typeface="Times New Roman" pitchFamily="18" charset="0"/>
                  <a:ea typeface="微软雅黑" panose="020B0503020204020204" pitchFamily="34" charset="-122"/>
                  <a:cs typeface="Times New Roman" pitchFamily="18" charset="0"/>
                  <a:sym typeface="+mn-lt"/>
                </a:rPr>
                <a:t>§6</a:t>
              </a:r>
              <a:endParaRPr lang="en-US" altLang="zh-CN" sz="2400" b="1" dirty="0">
                <a:solidFill>
                  <a:prstClr val="white"/>
                </a:solidFill>
                <a:latin typeface="Times New Roman" pitchFamily="18" charset="0"/>
                <a:ea typeface="微软雅黑" panose="020B0503020204020204" pitchFamily="34" charset="-122"/>
                <a:cs typeface="Times New Roman" pitchFamily="18" charset="0"/>
                <a:sym typeface="+mn-lt"/>
              </a:endParaRPr>
            </a:p>
          </p:txBody>
        </p:sp>
      </p:grpSp>
      <p:sp>
        <p:nvSpPr>
          <p:cNvPr id="5" name="Text Box 4"/>
          <p:cNvSpPr txBox="1">
            <a:spLocks noChangeArrowheads="1"/>
          </p:cNvSpPr>
          <p:nvPr/>
        </p:nvSpPr>
        <p:spPr bwMode="auto">
          <a:xfrm>
            <a:off x="892475" y="1047162"/>
            <a:ext cx="1031557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algn="just" eaLnBrk="1" hangingPunct="1">
              <a:lnSpc>
                <a:spcPct val="150000"/>
              </a:lnSpc>
              <a:defRPr/>
            </a:pPr>
            <a:r>
              <a:rPr lang="zh-CN" altLang="en-US" sz="2400" b="0" kern="0" dirty="0" smtClean="0">
                <a:solidFill>
                  <a:srgbClr val="000000"/>
                </a:solidFill>
                <a:ea typeface="微软雅黑" panose="020B0503020204020204" pitchFamily="34" charset="-122"/>
                <a:cs typeface="Times New Roman" panose="02020603050405020304" pitchFamily="18" charset="0"/>
              </a:rPr>
              <a:t>        </a:t>
            </a:r>
            <a:r>
              <a:rPr lang="zh-CN" altLang="en-US" sz="2400" kern="0" dirty="0" smtClean="0">
                <a:solidFill>
                  <a:srgbClr val="FF0000"/>
                </a:solidFill>
                <a:ea typeface="微软雅黑" panose="020B0503020204020204" pitchFamily="34" charset="-122"/>
                <a:cs typeface="Times New Roman" panose="02020603050405020304" pitchFamily="18" charset="0"/>
              </a:rPr>
              <a:t>解</a:t>
            </a:r>
            <a:r>
              <a:rPr lang="zh-CN" altLang="en-US" sz="2400" b="0" kern="0" dirty="0" smtClean="0">
                <a:solidFill>
                  <a:srgbClr val="000000"/>
                </a:solidFill>
                <a:ea typeface="微软雅黑" panose="020B0503020204020204" pitchFamily="34" charset="-122"/>
                <a:cs typeface="Times New Roman" panose="02020603050405020304" pitchFamily="18" charset="0"/>
              </a:rPr>
              <a:t>    </a:t>
            </a:r>
            <a:r>
              <a:rPr lang="en-US" altLang="zh-CN" sz="2400" b="0" i="1" kern="0" dirty="0" smtClean="0">
                <a:solidFill>
                  <a:srgbClr val="000000"/>
                </a:solidFill>
                <a:ea typeface="微软雅黑" panose="020B0503020204020204" pitchFamily="34" charset="-122"/>
                <a:cs typeface="Times New Roman" panose="02020603050405020304" pitchFamily="18" charset="0"/>
              </a:rPr>
              <a:t>a</a:t>
            </a:r>
            <a:r>
              <a:rPr lang="en-US" altLang="zh-CN" sz="2400" b="0" i="1" kern="0" baseline="-25000" dirty="0" smtClean="0">
                <a:solidFill>
                  <a:srgbClr val="000000"/>
                </a:solidFill>
                <a:ea typeface="微软雅黑" panose="020B0503020204020204" pitchFamily="34" charset="-122"/>
                <a:cs typeface="Times New Roman" panose="02020603050405020304" pitchFamily="18" charset="0"/>
              </a:rPr>
              <a:t>n</a:t>
            </a:r>
            <a:r>
              <a:rPr lang="zh-CN" altLang="en-US" sz="2400" b="0" kern="0" dirty="0" smtClean="0">
                <a:solidFill>
                  <a:srgbClr val="000000"/>
                </a:solidFill>
                <a:ea typeface="微软雅黑" panose="020B0503020204020204" pitchFamily="34" charset="-122"/>
                <a:cs typeface="Times New Roman" panose="02020603050405020304" pitchFamily="18" charset="0"/>
              </a:rPr>
              <a:t>，</a:t>
            </a:r>
            <a:r>
              <a:rPr lang="en-US" altLang="zh-CN" sz="2400" b="0" i="1" kern="0" dirty="0" err="1" smtClean="0">
                <a:solidFill>
                  <a:srgbClr val="000000"/>
                </a:solidFill>
                <a:ea typeface="微软雅黑" panose="020B0503020204020204" pitchFamily="34" charset="-122"/>
                <a:cs typeface="Times New Roman" panose="02020603050405020304" pitchFamily="18" charset="0"/>
              </a:rPr>
              <a:t>b</a:t>
            </a:r>
            <a:r>
              <a:rPr lang="en-US" altLang="zh-CN" sz="2400" b="0" i="1" kern="0" baseline="-25000" dirty="0" err="1">
                <a:solidFill>
                  <a:srgbClr val="000000"/>
                </a:solidFill>
                <a:ea typeface="微软雅黑" panose="020B0503020204020204" pitchFamily="34" charset="-122"/>
                <a:cs typeface="Times New Roman" panose="02020603050405020304" pitchFamily="18" charset="0"/>
              </a:rPr>
              <a:t>n</a:t>
            </a:r>
            <a:r>
              <a:rPr lang="zh-CN" altLang="en-US" sz="2400" b="0" kern="0" dirty="0" smtClean="0">
                <a:solidFill>
                  <a:srgbClr val="000000"/>
                </a:solidFill>
                <a:ea typeface="微软雅黑" panose="020B0503020204020204" pitchFamily="34" charset="-122"/>
                <a:cs typeface="Times New Roman" panose="02020603050405020304" pitchFamily="18" charset="0"/>
              </a:rPr>
              <a:t>，</a:t>
            </a:r>
            <a:r>
              <a:rPr lang="en-US" altLang="zh-CN" sz="2400" b="0" i="1" kern="0" dirty="0" err="1">
                <a:solidFill>
                  <a:srgbClr val="000000"/>
                </a:solidFill>
                <a:ea typeface="微软雅黑" panose="020B0503020204020204" pitchFamily="34" charset="-122"/>
                <a:cs typeface="Times New Roman" panose="02020603050405020304" pitchFamily="18" charset="0"/>
              </a:rPr>
              <a:t>c</a:t>
            </a:r>
            <a:r>
              <a:rPr lang="en-US" altLang="zh-CN" sz="2400" b="0" i="1" kern="0" baseline="-25000" dirty="0" err="1">
                <a:solidFill>
                  <a:srgbClr val="000000"/>
                </a:solidFill>
                <a:ea typeface="微软雅黑" panose="020B0503020204020204" pitchFamily="34" charset="-122"/>
                <a:cs typeface="Times New Roman" panose="02020603050405020304" pitchFamily="18" charset="0"/>
              </a:rPr>
              <a:t>n</a:t>
            </a:r>
            <a:r>
              <a:rPr lang="zh-CN" altLang="en-US" sz="2400" b="0" kern="0" dirty="0" smtClean="0">
                <a:solidFill>
                  <a:srgbClr val="000000"/>
                </a:solidFill>
                <a:ea typeface="微软雅黑" panose="020B0503020204020204" pitchFamily="34" charset="-122"/>
                <a:cs typeface="Times New Roman" panose="02020603050405020304" pitchFamily="18" charset="0"/>
              </a:rPr>
              <a:t>，</a:t>
            </a:r>
            <a:r>
              <a:rPr lang="en-US" altLang="zh-CN" sz="2400" i="1" kern="0" dirty="0" smtClean="0">
                <a:solidFill>
                  <a:srgbClr val="000000"/>
                </a:solidFill>
                <a:ea typeface="微软雅黑" panose="020B0503020204020204" pitchFamily="34" charset="-122"/>
                <a:cs typeface="Times New Roman" panose="02020603050405020304" pitchFamily="18" charset="0"/>
              </a:rPr>
              <a:t>x</a:t>
            </a:r>
            <a:r>
              <a:rPr lang="en-US" altLang="zh-CN" sz="2400" b="0" kern="0" baseline="30000" dirty="0" smtClean="0">
                <a:solidFill>
                  <a:srgbClr val="000000"/>
                </a:solidFill>
                <a:ea typeface="微软雅黑" panose="020B0503020204020204" pitchFamily="34" charset="-122"/>
                <a:cs typeface="Times New Roman" panose="02020603050405020304" pitchFamily="18" charset="0"/>
              </a:rPr>
              <a:t>(</a:t>
            </a:r>
            <a:r>
              <a:rPr lang="en-US" altLang="zh-CN" sz="2400" b="0" i="1" kern="0" baseline="30000" dirty="0" smtClean="0">
                <a:solidFill>
                  <a:srgbClr val="000000"/>
                </a:solidFill>
                <a:ea typeface="微软雅黑" panose="020B0503020204020204" pitchFamily="34" charset="-122"/>
                <a:cs typeface="Times New Roman" panose="02020603050405020304" pitchFamily="18" charset="0"/>
              </a:rPr>
              <a:t>n</a:t>
            </a:r>
            <a:r>
              <a:rPr lang="en-US" altLang="zh-CN" sz="2400" b="0" kern="0" baseline="30000" dirty="0" smtClean="0">
                <a:solidFill>
                  <a:srgbClr val="000000"/>
                </a:solidFill>
                <a:ea typeface="微软雅黑" panose="020B0503020204020204" pitchFamily="34" charset="-122"/>
                <a:cs typeface="Times New Roman" panose="02020603050405020304" pitchFamily="18" charset="0"/>
              </a:rPr>
              <a:t>) </a:t>
            </a:r>
            <a:r>
              <a:rPr lang="zh-CN" altLang="en-US" sz="2400" b="0" kern="0" dirty="0" smtClean="0">
                <a:solidFill>
                  <a:srgbClr val="000000"/>
                </a:solidFill>
                <a:ea typeface="微软雅黑" panose="020B0503020204020204" pitchFamily="34" charset="-122"/>
                <a:cs typeface="Times New Roman" panose="02020603050405020304" pitchFamily="18" charset="0"/>
              </a:rPr>
              <a:t>的</a:t>
            </a:r>
            <a:r>
              <a:rPr lang="zh-CN" altLang="en-US" sz="2400" b="0" kern="0" dirty="0">
                <a:solidFill>
                  <a:srgbClr val="000000"/>
                </a:solidFill>
                <a:ea typeface="微软雅黑" panose="020B0503020204020204" pitchFamily="34" charset="-122"/>
                <a:cs typeface="Times New Roman" panose="02020603050405020304" pitchFamily="18" charset="0"/>
              </a:rPr>
              <a:t>含义同问题</a:t>
            </a:r>
            <a:r>
              <a:rPr lang="en-US" altLang="zh-CN" sz="2400" b="0" kern="0" dirty="0">
                <a:solidFill>
                  <a:srgbClr val="000000"/>
                </a:solidFill>
                <a:ea typeface="微软雅黑" panose="020B0503020204020204" pitchFamily="34" charset="-122"/>
                <a:cs typeface="Times New Roman" panose="02020603050405020304" pitchFamily="18" charset="0"/>
              </a:rPr>
              <a:t>1</a:t>
            </a:r>
            <a:r>
              <a:rPr lang="zh-CN" altLang="en-US" sz="2400" b="0" kern="0" dirty="0">
                <a:solidFill>
                  <a:srgbClr val="000000"/>
                </a:solidFill>
                <a:ea typeface="微软雅黑" panose="020B0503020204020204" pitchFamily="34" charset="-122"/>
                <a:cs typeface="Times New Roman" panose="02020603050405020304" pitchFamily="18" charset="0"/>
              </a:rPr>
              <a:t>，则</a:t>
            </a:r>
            <a:endParaRPr lang="zh-CN" altLang="en-US" sz="2400" b="0" kern="0" dirty="0" smtClean="0">
              <a:solidFill>
                <a:srgbClr val="000000"/>
              </a:solidFill>
              <a:ea typeface="微软雅黑" panose="020B0503020204020204" pitchFamily="34" charset="-122"/>
              <a:cs typeface="Times New Roman" panose="02020603050405020304" pitchFamily="18" charset="0"/>
            </a:endParaRPr>
          </a:p>
        </p:txBody>
      </p:sp>
      <p:sp>
        <p:nvSpPr>
          <p:cNvPr id="6" name="Text Box 12"/>
          <p:cNvSpPr txBox="1">
            <a:spLocks noChangeArrowheads="1"/>
          </p:cNvSpPr>
          <p:nvPr/>
        </p:nvSpPr>
        <p:spPr bwMode="auto">
          <a:xfrm>
            <a:off x="892475" y="1695234"/>
            <a:ext cx="1031557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algn="ctr" eaLnBrk="1" hangingPunct="1">
              <a:lnSpc>
                <a:spcPct val="150000"/>
              </a:lnSpc>
              <a:defRPr/>
            </a:pPr>
            <a:r>
              <a:rPr lang="pt-BR" altLang="zh-CN" sz="2400" i="1" kern="0" dirty="0" smtClean="0">
                <a:solidFill>
                  <a:srgbClr val="000000"/>
                </a:solidFill>
                <a:ea typeface="微软雅黑" panose="020B0503020204020204" pitchFamily="34" charset="-122"/>
                <a:cs typeface="Times New Roman" panose="02020603050405020304" pitchFamily="18" charset="0"/>
              </a:rPr>
              <a:t>x</a:t>
            </a:r>
            <a:r>
              <a:rPr lang="pt-BR" altLang="zh-CN" sz="2400" b="0" kern="0" baseline="30000" dirty="0" smtClean="0">
                <a:solidFill>
                  <a:srgbClr val="000000"/>
                </a:solidFill>
                <a:ea typeface="微软雅黑" panose="020B0503020204020204" pitchFamily="34" charset="-122"/>
                <a:cs typeface="Times New Roman" panose="02020603050405020304" pitchFamily="18" charset="0"/>
              </a:rPr>
              <a:t>(</a:t>
            </a:r>
            <a:r>
              <a:rPr lang="pt-BR" altLang="zh-CN" sz="2400" b="0" i="1" kern="0" baseline="30000" dirty="0" smtClean="0">
                <a:solidFill>
                  <a:srgbClr val="000000"/>
                </a:solidFill>
                <a:ea typeface="微软雅黑" panose="020B0503020204020204" pitchFamily="34" charset="-122"/>
                <a:cs typeface="Times New Roman" panose="02020603050405020304" pitchFamily="18" charset="0"/>
              </a:rPr>
              <a:t>n</a:t>
            </a:r>
            <a:r>
              <a:rPr lang="pt-BR" altLang="zh-CN" sz="2400" b="0" kern="0" baseline="30000" dirty="0" smtClean="0">
                <a:solidFill>
                  <a:srgbClr val="000000"/>
                </a:solidFill>
                <a:ea typeface="微软雅黑" panose="020B0503020204020204" pitchFamily="34" charset="-122"/>
                <a:cs typeface="Times New Roman" panose="02020603050405020304" pitchFamily="18" charset="0"/>
              </a:rPr>
              <a:t>)</a:t>
            </a:r>
            <a:r>
              <a:rPr lang="pt-BR" altLang="zh-CN" sz="2400" b="0" kern="0" dirty="0" smtClean="0">
                <a:solidFill>
                  <a:srgbClr val="000000"/>
                </a:solidFill>
                <a:ea typeface="微软雅黑" panose="020B0503020204020204" pitchFamily="34" charset="-122"/>
                <a:cs typeface="Times New Roman" panose="02020603050405020304" pitchFamily="18" charset="0"/>
              </a:rPr>
              <a:t>=</a:t>
            </a:r>
            <a:r>
              <a:rPr lang="pt-BR" altLang="zh-CN" sz="2400" i="1" kern="0" dirty="0" smtClean="0">
                <a:solidFill>
                  <a:srgbClr val="000000"/>
                </a:solidFill>
                <a:ea typeface="微软雅黑" panose="020B0503020204020204" pitchFamily="34" charset="-122"/>
                <a:cs typeface="Times New Roman" panose="02020603050405020304" pitchFamily="18" charset="0"/>
              </a:rPr>
              <a:t>Mx</a:t>
            </a:r>
            <a:r>
              <a:rPr lang="pt-BR" altLang="zh-CN" sz="2400" b="0" kern="0" baseline="30000" dirty="0">
                <a:solidFill>
                  <a:srgbClr val="000000"/>
                </a:solidFill>
                <a:ea typeface="微软雅黑" panose="020B0503020204020204" pitchFamily="34" charset="-122"/>
                <a:cs typeface="Times New Roman" panose="02020603050405020304" pitchFamily="18" charset="0"/>
              </a:rPr>
              <a:t>(</a:t>
            </a:r>
            <a:r>
              <a:rPr lang="pt-BR" altLang="zh-CN" sz="2400" b="0" i="1" kern="0" baseline="30000" dirty="0">
                <a:solidFill>
                  <a:srgbClr val="000000"/>
                </a:solidFill>
                <a:ea typeface="微软雅黑" panose="020B0503020204020204" pitchFamily="34" charset="-122"/>
                <a:cs typeface="Times New Roman" panose="02020603050405020304" pitchFamily="18" charset="0"/>
              </a:rPr>
              <a:t>n</a:t>
            </a:r>
            <a:r>
              <a:rPr lang="pt-BR" altLang="zh-CN" sz="2400" b="0" kern="0" baseline="30000" dirty="0">
                <a:solidFill>
                  <a:srgbClr val="000000"/>
                </a:solidFill>
                <a:latin typeface="宋体"/>
                <a:ea typeface="宋体"/>
                <a:cs typeface="Times New Roman" panose="02020603050405020304" pitchFamily="18" charset="0"/>
              </a:rPr>
              <a:t>-</a:t>
            </a:r>
            <a:r>
              <a:rPr lang="pt-BR" altLang="zh-CN" sz="2400" b="0" kern="0" baseline="30000" dirty="0">
                <a:solidFill>
                  <a:srgbClr val="000000"/>
                </a:solidFill>
                <a:ea typeface="微软雅黑" panose="020B0503020204020204" pitchFamily="34" charset="-122"/>
                <a:cs typeface="Times New Roman" panose="02020603050405020304" pitchFamily="18" charset="0"/>
              </a:rPr>
              <a:t>1)</a:t>
            </a:r>
            <a:r>
              <a:rPr lang="pt-BR" altLang="zh-CN" sz="2400" b="0" kern="0" dirty="0" smtClean="0">
                <a:solidFill>
                  <a:srgbClr val="000000"/>
                </a:solidFill>
                <a:ea typeface="微软雅黑" panose="020B0503020204020204" pitchFamily="34" charset="-122"/>
                <a:cs typeface="Times New Roman" panose="02020603050405020304" pitchFamily="18" charset="0"/>
              </a:rPr>
              <a:t>=</a:t>
            </a:r>
            <a:r>
              <a:rPr lang="pt-BR" altLang="zh-CN" sz="2400" b="0" kern="0" dirty="0" smtClean="0">
                <a:solidFill>
                  <a:srgbClr val="000000"/>
                </a:solidFill>
                <a:latin typeface="宋体"/>
                <a:ea typeface="宋体"/>
                <a:cs typeface="Times New Roman" panose="02020603050405020304" pitchFamily="18" charset="0"/>
              </a:rPr>
              <a:t>…</a:t>
            </a:r>
            <a:r>
              <a:rPr lang="pt-BR" altLang="zh-CN" sz="2400" b="0" kern="0" dirty="0" smtClean="0">
                <a:solidFill>
                  <a:srgbClr val="000000"/>
                </a:solidFill>
                <a:ea typeface="微软雅黑" panose="020B0503020204020204" pitchFamily="34" charset="-122"/>
                <a:cs typeface="Times New Roman" panose="02020603050405020304" pitchFamily="18" charset="0"/>
              </a:rPr>
              <a:t>=</a:t>
            </a:r>
            <a:r>
              <a:rPr lang="pt-BR" altLang="zh-CN" sz="2400" i="1" kern="0" dirty="0" smtClean="0">
                <a:solidFill>
                  <a:srgbClr val="000000"/>
                </a:solidFill>
                <a:ea typeface="微软雅黑" panose="020B0503020204020204" pitchFamily="34" charset="-122"/>
                <a:cs typeface="Times New Roman" panose="02020603050405020304" pitchFamily="18" charset="0"/>
              </a:rPr>
              <a:t>M</a:t>
            </a:r>
            <a:r>
              <a:rPr lang="pt-BR" altLang="zh-CN" sz="2400" b="0" i="1" kern="0" baseline="30000" dirty="0">
                <a:solidFill>
                  <a:srgbClr val="000000"/>
                </a:solidFill>
                <a:ea typeface="微软雅黑" panose="020B0503020204020204" pitchFamily="34" charset="-122"/>
                <a:cs typeface="Times New Roman" panose="02020603050405020304" pitchFamily="18" charset="0"/>
              </a:rPr>
              <a:t>n</a:t>
            </a:r>
            <a:r>
              <a:rPr lang="pt-BR" altLang="zh-CN" sz="2400" i="1" kern="0" dirty="0" smtClean="0">
                <a:solidFill>
                  <a:srgbClr val="000000"/>
                </a:solidFill>
                <a:ea typeface="微软雅黑" panose="020B0503020204020204" pitchFamily="34" charset="-122"/>
                <a:cs typeface="Times New Roman" panose="02020603050405020304" pitchFamily="18" charset="0"/>
              </a:rPr>
              <a:t>x</a:t>
            </a:r>
            <a:r>
              <a:rPr lang="pt-BR" altLang="zh-CN" sz="2400" b="0" kern="0" baseline="30000" dirty="0">
                <a:solidFill>
                  <a:srgbClr val="000000"/>
                </a:solidFill>
                <a:ea typeface="微软雅黑" panose="020B0503020204020204" pitchFamily="34" charset="-122"/>
                <a:cs typeface="Times New Roman" panose="02020603050405020304" pitchFamily="18" charset="0"/>
              </a:rPr>
              <a:t>(0)</a:t>
            </a:r>
            <a:endParaRPr lang="zh-CN" altLang="en-US" sz="2400" b="0" kern="0" baseline="30000" dirty="0">
              <a:solidFill>
                <a:srgbClr val="000000"/>
              </a:solidFill>
              <a:ea typeface="微软雅黑" panose="020B0503020204020204" pitchFamily="34" charset="-122"/>
              <a:cs typeface="Times New Roman" panose="02020603050405020304" pitchFamily="18" charset="0"/>
            </a:endParaRPr>
          </a:p>
        </p:txBody>
      </p:sp>
      <p:graphicFrame>
        <p:nvGraphicFramePr>
          <p:cNvPr id="8" name="对象 7"/>
          <p:cNvGraphicFramePr>
            <a:graphicFrameLocks noChangeAspect="1"/>
          </p:cNvGraphicFramePr>
          <p:nvPr>
            <p:extLst>
              <p:ext uri="{D42A27DB-BD31-4B8C-83A1-F6EECF244321}">
                <p14:modId xmlns:p14="http://schemas.microsoft.com/office/powerpoint/2010/main" val="712657412"/>
              </p:ext>
            </p:extLst>
          </p:nvPr>
        </p:nvGraphicFramePr>
        <p:xfrm>
          <a:off x="4645947" y="2439886"/>
          <a:ext cx="2032000" cy="2438400"/>
        </p:xfrm>
        <a:graphic>
          <a:graphicData uri="http://schemas.openxmlformats.org/presentationml/2006/ole">
            <mc:AlternateContent xmlns:mc="http://schemas.openxmlformats.org/markup-compatibility/2006">
              <mc:Choice xmlns:v="urn:schemas-microsoft-com:vml" Requires="v">
                <p:oleObj spid="_x0000_s253988" name="Equation" r:id="rId4" imgW="2031840" imgH="2438280" progId="Equation.DSMT4">
                  <p:embed/>
                </p:oleObj>
              </mc:Choice>
              <mc:Fallback>
                <p:oleObj name="Equation" r:id="rId4" imgW="2031840" imgH="2438280" progId="Equation.DSMT4">
                  <p:embed/>
                  <p:pic>
                    <p:nvPicPr>
                      <p:cNvPr id="0" name=""/>
                      <p:cNvPicPr/>
                      <p:nvPr/>
                    </p:nvPicPr>
                    <p:blipFill>
                      <a:blip r:embed="rId5"/>
                      <a:stretch>
                        <a:fillRect/>
                      </a:stretch>
                    </p:blipFill>
                    <p:spPr>
                      <a:xfrm>
                        <a:off x="4645947" y="2439886"/>
                        <a:ext cx="2032000" cy="2438400"/>
                      </a:xfrm>
                      <a:prstGeom prst="rect">
                        <a:avLst/>
                      </a:prstGeom>
                    </p:spPr>
                  </p:pic>
                </p:oleObj>
              </mc:Fallback>
            </mc:AlternateContent>
          </a:graphicData>
        </a:graphic>
      </p:graphicFrame>
      <p:grpSp>
        <p:nvGrpSpPr>
          <p:cNvPr id="9" name="组合 8"/>
          <p:cNvGrpSpPr/>
          <p:nvPr/>
        </p:nvGrpSpPr>
        <p:grpSpPr>
          <a:xfrm>
            <a:off x="937422" y="5092626"/>
            <a:ext cx="10315576" cy="723900"/>
            <a:chOff x="892475" y="5551934"/>
            <a:chExt cx="10315576" cy="723900"/>
          </a:xfrm>
        </p:grpSpPr>
        <p:sp>
          <p:nvSpPr>
            <p:cNvPr id="10" name="Text Box 4"/>
            <p:cNvSpPr txBox="1">
              <a:spLocks noChangeArrowheads="1"/>
            </p:cNvSpPr>
            <p:nvPr/>
          </p:nvSpPr>
          <p:spPr bwMode="auto">
            <a:xfrm>
              <a:off x="892475" y="5590034"/>
              <a:ext cx="10315576" cy="579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algn="just" eaLnBrk="1" hangingPunct="1">
                <a:lnSpc>
                  <a:spcPct val="150000"/>
                </a:lnSpc>
                <a:defRPr/>
              </a:pPr>
              <a:r>
                <a:rPr lang="en-US" altLang="zh-CN" sz="2400" i="1" kern="0" dirty="0" smtClean="0">
                  <a:solidFill>
                    <a:srgbClr val="000000"/>
                  </a:solidFill>
                  <a:ea typeface="微软雅黑" panose="020B0503020204020204" pitchFamily="34" charset="-122"/>
                  <a:cs typeface="Times New Roman" panose="02020603050405020304" pitchFamily="18" charset="0"/>
                </a:rPr>
                <a:t>M </a:t>
              </a:r>
              <a:r>
                <a:rPr lang="zh-CN" altLang="en-US" sz="2400" b="0" kern="0" dirty="0" smtClean="0">
                  <a:solidFill>
                    <a:srgbClr val="000000"/>
                  </a:solidFill>
                  <a:ea typeface="微软雅黑" panose="020B0503020204020204" pitchFamily="34" charset="-122"/>
                  <a:cs typeface="Times New Roman" panose="02020603050405020304" pitchFamily="18" charset="0"/>
                </a:rPr>
                <a:t>的</a:t>
              </a:r>
              <a:r>
                <a:rPr lang="zh-CN" altLang="en-US" sz="2400" b="0" kern="0" dirty="0">
                  <a:solidFill>
                    <a:srgbClr val="000000"/>
                  </a:solidFill>
                  <a:ea typeface="微软雅黑" panose="020B0503020204020204" pitchFamily="34" charset="-122"/>
                  <a:cs typeface="Times New Roman" panose="02020603050405020304" pitchFamily="18" charset="0"/>
                </a:rPr>
                <a:t>特征值为：</a:t>
              </a:r>
              <a:r>
                <a:rPr lang="en-US" altLang="zh-CN" sz="2400" b="0" i="1" kern="0" dirty="0" smtClean="0">
                  <a:solidFill>
                    <a:srgbClr val="000000"/>
                  </a:solidFill>
                  <a:ea typeface="微软雅黑" panose="020B0503020204020204" pitchFamily="34" charset="-122"/>
                  <a:cs typeface="Times New Roman" panose="02020603050405020304" pitchFamily="18" charset="0"/>
                </a:rPr>
                <a:t>λ</a:t>
              </a:r>
              <a:r>
                <a:rPr lang="en-US" altLang="zh-CN" sz="2400" b="0" kern="0" baseline="-25000" dirty="0" smtClean="0">
                  <a:solidFill>
                    <a:srgbClr val="000000"/>
                  </a:solidFill>
                  <a:ea typeface="微软雅黑" panose="020B0503020204020204" pitchFamily="34" charset="-122"/>
                  <a:cs typeface="Times New Roman" panose="02020603050405020304" pitchFamily="18" charset="0"/>
                </a:rPr>
                <a:t>1</a:t>
              </a:r>
              <a:r>
                <a:rPr lang="en-US" altLang="zh-CN" sz="2400" b="0" kern="0" dirty="0" smtClean="0">
                  <a:solidFill>
                    <a:srgbClr val="000000"/>
                  </a:solidFill>
                  <a:ea typeface="微软雅黑" panose="020B0503020204020204" pitchFamily="34" charset="-122"/>
                  <a:cs typeface="Times New Roman" panose="02020603050405020304" pitchFamily="18" charset="0"/>
                </a:rPr>
                <a:t>=1</a:t>
              </a:r>
              <a:r>
                <a:rPr lang="zh-CN" altLang="en-US" sz="2400" b="0" kern="0" dirty="0" smtClean="0">
                  <a:solidFill>
                    <a:srgbClr val="000000"/>
                  </a:solidFill>
                  <a:ea typeface="微软雅黑" panose="020B0503020204020204" pitchFamily="34" charset="-122"/>
                  <a:cs typeface="Times New Roman" panose="02020603050405020304" pitchFamily="18" charset="0"/>
                </a:rPr>
                <a:t>，</a:t>
              </a:r>
              <a:r>
                <a:rPr lang="en-US" altLang="zh-CN" sz="2400" b="0" i="1" kern="0" dirty="0" smtClean="0">
                  <a:solidFill>
                    <a:srgbClr val="000000"/>
                  </a:solidFill>
                  <a:ea typeface="微软雅黑" panose="020B0503020204020204" pitchFamily="34" charset="-122"/>
                  <a:cs typeface="Times New Roman" panose="02020603050405020304" pitchFamily="18" charset="0"/>
                </a:rPr>
                <a:t>λ</a:t>
              </a:r>
              <a:r>
                <a:rPr lang="en-US" altLang="zh-CN" sz="2400" b="0" kern="0" baseline="-25000" dirty="0">
                  <a:solidFill>
                    <a:srgbClr val="000000"/>
                  </a:solidFill>
                  <a:ea typeface="微软雅黑" panose="020B0503020204020204" pitchFamily="34" charset="-122"/>
                  <a:cs typeface="Times New Roman" panose="02020603050405020304" pitchFamily="18" charset="0"/>
                </a:rPr>
                <a:t>2</a:t>
              </a:r>
              <a:r>
                <a:rPr lang="en-US" altLang="zh-CN" sz="2400" b="0" kern="0" dirty="0" smtClean="0">
                  <a:solidFill>
                    <a:srgbClr val="000000"/>
                  </a:solidFill>
                  <a:ea typeface="微软雅黑" panose="020B0503020204020204" pitchFamily="34" charset="-122"/>
                  <a:cs typeface="Times New Roman" panose="02020603050405020304" pitchFamily="18" charset="0"/>
                </a:rPr>
                <a:t>=1</a:t>
              </a:r>
              <a:r>
                <a:rPr lang="zh-CN" altLang="en-US" sz="2400" b="0" kern="0" dirty="0" smtClean="0">
                  <a:solidFill>
                    <a:srgbClr val="000000"/>
                  </a:solidFill>
                  <a:ea typeface="微软雅黑" panose="020B0503020204020204" pitchFamily="34" charset="-122"/>
                  <a:cs typeface="Times New Roman" panose="02020603050405020304" pitchFamily="18" charset="0"/>
                </a:rPr>
                <a:t>，</a:t>
              </a:r>
              <a:r>
                <a:rPr lang="en-US" altLang="zh-CN" sz="2400" b="0" i="1" kern="0" dirty="0" smtClean="0">
                  <a:solidFill>
                    <a:srgbClr val="000000"/>
                  </a:solidFill>
                  <a:ea typeface="微软雅黑" panose="020B0503020204020204" pitchFamily="34" charset="-122"/>
                  <a:cs typeface="Times New Roman" panose="02020603050405020304" pitchFamily="18" charset="0"/>
                </a:rPr>
                <a:t>λ</a:t>
              </a:r>
              <a:r>
                <a:rPr lang="en-US" altLang="zh-CN" sz="2400" b="0" kern="0" baseline="-25000" dirty="0">
                  <a:solidFill>
                    <a:srgbClr val="000000"/>
                  </a:solidFill>
                  <a:ea typeface="微软雅黑" panose="020B0503020204020204" pitchFamily="34" charset="-122"/>
                  <a:cs typeface="Times New Roman" panose="02020603050405020304" pitchFamily="18" charset="0"/>
                </a:rPr>
                <a:t>3</a:t>
              </a:r>
              <a:r>
                <a:rPr lang="en-US" altLang="zh-CN" sz="2400" b="0" kern="0" dirty="0" smtClean="0">
                  <a:solidFill>
                    <a:srgbClr val="000000"/>
                  </a:solidFill>
                  <a:ea typeface="微软雅黑" panose="020B0503020204020204" pitchFamily="34" charset="-122"/>
                  <a:cs typeface="Times New Roman" panose="02020603050405020304" pitchFamily="18" charset="0"/>
                </a:rPr>
                <a:t>=    </a:t>
              </a:r>
              <a:r>
                <a:rPr lang="zh-CN" altLang="en-US" sz="2400" b="0" kern="0" dirty="0" smtClean="0">
                  <a:solidFill>
                    <a:srgbClr val="000000"/>
                  </a:solidFill>
                  <a:ea typeface="微软雅黑" panose="020B0503020204020204" pitchFamily="34" charset="-122"/>
                  <a:cs typeface="Times New Roman" panose="02020603050405020304" pitchFamily="18" charset="0"/>
                </a:rPr>
                <a:t>，对应</a:t>
              </a:r>
              <a:r>
                <a:rPr lang="zh-CN" altLang="en-US" sz="2400" b="0" kern="0" dirty="0">
                  <a:solidFill>
                    <a:srgbClr val="000000"/>
                  </a:solidFill>
                  <a:ea typeface="微软雅黑" panose="020B0503020204020204" pitchFamily="34" charset="-122"/>
                  <a:cs typeface="Times New Roman" panose="02020603050405020304" pitchFamily="18" charset="0"/>
                </a:rPr>
                <a:t>的特征向量为</a:t>
              </a:r>
              <a:endParaRPr lang="zh-CN" altLang="en-US" sz="2400" b="0" kern="0" dirty="0" smtClean="0">
                <a:solidFill>
                  <a:srgbClr val="000000"/>
                </a:solidFill>
                <a:ea typeface="微软雅黑" panose="020B0503020204020204" pitchFamily="34" charset="-122"/>
                <a:cs typeface="Times New Roman" panose="02020603050405020304" pitchFamily="18" charset="0"/>
              </a:endParaRPr>
            </a:p>
          </p:txBody>
        </p:sp>
        <p:graphicFrame>
          <p:nvGraphicFramePr>
            <p:cNvPr id="11" name="对象 10"/>
            <p:cNvGraphicFramePr>
              <a:graphicFrameLocks noChangeAspect="1"/>
            </p:cNvGraphicFramePr>
            <p:nvPr>
              <p:extLst>
                <p:ext uri="{D42A27DB-BD31-4B8C-83A1-F6EECF244321}">
                  <p14:modId xmlns:p14="http://schemas.microsoft.com/office/powerpoint/2010/main" val="2564158764"/>
                </p:ext>
              </p:extLst>
            </p:nvPr>
          </p:nvGraphicFramePr>
          <p:xfrm>
            <a:off x="5303118" y="5551934"/>
            <a:ext cx="241300" cy="723900"/>
          </p:xfrm>
          <a:graphic>
            <a:graphicData uri="http://schemas.openxmlformats.org/presentationml/2006/ole">
              <mc:AlternateContent xmlns:mc="http://schemas.openxmlformats.org/markup-compatibility/2006">
                <mc:Choice xmlns:v="urn:schemas-microsoft-com:vml" Requires="v">
                  <p:oleObj spid="_x0000_s253989" name="Equation" r:id="rId6" imgW="241200" imgH="723600" progId="Equation.DSMT4">
                    <p:embed/>
                  </p:oleObj>
                </mc:Choice>
                <mc:Fallback>
                  <p:oleObj name="Equation" r:id="rId6" imgW="241200" imgH="723600" progId="Equation.DSMT4">
                    <p:embed/>
                    <p:pic>
                      <p:nvPicPr>
                        <p:cNvPr id="0" name=""/>
                        <p:cNvPicPr/>
                        <p:nvPr/>
                      </p:nvPicPr>
                      <p:blipFill>
                        <a:blip r:embed="rId7"/>
                        <a:stretch>
                          <a:fillRect/>
                        </a:stretch>
                      </p:blipFill>
                      <p:spPr>
                        <a:xfrm>
                          <a:off x="5303118" y="5551934"/>
                          <a:ext cx="241300" cy="723900"/>
                        </a:xfrm>
                        <a:prstGeom prst="rect">
                          <a:avLst/>
                        </a:prstGeom>
                      </p:spPr>
                    </p:pic>
                  </p:oleObj>
                </mc:Fallback>
              </mc:AlternateContent>
            </a:graphicData>
          </a:graphic>
        </p:graphicFrame>
      </p:grpSp>
      <p:sp>
        <p:nvSpPr>
          <p:cNvPr id="12" name="Text Box 4"/>
          <p:cNvSpPr txBox="1">
            <a:spLocks noChangeArrowheads="1"/>
          </p:cNvSpPr>
          <p:nvPr/>
        </p:nvSpPr>
        <p:spPr bwMode="auto">
          <a:xfrm>
            <a:off x="1342678" y="5924357"/>
            <a:ext cx="10315576" cy="5770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algn="ctr" eaLnBrk="1" hangingPunct="1">
              <a:lnSpc>
                <a:spcPct val="150000"/>
              </a:lnSpc>
              <a:defRPr/>
            </a:pPr>
            <a:r>
              <a:rPr lang="en-US" altLang="zh-CN" sz="2400" i="1" kern="0" dirty="0" smtClean="0">
                <a:solidFill>
                  <a:srgbClr val="000000"/>
                </a:solidFill>
                <a:ea typeface="微软雅黑" panose="020B0503020204020204" pitchFamily="34" charset="-122"/>
                <a:cs typeface="Times New Roman" panose="02020603050405020304" pitchFamily="18" charset="0"/>
              </a:rPr>
              <a:t>p</a:t>
            </a:r>
            <a:r>
              <a:rPr lang="en-US" altLang="zh-CN" sz="2400" b="0" kern="0" baseline="-25000" dirty="0" smtClean="0">
                <a:solidFill>
                  <a:srgbClr val="000000"/>
                </a:solidFill>
                <a:ea typeface="微软雅黑" panose="020B0503020204020204" pitchFamily="34" charset="-122"/>
                <a:cs typeface="Times New Roman" panose="02020603050405020304" pitchFamily="18" charset="0"/>
              </a:rPr>
              <a:t>1</a:t>
            </a:r>
            <a:r>
              <a:rPr lang="en-US" altLang="zh-CN" sz="2400" b="0" kern="0" dirty="0">
                <a:solidFill>
                  <a:srgbClr val="000000"/>
                </a:solidFill>
                <a:ea typeface="微软雅黑" panose="020B0503020204020204" pitchFamily="34" charset="-122"/>
                <a:cs typeface="Times New Roman" panose="02020603050405020304" pitchFamily="18" charset="0"/>
              </a:rPr>
              <a:t>=(1,0,</a:t>
            </a:r>
            <a:r>
              <a:rPr lang="en-US" altLang="zh-CN" sz="2400" b="0" kern="0" dirty="0">
                <a:solidFill>
                  <a:srgbClr val="000000"/>
                </a:solidFill>
                <a:latin typeface="宋体"/>
                <a:ea typeface="宋体"/>
                <a:cs typeface="Times New Roman" panose="02020603050405020304" pitchFamily="18" charset="0"/>
              </a:rPr>
              <a:t>-</a:t>
            </a:r>
            <a:r>
              <a:rPr lang="en-US" altLang="zh-CN" sz="2400" b="0" kern="0" dirty="0" smtClean="0">
                <a:solidFill>
                  <a:srgbClr val="000000"/>
                </a:solidFill>
                <a:ea typeface="微软雅黑" panose="020B0503020204020204" pitchFamily="34" charset="-122"/>
                <a:cs typeface="Times New Roman" panose="02020603050405020304" pitchFamily="18" charset="0"/>
              </a:rPr>
              <a:t>1)</a:t>
            </a:r>
            <a:r>
              <a:rPr lang="en-US" altLang="zh-CN" sz="2400" b="0" kern="0" baseline="30000" dirty="0" smtClean="0">
                <a:solidFill>
                  <a:srgbClr val="000000"/>
                </a:solidFill>
                <a:ea typeface="微软雅黑" panose="020B0503020204020204" pitchFamily="34" charset="-122"/>
                <a:cs typeface="Times New Roman" panose="02020603050405020304" pitchFamily="18" charset="0"/>
              </a:rPr>
              <a:t>T</a:t>
            </a:r>
            <a:r>
              <a:rPr lang="zh-CN" altLang="en-US" sz="2400" b="0" kern="0" dirty="0" smtClean="0">
                <a:solidFill>
                  <a:srgbClr val="000000"/>
                </a:solidFill>
                <a:ea typeface="微软雅黑" panose="020B0503020204020204" pitchFamily="34" charset="-122"/>
                <a:cs typeface="Times New Roman" panose="02020603050405020304" pitchFamily="18" charset="0"/>
              </a:rPr>
              <a:t>，</a:t>
            </a:r>
            <a:r>
              <a:rPr lang="en-US" altLang="zh-CN" sz="2400" i="1" kern="0" dirty="0" smtClean="0">
                <a:solidFill>
                  <a:srgbClr val="000000"/>
                </a:solidFill>
                <a:ea typeface="微软雅黑" panose="020B0503020204020204" pitchFamily="34" charset="-122"/>
                <a:cs typeface="Times New Roman" panose="02020603050405020304" pitchFamily="18" charset="0"/>
              </a:rPr>
              <a:t>p</a:t>
            </a:r>
            <a:r>
              <a:rPr lang="en-US" altLang="zh-CN" sz="2400" b="0" kern="0" baseline="-25000" dirty="0">
                <a:solidFill>
                  <a:srgbClr val="000000"/>
                </a:solidFill>
                <a:ea typeface="微软雅黑" panose="020B0503020204020204" pitchFamily="34" charset="-122"/>
                <a:cs typeface="Times New Roman" panose="02020603050405020304" pitchFamily="18" charset="0"/>
              </a:rPr>
              <a:t>2</a:t>
            </a:r>
            <a:r>
              <a:rPr lang="en-US" altLang="zh-CN" sz="2400" b="0" kern="0" dirty="0">
                <a:solidFill>
                  <a:srgbClr val="000000"/>
                </a:solidFill>
                <a:ea typeface="微软雅黑" panose="020B0503020204020204" pitchFamily="34" charset="-122"/>
                <a:cs typeface="Times New Roman" panose="02020603050405020304" pitchFamily="18" charset="0"/>
              </a:rPr>
              <a:t>=(</a:t>
            </a:r>
            <a:r>
              <a:rPr lang="en-US" altLang="zh-CN" sz="2400" b="0" kern="0" dirty="0" smtClean="0">
                <a:solidFill>
                  <a:srgbClr val="000000"/>
                </a:solidFill>
                <a:ea typeface="微软雅黑" panose="020B0503020204020204" pitchFamily="34" charset="-122"/>
                <a:cs typeface="Times New Roman" panose="02020603050405020304" pitchFamily="18" charset="0"/>
              </a:rPr>
              <a:t>0,0,1)</a:t>
            </a:r>
            <a:r>
              <a:rPr lang="en-US" altLang="zh-CN" sz="2400" b="0" kern="0" baseline="30000" dirty="0">
                <a:solidFill>
                  <a:srgbClr val="000000"/>
                </a:solidFill>
                <a:ea typeface="微软雅黑" panose="020B0503020204020204" pitchFamily="34" charset="-122"/>
                <a:cs typeface="Times New Roman" panose="02020603050405020304" pitchFamily="18" charset="0"/>
              </a:rPr>
              <a:t>T</a:t>
            </a:r>
            <a:r>
              <a:rPr lang="zh-CN" altLang="en-US" sz="2400" b="0" kern="0" dirty="0" smtClean="0">
                <a:solidFill>
                  <a:srgbClr val="000000"/>
                </a:solidFill>
                <a:ea typeface="微软雅黑" panose="020B0503020204020204" pitchFamily="34" charset="-122"/>
                <a:cs typeface="Times New Roman" panose="02020603050405020304" pitchFamily="18" charset="0"/>
              </a:rPr>
              <a:t>，</a:t>
            </a:r>
            <a:r>
              <a:rPr lang="en-US" altLang="zh-CN" sz="2400" i="1" kern="0" dirty="0" smtClean="0">
                <a:solidFill>
                  <a:srgbClr val="000000"/>
                </a:solidFill>
                <a:ea typeface="微软雅黑" panose="020B0503020204020204" pitchFamily="34" charset="-122"/>
                <a:cs typeface="Times New Roman" panose="02020603050405020304" pitchFamily="18" charset="0"/>
              </a:rPr>
              <a:t>p</a:t>
            </a:r>
            <a:r>
              <a:rPr lang="en-US" altLang="zh-CN" sz="2400" b="0" kern="0" baseline="-25000" dirty="0">
                <a:solidFill>
                  <a:srgbClr val="000000"/>
                </a:solidFill>
                <a:ea typeface="微软雅黑" panose="020B0503020204020204" pitchFamily="34" charset="-122"/>
                <a:cs typeface="Times New Roman" panose="02020603050405020304" pitchFamily="18" charset="0"/>
              </a:rPr>
              <a:t>3</a:t>
            </a:r>
            <a:r>
              <a:rPr lang="en-US" altLang="zh-CN" sz="2400" b="0" kern="0" dirty="0">
                <a:solidFill>
                  <a:srgbClr val="000000"/>
                </a:solidFill>
                <a:ea typeface="微软雅黑" panose="020B0503020204020204" pitchFamily="34" charset="-122"/>
                <a:cs typeface="Times New Roman" panose="02020603050405020304" pitchFamily="18" charset="0"/>
              </a:rPr>
              <a:t>=(1,</a:t>
            </a:r>
            <a:r>
              <a:rPr lang="en-US" altLang="zh-CN" sz="2400" b="0" kern="0" dirty="0">
                <a:solidFill>
                  <a:srgbClr val="000000"/>
                </a:solidFill>
                <a:latin typeface="宋体"/>
                <a:ea typeface="宋体"/>
                <a:cs typeface="Times New Roman" panose="02020603050405020304" pitchFamily="18" charset="0"/>
              </a:rPr>
              <a:t>-</a:t>
            </a:r>
            <a:r>
              <a:rPr lang="en-US" altLang="zh-CN" sz="2400" b="0" kern="0" dirty="0" smtClean="0">
                <a:solidFill>
                  <a:srgbClr val="000000"/>
                </a:solidFill>
                <a:ea typeface="微软雅黑" panose="020B0503020204020204" pitchFamily="34" charset="-122"/>
                <a:cs typeface="Times New Roman" panose="02020603050405020304" pitchFamily="18" charset="0"/>
              </a:rPr>
              <a:t>2,1)</a:t>
            </a:r>
            <a:r>
              <a:rPr lang="en-US" altLang="zh-CN" sz="2400" b="0" kern="0" baseline="30000" dirty="0">
                <a:solidFill>
                  <a:srgbClr val="000000"/>
                </a:solidFill>
                <a:ea typeface="微软雅黑" panose="020B0503020204020204" pitchFamily="34" charset="-122"/>
                <a:cs typeface="Times New Roman" panose="02020603050405020304" pitchFamily="18" charset="0"/>
              </a:rPr>
              <a:t>T</a:t>
            </a:r>
            <a:endParaRPr lang="zh-CN" altLang="en-US" sz="2400" b="0" kern="0" baseline="30000" dirty="0">
              <a:solidFill>
                <a:srgbClr val="000000"/>
              </a:solidFill>
              <a:ea typeface="微软雅黑" panose="020B0503020204020204" pitchFamily="34" charset="-122"/>
              <a:cs typeface="Times New Roman" panose="02020603050405020304" pitchFamily="18" charset="0"/>
            </a:endParaRPr>
          </a:p>
        </p:txBody>
      </p:sp>
    </p:spTree>
    <p:custDataLst>
      <p:tags r:id="rId2"/>
    </p:custDataLst>
    <p:extLst>
      <p:ext uri="{BB962C8B-B14F-4D97-AF65-F5344CB8AC3E}">
        <p14:creationId xmlns:p14="http://schemas.microsoft.com/office/powerpoint/2010/main" val="36254929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slide(fromBottom)">
                                      <p:cBhvr>
                                        <p:cTn id="12" dur="5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left)">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left)">
                                      <p:cBhvr>
                                        <p:cTn id="2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2"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a:extLst>
              <a:ext uri="{FF2B5EF4-FFF2-40B4-BE49-F238E27FC236}">
                <a16:creationId xmlns:a16="http://schemas.microsoft.com/office/drawing/2014/main" xmlns="" id="{1C79A3DF-D1DD-4DCD-BBCA-3F9A1B85B033}"/>
              </a:ext>
            </a:extLst>
          </p:cNvPr>
          <p:cNvGrpSpPr/>
          <p:nvPr/>
        </p:nvGrpSpPr>
        <p:grpSpPr>
          <a:xfrm>
            <a:off x="486158" y="312361"/>
            <a:ext cx="5321016" cy="556191"/>
            <a:chOff x="486158" y="414665"/>
            <a:chExt cx="5321016" cy="556191"/>
          </a:xfrm>
        </p:grpSpPr>
        <p:sp>
          <p:nvSpPr>
            <p:cNvPr id="23" name="矩形 22">
              <a:extLst>
                <a:ext uri="{FF2B5EF4-FFF2-40B4-BE49-F238E27FC236}">
                  <a16:creationId xmlns:a16="http://schemas.microsoft.com/office/drawing/2014/main" xmlns="" id="{D694509D-4481-4D7D-B3BE-D6D36C1F91F3}"/>
                </a:ext>
              </a:extLst>
            </p:cNvPr>
            <p:cNvSpPr/>
            <p:nvPr/>
          </p:nvSpPr>
          <p:spPr>
            <a:xfrm>
              <a:off x="1172351" y="414665"/>
              <a:ext cx="4634823" cy="523220"/>
            </a:xfrm>
            <a:prstGeom prst="rect">
              <a:avLst/>
            </a:prstGeom>
          </p:spPr>
          <p:txBody>
            <a:bodyPr wrap="square">
              <a:spAutoFit/>
            </a:bodyPr>
            <a:lstStyle/>
            <a:p>
              <a:pPr>
                <a:defRPr/>
              </a:pPr>
              <a:r>
                <a:rPr lang="zh-CN" altLang="en-US" sz="2800" b="1" spc="300" dirty="0">
                  <a:solidFill>
                    <a:prstClr val="black">
                      <a:lumMod val="95000"/>
                      <a:lumOff val="5000"/>
                    </a:prstClr>
                  </a:solidFill>
                  <a:latin typeface="微软雅黑" panose="020B0503020204020204" pitchFamily="34" charset="-122"/>
                  <a:ea typeface="微软雅黑" panose="020B0503020204020204" pitchFamily="34" charset="-122"/>
                  <a:cs typeface="+mn-ea"/>
                  <a:sym typeface="+mn-lt"/>
                </a:rPr>
                <a:t>常染色体遗传模型</a:t>
              </a:r>
            </a:p>
          </p:txBody>
        </p:sp>
        <p:sp>
          <p:nvSpPr>
            <p:cNvPr id="24" name="矩形 23">
              <a:extLst>
                <a:ext uri="{FF2B5EF4-FFF2-40B4-BE49-F238E27FC236}">
                  <a16:creationId xmlns:a16="http://schemas.microsoft.com/office/drawing/2014/main" xmlns="" id="{585731C8-2130-4A42-BDC6-479492FADCAA}"/>
                </a:ext>
              </a:extLst>
            </p:cNvPr>
            <p:cNvSpPr/>
            <p:nvPr/>
          </p:nvSpPr>
          <p:spPr>
            <a:xfrm>
              <a:off x="486158" y="509191"/>
              <a:ext cx="577495" cy="461665"/>
            </a:xfrm>
            <a:prstGeom prst="rect">
              <a:avLst/>
            </a:prstGeom>
          </p:spPr>
          <p:txBody>
            <a:bodyPr wrap="square">
              <a:spAutoFit/>
            </a:bodyPr>
            <a:lstStyle/>
            <a:p>
              <a:pPr algn="ctr">
                <a:defRPr/>
              </a:pPr>
              <a:r>
                <a:rPr lang="en-US" altLang="zh-CN" sz="2400" b="1" dirty="0" smtClean="0">
                  <a:solidFill>
                    <a:prstClr val="white"/>
                  </a:solidFill>
                  <a:latin typeface="Times New Roman" pitchFamily="18" charset="0"/>
                  <a:ea typeface="微软雅黑" panose="020B0503020204020204" pitchFamily="34" charset="-122"/>
                  <a:cs typeface="Times New Roman" pitchFamily="18" charset="0"/>
                  <a:sym typeface="+mn-lt"/>
                </a:rPr>
                <a:t>§6</a:t>
              </a:r>
              <a:endParaRPr lang="en-US" altLang="zh-CN" sz="2400" b="1" dirty="0">
                <a:solidFill>
                  <a:prstClr val="white"/>
                </a:solidFill>
                <a:latin typeface="Times New Roman" pitchFamily="18" charset="0"/>
                <a:ea typeface="微软雅黑" panose="020B0503020204020204" pitchFamily="34" charset="-122"/>
                <a:cs typeface="Times New Roman" pitchFamily="18" charset="0"/>
                <a:sym typeface="+mn-lt"/>
              </a:endParaRPr>
            </a:p>
          </p:txBody>
        </p:sp>
      </p:grpSp>
      <p:graphicFrame>
        <p:nvGraphicFramePr>
          <p:cNvPr id="5" name="对象 4"/>
          <p:cNvGraphicFramePr>
            <a:graphicFrameLocks noChangeAspect="1"/>
          </p:cNvGraphicFramePr>
          <p:nvPr>
            <p:extLst>
              <p:ext uri="{D42A27DB-BD31-4B8C-83A1-F6EECF244321}">
                <p14:modId xmlns:p14="http://schemas.microsoft.com/office/powerpoint/2010/main" val="3196117194"/>
              </p:ext>
            </p:extLst>
          </p:nvPr>
        </p:nvGraphicFramePr>
        <p:xfrm>
          <a:off x="2571750" y="1214438"/>
          <a:ext cx="5067300" cy="2057400"/>
        </p:xfrm>
        <a:graphic>
          <a:graphicData uri="http://schemas.openxmlformats.org/presentationml/2006/ole">
            <mc:AlternateContent xmlns:mc="http://schemas.openxmlformats.org/markup-compatibility/2006">
              <mc:Choice xmlns:v="urn:schemas-microsoft-com:vml" Requires="v">
                <p:oleObj spid="_x0000_s255026" name="Equation" r:id="rId4" imgW="5067000" imgH="2057400" progId="Equation.DSMT4">
                  <p:embed/>
                </p:oleObj>
              </mc:Choice>
              <mc:Fallback>
                <p:oleObj name="Equation" r:id="rId4" imgW="5067000" imgH="2057400" progId="Equation.DSMT4">
                  <p:embed/>
                  <p:pic>
                    <p:nvPicPr>
                      <p:cNvPr id="0" name=""/>
                      <p:cNvPicPr/>
                      <p:nvPr/>
                    </p:nvPicPr>
                    <p:blipFill>
                      <a:blip r:embed="rId5"/>
                      <a:stretch>
                        <a:fillRect/>
                      </a:stretch>
                    </p:blipFill>
                    <p:spPr>
                      <a:xfrm>
                        <a:off x="2571750" y="1214438"/>
                        <a:ext cx="5067300" cy="2057400"/>
                      </a:xfrm>
                      <a:prstGeom prst="rect">
                        <a:avLst/>
                      </a:prstGeom>
                    </p:spPr>
                  </p:pic>
                </p:oleObj>
              </mc:Fallback>
            </mc:AlternateContent>
          </a:graphicData>
        </a:graphic>
      </p:graphicFrame>
      <p:sp>
        <p:nvSpPr>
          <p:cNvPr id="6" name="Text Box 12"/>
          <p:cNvSpPr txBox="1">
            <a:spLocks noChangeArrowheads="1"/>
          </p:cNvSpPr>
          <p:nvPr/>
        </p:nvSpPr>
        <p:spPr bwMode="auto">
          <a:xfrm>
            <a:off x="1063696" y="3230575"/>
            <a:ext cx="228910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lnSpc>
                <a:spcPct val="150000"/>
              </a:lnSpc>
              <a:defRPr/>
            </a:pPr>
            <a:r>
              <a:rPr lang="en-US" altLang="zh-CN" sz="2400" i="1" kern="0" dirty="0" smtClean="0">
                <a:solidFill>
                  <a:srgbClr val="000000"/>
                </a:solidFill>
                <a:ea typeface="微软雅黑" panose="020B0503020204020204" pitchFamily="34" charset="-122"/>
                <a:cs typeface="Times New Roman" panose="02020603050405020304" pitchFamily="18" charset="0"/>
              </a:rPr>
              <a:t>x</a:t>
            </a:r>
            <a:r>
              <a:rPr lang="en-US" altLang="zh-CN" sz="2400" b="0" kern="0" baseline="30000" dirty="0" smtClean="0">
                <a:solidFill>
                  <a:srgbClr val="000000"/>
                </a:solidFill>
                <a:ea typeface="微软雅黑" panose="020B0503020204020204" pitchFamily="34" charset="-122"/>
                <a:cs typeface="Times New Roman" panose="02020603050405020304" pitchFamily="18" charset="0"/>
              </a:rPr>
              <a:t>(</a:t>
            </a:r>
            <a:r>
              <a:rPr lang="en-US" altLang="zh-CN" sz="2400" b="0" i="1" kern="0" baseline="30000" dirty="0" smtClean="0">
                <a:solidFill>
                  <a:srgbClr val="000000"/>
                </a:solidFill>
                <a:ea typeface="微软雅黑" panose="020B0503020204020204" pitchFamily="34" charset="-122"/>
                <a:cs typeface="Times New Roman" panose="02020603050405020304" pitchFamily="18" charset="0"/>
              </a:rPr>
              <a:t>n</a:t>
            </a:r>
            <a:r>
              <a:rPr lang="en-US" altLang="zh-CN" sz="2400" b="0" kern="0" baseline="30000" dirty="0" smtClean="0">
                <a:solidFill>
                  <a:srgbClr val="000000"/>
                </a:solidFill>
                <a:ea typeface="微软雅黑" panose="020B0503020204020204" pitchFamily="34" charset="-122"/>
                <a:cs typeface="Times New Roman" panose="02020603050405020304" pitchFamily="18" charset="0"/>
              </a:rPr>
              <a:t>)</a:t>
            </a:r>
            <a:r>
              <a:rPr lang="en-US" altLang="zh-CN" sz="2400" b="0" kern="0" dirty="0" smtClean="0">
                <a:solidFill>
                  <a:srgbClr val="000000"/>
                </a:solidFill>
                <a:ea typeface="微软雅黑" panose="020B0503020204020204" pitchFamily="34" charset="-122"/>
                <a:cs typeface="Times New Roman" panose="02020603050405020304" pitchFamily="18" charset="0"/>
              </a:rPr>
              <a:t>=</a:t>
            </a:r>
            <a:r>
              <a:rPr lang="en-US" altLang="zh-CN" sz="2400" i="1" kern="0" dirty="0" smtClean="0">
                <a:solidFill>
                  <a:srgbClr val="000000"/>
                </a:solidFill>
                <a:ea typeface="微软雅黑" panose="020B0503020204020204" pitchFamily="34" charset="-122"/>
                <a:cs typeface="Times New Roman" panose="02020603050405020304" pitchFamily="18" charset="0"/>
              </a:rPr>
              <a:t>PD</a:t>
            </a:r>
            <a:r>
              <a:rPr lang="en-US" altLang="zh-CN" sz="2400" b="0" i="1" kern="0" baseline="30000" dirty="0" smtClean="0">
                <a:solidFill>
                  <a:srgbClr val="000000"/>
                </a:solidFill>
                <a:ea typeface="微软雅黑" panose="020B0503020204020204" pitchFamily="34" charset="-122"/>
                <a:cs typeface="Times New Roman" panose="02020603050405020304" pitchFamily="18" charset="0"/>
              </a:rPr>
              <a:t>n</a:t>
            </a:r>
            <a:r>
              <a:rPr lang="en-US" altLang="zh-CN" sz="2400" i="1" kern="0" dirty="0" smtClean="0">
                <a:solidFill>
                  <a:srgbClr val="000000"/>
                </a:solidFill>
                <a:ea typeface="微软雅黑" panose="020B0503020204020204" pitchFamily="34" charset="-122"/>
                <a:cs typeface="Times New Roman" panose="02020603050405020304" pitchFamily="18" charset="0"/>
              </a:rPr>
              <a:t>P</a:t>
            </a:r>
            <a:r>
              <a:rPr lang="en-US" altLang="zh-CN" sz="2400" b="0" kern="0" baseline="30000" dirty="0">
                <a:solidFill>
                  <a:srgbClr val="000000"/>
                </a:solidFill>
                <a:latin typeface="宋体"/>
                <a:ea typeface="宋体"/>
                <a:cs typeface="Times New Roman" panose="02020603050405020304" pitchFamily="18" charset="0"/>
              </a:rPr>
              <a:t>-</a:t>
            </a:r>
            <a:r>
              <a:rPr lang="en-US" altLang="zh-CN" sz="2400" b="0" kern="0" baseline="30000" dirty="0">
                <a:solidFill>
                  <a:srgbClr val="000000"/>
                </a:solidFill>
                <a:ea typeface="微软雅黑" panose="020B0503020204020204" pitchFamily="34" charset="-122"/>
                <a:cs typeface="Times New Roman" panose="02020603050405020304" pitchFamily="18" charset="0"/>
              </a:rPr>
              <a:t>1</a:t>
            </a:r>
            <a:r>
              <a:rPr lang="en-US" altLang="zh-CN" sz="2400" i="1" kern="0" dirty="0" smtClean="0">
                <a:solidFill>
                  <a:srgbClr val="000000"/>
                </a:solidFill>
                <a:ea typeface="微软雅黑" panose="020B0503020204020204" pitchFamily="34" charset="-122"/>
                <a:cs typeface="Times New Roman" panose="02020603050405020304" pitchFamily="18" charset="0"/>
              </a:rPr>
              <a:t>x</a:t>
            </a:r>
            <a:r>
              <a:rPr lang="en-US" altLang="zh-CN" sz="2400" b="0" kern="0" baseline="30000" dirty="0">
                <a:solidFill>
                  <a:srgbClr val="000000"/>
                </a:solidFill>
                <a:ea typeface="微软雅黑" panose="020B0503020204020204" pitchFamily="34" charset="-122"/>
                <a:cs typeface="Times New Roman" panose="02020603050405020304" pitchFamily="18" charset="0"/>
              </a:rPr>
              <a:t>(0)</a:t>
            </a:r>
            <a:endParaRPr lang="zh-CN" altLang="en-US" sz="2400" b="0" kern="0" baseline="30000" dirty="0">
              <a:solidFill>
                <a:srgbClr val="000000"/>
              </a:solidFill>
              <a:ea typeface="微软雅黑" panose="020B0503020204020204" pitchFamily="34" charset="-122"/>
              <a:cs typeface="Times New Roman" panose="02020603050405020304" pitchFamily="18" charset="0"/>
            </a:endParaRPr>
          </a:p>
        </p:txBody>
      </p:sp>
      <p:graphicFrame>
        <p:nvGraphicFramePr>
          <p:cNvPr id="7" name="对象 6"/>
          <p:cNvGraphicFramePr>
            <a:graphicFrameLocks noChangeAspect="1"/>
          </p:cNvGraphicFramePr>
          <p:nvPr>
            <p:extLst>
              <p:ext uri="{D42A27DB-BD31-4B8C-83A1-F6EECF244321}">
                <p14:modId xmlns:p14="http://schemas.microsoft.com/office/powerpoint/2010/main" val="384698029"/>
              </p:ext>
            </p:extLst>
          </p:nvPr>
        </p:nvGraphicFramePr>
        <p:xfrm>
          <a:off x="1425575" y="4064000"/>
          <a:ext cx="5943600" cy="2336800"/>
        </p:xfrm>
        <a:graphic>
          <a:graphicData uri="http://schemas.openxmlformats.org/presentationml/2006/ole">
            <mc:AlternateContent xmlns:mc="http://schemas.openxmlformats.org/markup-compatibility/2006">
              <mc:Choice xmlns:v="urn:schemas-microsoft-com:vml" Requires="v">
                <p:oleObj spid="_x0000_s255027" name="Equation" r:id="rId6" imgW="5943600" imgH="2336760" progId="Equation.DSMT4">
                  <p:embed/>
                </p:oleObj>
              </mc:Choice>
              <mc:Fallback>
                <p:oleObj name="Equation" r:id="rId6" imgW="5943600" imgH="2336760" progId="Equation.DSMT4">
                  <p:embed/>
                  <p:pic>
                    <p:nvPicPr>
                      <p:cNvPr id="0" name=""/>
                      <p:cNvPicPr>
                        <a:picLocks noChangeAspect="1" noChangeArrowheads="1"/>
                      </p:cNvPicPr>
                      <p:nvPr/>
                    </p:nvPicPr>
                    <p:blipFill>
                      <a:blip r:embed="rId7"/>
                      <a:srcRect/>
                      <a:stretch>
                        <a:fillRect/>
                      </a:stretch>
                    </p:blipFill>
                    <p:spPr bwMode="auto">
                      <a:xfrm>
                        <a:off x="1425575" y="4064000"/>
                        <a:ext cx="5943600" cy="233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730190041"/>
              </p:ext>
            </p:extLst>
          </p:nvPr>
        </p:nvGraphicFramePr>
        <p:xfrm>
          <a:off x="7350125" y="3732213"/>
          <a:ext cx="3314700" cy="2895600"/>
        </p:xfrm>
        <a:graphic>
          <a:graphicData uri="http://schemas.openxmlformats.org/presentationml/2006/ole">
            <mc:AlternateContent xmlns:mc="http://schemas.openxmlformats.org/markup-compatibility/2006">
              <mc:Choice xmlns:v="urn:schemas-microsoft-com:vml" Requires="v">
                <p:oleObj spid="_x0000_s255028" name="Equation" r:id="rId8" imgW="3314520" imgH="2895480" progId="Equation.DSMT4">
                  <p:embed/>
                </p:oleObj>
              </mc:Choice>
              <mc:Fallback>
                <p:oleObj name="Equation" r:id="rId8" imgW="3314520" imgH="2895480" progId="Equation.DSMT4">
                  <p:embed/>
                  <p:pic>
                    <p:nvPicPr>
                      <p:cNvPr id="0" name=""/>
                      <p:cNvPicPr>
                        <a:picLocks noChangeAspect="1" noChangeArrowheads="1"/>
                      </p:cNvPicPr>
                      <p:nvPr/>
                    </p:nvPicPr>
                    <p:blipFill>
                      <a:blip r:embed="rId9"/>
                      <a:srcRect/>
                      <a:stretch>
                        <a:fillRect/>
                      </a:stretch>
                    </p:blipFill>
                    <p:spPr bwMode="auto">
                      <a:xfrm>
                        <a:off x="7350125" y="3732213"/>
                        <a:ext cx="3314700" cy="289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ustDataLst>
      <p:tags r:id="rId2"/>
    </p:custDataLst>
    <p:extLst>
      <p:ext uri="{BB962C8B-B14F-4D97-AF65-F5344CB8AC3E}">
        <p14:creationId xmlns:p14="http://schemas.microsoft.com/office/powerpoint/2010/main" val="9683394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wipe(left)">
                                      <p:cBhvr>
                                        <p:cTn id="12" dur="5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left)">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a:extLst>
              <a:ext uri="{FF2B5EF4-FFF2-40B4-BE49-F238E27FC236}">
                <a16:creationId xmlns:a16="http://schemas.microsoft.com/office/drawing/2014/main" xmlns="" id="{1C79A3DF-D1DD-4DCD-BBCA-3F9A1B85B033}"/>
              </a:ext>
            </a:extLst>
          </p:cNvPr>
          <p:cNvGrpSpPr/>
          <p:nvPr/>
        </p:nvGrpSpPr>
        <p:grpSpPr>
          <a:xfrm>
            <a:off x="486158" y="312361"/>
            <a:ext cx="5321016" cy="556191"/>
            <a:chOff x="486158" y="414665"/>
            <a:chExt cx="5321016" cy="556191"/>
          </a:xfrm>
        </p:grpSpPr>
        <p:sp>
          <p:nvSpPr>
            <p:cNvPr id="23" name="矩形 22">
              <a:extLst>
                <a:ext uri="{FF2B5EF4-FFF2-40B4-BE49-F238E27FC236}">
                  <a16:creationId xmlns:a16="http://schemas.microsoft.com/office/drawing/2014/main" xmlns="" id="{D694509D-4481-4D7D-B3BE-D6D36C1F91F3}"/>
                </a:ext>
              </a:extLst>
            </p:cNvPr>
            <p:cNvSpPr/>
            <p:nvPr/>
          </p:nvSpPr>
          <p:spPr>
            <a:xfrm>
              <a:off x="1172351" y="414665"/>
              <a:ext cx="4634823" cy="523220"/>
            </a:xfrm>
            <a:prstGeom prst="rect">
              <a:avLst/>
            </a:prstGeom>
          </p:spPr>
          <p:txBody>
            <a:bodyPr wrap="square">
              <a:spAutoFit/>
            </a:bodyPr>
            <a:lstStyle/>
            <a:p>
              <a:pPr>
                <a:defRPr/>
              </a:pPr>
              <a:r>
                <a:rPr lang="zh-CN" altLang="en-US" sz="2800" b="1" spc="300" dirty="0">
                  <a:solidFill>
                    <a:prstClr val="black">
                      <a:lumMod val="95000"/>
                      <a:lumOff val="5000"/>
                    </a:prstClr>
                  </a:solidFill>
                  <a:latin typeface="微软雅黑" panose="020B0503020204020204" pitchFamily="34" charset="-122"/>
                  <a:ea typeface="微软雅黑" panose="020B0503020204020204" pitchFamily="34" charset="-122"/>
                  <a:cs typeface="+mn-ea"/>
                  <a:sym typeface="+mn-lt"/>
                </a:rPr>
                <a:t>常染色体遗传模型</a:t>
              </a:r>
            </a:p>
          </p:txBody>
        </p:sp>
        <p:sp>
          <p:nvSpPr>
            <p:cNvPr id="24" name="矩形 23">
              <a:extLst>
                <a:ext uri="{FF2B5EF4-FFF2-40B4-BE49-F238E27FC236}">
                  <a16:creationId xmlns:a16="http://schemas.microsoft.com/office/drawing/2014/main" xmlns="" id="{585731C8-2130-4A42-BDC6-479492FADCAA}"/>
                </a:ext>
              </a:extLst>
            </p:cNvPr>
            <p:cNvSpPr/>
            <p:nvPr/>
          </p:nvSpPr>
          <p:spPr>
            <a:xfrm>
              <a:off x="486158" y="509191"/>
              <a:ext cx="577495" cy="461665"/>
            </a:xfrm>
            <a:prstGeom prst="rect">
              <a:avLst/>
            </a:prstGeom>
          </p:spPr>
          <p:txBody>
            <a:bodyPr wrap="square">
              <a:spAutoFit/>
            </a:bodyPr>
            <a:lstStyle/>
            <a:p>
              <a:pPr algn="ctr">
                <a:defRPr/>
              </a:pPr>
              <a:r>
                <a:rPr lang="en-US" altLang="zh-CN" sz="2400" b="1" dirty="0" smtClean="0">
                  <a:solidFill>
                    <a:prstClr val="white"/>
                  </a:solidFill>
                  <a:latin typeface="Times New Roman" pitchFamily="18" charset="0"/>
                  <a:ea typeface="微软雅黑" panose="020B0503020204020204" pitchFamily="34" charset="-122"/>
                  <a:cs typeface="Times New Roman" pitchFamily="18" charset="0"/>
                  <a:sym typeface="+mn-lt"/>
                </a:rPr>
                <a:t>§6</a:t>
              </a:r>
              <a:endParaRPr lang="en-US" altLang="zh-CN" sz="2400" b="1" dirty="0">
                <a:solidFill>
                  <a:prstClr val="white"/>
                </a:solidFill>
                <a:latin typeface="Times New Roman" pitchFamily="18" charset="0"/>
                <a:ea typeface="微软雅黑" panose="020B0503020204020204" pitchFamily="34" charset="-122"/>
                <a:cs typeface="Times New Roman" pitchFamily="18" charset="0"/>
                <a:sym typeface="+mn-lt"/>
              </a:endParaRPr>
            </a:p>
          </p:txBody>
        </p:sp>
      </p:grpSp>
      <p:graphicFrame>
        <p:nvGraphicFramePr>
          <p:cNvPr id="2" name="对象 1"/>
          <p:cNvGraphicFramePr>
            <a:graphicFrameLocks noChangeAspect="1"/>
          </p:cNvGraphicFramePr>
          <p:nvPr>
            <p:extLst>
              <p:ext uri="{D42A27DB-BD31-4B8C-83A1-F6EECF244321}">
                <p14:modId xmlns:p14="http://schemas.microsoft.com/office/powerpoint/2010/main" val="3783611555"/>
              </p:ext>
            </p:extLst>
          </p:nvPr>
        </p:nvGraphicFramePr>
        <p:xfrm>
          <a:off x="1342438" y="1361512"/>
          <a:ext cx="3213100" cy="3124200"/>
        </p:xfrm>
        <a:graphic>
          <a:graphicData uri="http://schemas.openxmlformats.org/presentationml/2006/ole">
            <mc:AlternateContent xmlns:mc="http://schemas.openxmlformats.org/markup-compatibility/2006">
              <mc:Choice xmlns:v="urn:schemas-microsoft-com:vml" Requires="v">
                <p:oleObj spid="_x0000_s256036" name="Equation" r:id="rId4" imgW="3213000" imgH="3124080" progId="Equation.DSMT4">
                  <p:embed/>
                </p:oleObj>
              </mc:Choice>
              <mc:Fallback>
                <p:oleObj name="Equation" r:id="rId4" imgW="3213000" imgH="312408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42438" y="1361512"/>
                        <a:ext cx="3213100"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Text Box 12"/>
          <p:cNvSpPr txBox="1">
            <a:spLocks noChangeArrowheads="1"/>
          </p:cNvSpPr>
          <p:nvPr/>
        </p:nvSpPr>
        <p:spPr bwMode="auto">
          <a:xfrm>
            <a:off x="4958607" y="2438641"/>
            <a:ext cx="98920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lnSpc>
                <a:spcPct val="150000"/>
              </a:lnSpc>
              <a:defRPr/>
            </a:pPr>
            <a:r>
              <a:rPr lang="en-US" altLang="zh-CN" sz="2400" b="0" i="1" kern="0" dirty="0" smtClean="0">
                <a:solidFill>
                  <a:srgbClr val="000000"/>
                </a:solidFill>
                <a:ea typeface="微软雅黑" panose="020B0503020204020204" pitchFamily="34" charset="-122"/>
                <a:cs typeface="Times New Roman" panose="02020603050405020304" pitchFamily="18" charset="0"/>
              </a:rPr>
              <a:t>n</a:t>
            </a:r>
            <a:r>
              <a:rPr lang="en-US" altLang="zh-CN" sz="2400" b="0" kern="0" dirty="0" smtClean="0">
                <a:solidFill>
                  <a:srgbClr val="000000"/>
                </a:solidFill>
                <a:ea typeface="微软雅黑" panose="020B0503020204020204" pitchFamily="34" charset="-122"/>
                <a:cs typeface="Times New Roman" panose="02020603050405020304" pitchFamily="18" charset="0"/>
              </a:rPr>
              <a:t>→∞ </a:t>
            </a:r>
          </a:p>
        </p:txBody>
      </p:sp>
      <p:sp>
        <p:nvSpPr>
          <p:cNvPr id="7" name="右箭头 6"/>
          <p:cNvSpPr/>
          <p:nvPr/>
        </p:nvSpPr>
        <p:spPr>
          <a:xfrm>
            <a:off x="4858264" y="3055497"/>
            <a:ext cx="1089544" cy="216024"/>
          </a:xfrm>
          <a:prstGeom prst="rightArrow">
            <a:avLst/>
          </a:prstGeom>
          <a:solidFill>
            <a:srgbClr val="00B0F0"/>
          </a:solidFill>
          <a:ln w="12700" cap="flat" cmpd="sng" algn="ctr">
            <a:solidFill>
              <a:srgbClr val="00B0F0"/>
            </a:solidFill>
            <a:prstDash val="solid"/>
            <a:miter lim="800000"/>
          </a:ln>
          <a:effectLst>
            <a:outerShdw blurRad="50800" dist="38100" dir="2700000" algn="tl" rotWithShape="0">
              <a:prstClr val="black">
                <a:alpha val="40000"/>
              </a:prstClr>
            </a:outerShdw>
          </a:effectLst>
        </p:spPr>
        <p:txBody>
          <a:bodyPr rtlCol="0" anchor="ctr"/>
          <a:lstStyle/>
          <a:p>
            <a:pPr algn="ctr">
              <a:defRPr/>
            </a:pPr>
            <a:endParaRPr lang="zh-CN" altLang="en-US" kern="0" smtClean="0">
              <a:solidFill>
                <a:prstClr val="white"/>
              </a:solidFill>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3536123683"/>
              </p:ext>
            </p:extLst>
          </p:nvPr>
        </p:nvGraphicFramePr>
        <p:xfrm>
          <a:off x="6117677" y="2801559"/>
          <a:ext cx="5334000" cy="723900"/>
        </p:xfrm>
        <a:graphic>
          <a:graphicData uri="http://schemas.openxmlformats.org/presentationml/2006/ole">
            <mc:AlternateContent xmlns:mc="http://schemas.openxmlformats.org/markup-compatibility/2006">
              <mc:Choice xmlns:v="urn:schemas-microsoft-com:vml" Requires="v">
                <p:oleObj spid="_x0000_s256037" name="Equation" r:id="rId6" imgW="5333760" imgH="723600" progId="Equation.DSMT4">
                  <p:embed/>
                </p:oleObj>
              </mc:Choice>
              <mc:Fallback>
                <p:oleObj name="Equation" r:id="rId6" imgW="5333760" imgH="72360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17677" y="2801559"/>
                        <a:ext cx="53340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 name="Text Box 12"/>
          <p:cNvSpPr txBox="1">
            <a:spLocks noChangeArrowheads="1"/>
          </p:cNvSpPr>
          <p:nvPr/>
        </p:nvSpPr>
        <p:spPr bwMode="auto">
          <a:xfrm>
            <a:off x="774905" y="4976967"/>
            <a:ext cx="1074734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algn="just" eaLnBrk="1" hangingPunct="1">
              <a:lnSpc>
                <a:spcPct val="150000"/>
              </a:lnSpc>
              <a:defRPr/>
            </a:pPr>
            <a:r>
              <a:rPr lang="zh-CN" altLang="en-US" sz="2400" b="0" kern="0" dirty="0">
                <a:solidFill>
                  <a:srgbClr val="000000"/>
                </a:solidFill>
                <a:ea typeface="微软雅黑" panose="020B0503020204020204" pitchFamily="34" charset="-122"/>
                <a:cs typeface="Times New Roman" panose="02020603050405020304" pitchFamily="18" charset="0"/>
              </a:rPr>
              <a:t>即如果用基因型相同的植物培育后代，经若干年后，后代仅具有</a:t>
            </a:r>
            <a:r>
              <a:rPr lang="zh-CN" altLang="en-US" sz="2400" b="0" kern="0" dirty="0" smtClean="0">
                <a:solidFill>
                  <a:srgbClr val="000000"/>
                </a:solidFill>
                <a:ea typeface="微软雅黑" panose="020B0503020204020204" pitchFamily="34" charset="-122"/>
                <a:cs typeface="Times New Roman" panose="02020603050405020304" pitchFamily="18" charset="0"/>
              </a:rPr>
              <a:t>基因型</a:t>
            </a:r>
            <a:r>
              <a:rPr lang="en-US" altLang="zh-CN" sz="2400" b="0" kern="0" dirty="0" smtClean="0">
                <a:solidFill>
                  <a:srgbClr val="000000"/>
                </a:solidFill>
                <a:ea typeface="微软雅黑" panose="020B0503020204020204" pitchFamily="34" charset="-122"/>
                <a:cs typeface="Times New Roman" panose="02020603050405020304" pitchFamily="18" charset="0"/>
              </a:rPr>
              <a:t>AA</a:t>
            </a:r>
            <a:r>
              <a:rPr lang="zh-CN" altLang="en-US" sz="2400" b="0" kern="0" dirty="0">
                <a:solidFill>
                  <a:srgbClr val="000000"/>
                </a:solidFill>
                <a:ea typeface="微软雅黑" panose="020B0503020204020204" pitchFamily="34" charset="-122"/>
                <a:cs typeface="Times New Roman" panose="02020603050405020304" pitchFamily="18" charset="0"/>
              </a:rPr>
              <a:t>和</a:t>
            </a:r>
            <a:r>
              <a:rPr lang="en-US" altLang="zh-CN" sz="2400" b="0" kern="0" dirty="0" smtClean="0">
                <a:solidFill>
                  <a:srgbClr val="000000"/>
                </a:solidFill>
                <a:ea typeface="微软雅黑" panose="020B0503020204020204" pitchFamily="34" charset="-122"/>
                <a:cs typeface="Times New Roman" panose="02020603050405020304" pitchFamily="18" charset="0"/>
              </a:rPr>
              <a:t>aa</a:t>
            </a:r>
            <a:r>
              <a:rPr lang="zh-CN" altLang="en-US" sz="2400" b="0" kern="0" dirty="0" smtClean="0">
                <a:solidFill>
                  <a:srgbClr val="000000"/>
                </a:solidFill>
                <a:ea typeface="微软雅黑" panose="020B0503020204020204" pitchFamily="34" charset="-122"/>
                <a:cs typeface="Times New Roman" panose="02020603050405020304" pitchFamily="18" charset="0"/>
              </a:rPr>
              <a:t>。</a:t>
            </a:r>
            <a:endParaRPr lang="zh-CN" altLang="en-US" sz="2400" b="0" kern="0" dirty="0">
              <a:solidFill>
                <a:srgbClr val="000000"/>
              </a:solidFill>
              <a:ea typeface="微软雅黑" panose="020B0503020204020204" pitchFamily="34" charset="-122"/>
              <a:cs typeface="Times New Roman" panose="02020603050405020304" pitchFamily="18" charset="0"/>
            </a:endParaRPr>
          </a:p>
        </p:txBody>
      </p:sp>
    </p:spTree>
    <p:custDataLst>
      <p:tags r:id="rId2"/>
    </p:custDataLst>
    <p:extLst>
      <p:ext uri="{BB962C8B-B14F-4D97-AF65-F5344CB8AC3E}">
        <p14:creationId xmlns:p14="http://schemas.microsoft.com/office/powerpoint/2010/main" val="13112902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500"/>
                                        <p:tgtEl>
                                          <p:spTgt spid="7"/>
                                        </p:tgtEl>
                                      </p:cBhvr>
                                    </p:animEffect>
                                  </p:childTnLst>
                                </p:cTn>
                              </p:par>
                            </p:childTnLst>
                          </p:cTn>
                        </p:par>
                        <p:par>
                          <p:cTn id="18" fill="hold">
                            <p:stCondLst>
                              <p:cond delay="500"/>
                            </p:stCondLst>
                            <p:childTnLst>
                              <p:par>
                                <p:cTn id="19" presetID="22" presetClass="entr" presetSubtype="8" fill="hold" nodeType="after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wipe(left)">
                                      <p:cBhvr>
                                        <p:cTn id="21" dur="500"/>
                                        <p:tgtEl>
                                          <p:spTgt spid="3"/>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wipe(left)">
                                      <p:cBhvr>
                                        <p:cTn id="2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P spid="9"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矩形 48">
            <a:extLst>
              <a:ext uri="{FF2B5EF4-FFF2-40B4-BE49-F238E27FC236}">
                <a16:creationId xmlns:a16="http://schemas.microsoft.com/office/drawing/2014/main" xmlns="" id="{2C22A9D0-D16A-157C-B894-5B45DD2587C1}"/>
              </a:ext>
            </a:extLst>
          </p:cNvPr>
          <p:cNvSpPr/>
          <p:nvPr/>
        </p:nvSpPr>
        <p:spPr>
          <a:xfrm>
            <a:off x="1" y="1928766"/>
            <a:ext cx="12192000" cy="3187699"/>
          </a:xfrm>
          <a:prstGeom prst="rect">
            <a:avLst/>
          </a:prstGeom>
          <a:solidFill>
            <a:schemeClr val="accent1"/>
          </a:solidFill>
          <a:ln w="12700" cap="flat" cmpd="sng" algn="ctr">
            <a:noFill/>
            <a:prstDash val="solid"/>
            <a:miter lim="800000"/>
          </a:ln>
          <a:effectLst/>
        </p:spPr>
        <p:txBody>
          <a:bodyPr rtlCol="0" anchor="ctr"/>
          <a:lstStyle/>
          <a:p>
            <a:pPr algn="ctr">
              <a:defRPr/>
            </a:pPr>
            <a:endParaRPr lang="zh-CN" altLang="en-US" sz="2000" kern="0">
              <a:solidFill>
                <a:srgbClr val="FFFFFF"/>
              </a:solidFill>
              <a:latin typeface="思源黑体 CN" panose="020F0502020204030204"/>
              <a:cs typeface="+mn-ea"/>
              <a:sym typeface="+mn-lt"/>
            </a:endParaRPr>
          </a:p>
        </p:txBody>
      </p:sp>
      <p:grpSp>
        <p:nvGrpSpPr>
          <p:cNvPr id="95" name="组合 94">
            <a:extLst>
              <a:ext uri="{FF2B5EF4-FFF2-40B4-BE49-F238E27FC236}">
                <a16:creationId xmlns:a16="http://schemas.microsoft.com/office/drawing/2014/main" xmlns="" id="{F1AE6F10-8D4B-BFA6-DB66-57184E4B495E}"/>
              </a:ext>
            </a:extLst>
          </p:cNvPr>
          <p:cNvGrpSpPr/>
          <p:nvPr/>
        </p:nvGrpSpPr>
        <p:grpSpPr>
          <a:xfrm rot="16200000" flipH="1" flipV="1">
            <a:off x="1648436" y="5159986"/>
            <a:ext cx="869693" cy="1870906"/>
            <a:chOff x="11010435" y="4832693"/>
            <a:chExt cx="869693" cy="1870906"/>
          </a:xfrm>
          <a:solidFill>
            <a:schemeClr val="accent2"/>
          </a:solidFill>
        </p:grpSpPr>
        <p:sp>
          <p:nvSpPr>
            <p:cNvPr id="96" name="椭圆 95">
              <a:extLst>
                <a:ext uri="{FF2B5EF4-FFF2-40B4-BE49-F238E27FC236}">
                  <a16:creationId xmlns:a16="http://schemas.microsoft.com/office/drawing/2014/main" xmlns="" id="{DF9492D7-E059-01CA-6948-48C5DCE5BBE1}"/>
                </a:ext>
              </a:extLst>
            </p:cNvPr>
            <p:cNvSpPr/>
            <p:nvPr/>
          </p:nvSpPr>
          <p:spPr>
            <a:xfrm>
              <a:off x="11799846" y="4832693"/>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97" name="椭圆 96">
              <a:extLst>
                <a:ext uri="{FF2B5EF4-FFF2-40B4-BE49-F238E27FC236}">
                  <a16:creationId xmlns:a16="http://schemas.microsoft.com/office/drawing/2014/main" xmlns="" id="{9754BA4F-F0B2-01E0-E8AA-056197DAD64E}"/>
                </a:ext>
              </a:extLst>
            </p:cNvPr>
            <p:cNvSpPr/>
            <p:nvPr/>
          </p:nvSpPr>
          <p:spPr>
            <a:xfrm>
              <a:off x="11799846" y="5011755"/>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98" name="椭圆 97">
              <a:extLst>
                <a:ext uri="{FF2B5EF4-FFF2-40B4-BE49-F238E27FC236}">
                  <a16:creationId xmlns:a16="http://schemas.microsoft.com/office/drawing/2014/main" xmlns="" id="{EC8E9E92-B91B-A678-F460-0B8C730CAE79}"/>
                </a:ext>
              </a:extLst>
            </p:cNvPr>
            <p:cNvSpPr/>
            <p:nvPr/>
          </p:nvSpPr>
          <p:spPr>
            <a:xfrm>
              <a:off x="11799846" y="5190817"/>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99" name="椭圆 98">
              <a:extLst>
                <a:ext uri="{FF2B5EF4-FFF2-40B4-BE49-F238E27FC236}">
                  <a16:creationId xmlns:a16="http://schemas.microsoft.com/office/drawing/2014/main" xmlns="" id="{E3529D57-7F52-7B66-D52B-E8AD9137DAAA}"/>
                </a:ext>
              </a:extLst>
            </p:cNvPr>
            <p:cNvSpPr/>
            <p:nvPr/>
          </p:nvSpPr>
          <p:spPr>
            <a:xfrm>
              <a:off x="11799846" y="5369879"/>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00" name="椭圆 99">
              <a:extLst>
                <a:ext uri="{FF2B5EF4-FFF2-40B4-BE49-F238E27FC236}">
                  <a16:creationId xmlns:a16="http://schemas.microsoft.com/office/drawing/2014/main" xmlns="" id="{68963700-3D0F-5544-B4B6-B70CE244D1B6}"/>
                </a:ext>
              </a:extLst>
            </p:cNvPr>
            <p:cNvSpPr/>
            <p:nvPr/>
          </p:nvSpPr>
          <p:spPr>
            <a:xfrm>
              <a:off x="11799846" y="5548941"/>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01" name="椭圆 100">
              <a:extLst>
                <a:ext uri="{FF2B5EF4-FFF2-40B4-BE49-F238E27FC236}">
                  <a16:creationId xmlns:a16="http://schemas.microsoft.com/office/drawing/2014/main" xmlns="" id="{F1459995-E84A-7983-953A-C879D60A9D1D}"/>
                </a:ext>
              </a:extLst>
            </p:cNvPr>
            <p:cNvSpPr/>
            <p:nvPr/>
          </p:nvSpPr>
          <p:spPr>
            <a:xfrm>
              <a:off x="11799846" y="5728003"/>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02" name="椭圆 101">
              <a:extLst>
                <a:ext uri="{FF2B5EF4-FFF2-40B4-BE49-F238E27FC236}">
                  <a16:creationId xmlns:a16="http://schemas.microsoft.com/office/drawing/2014/main" xmlns="" id="{2E07D110-9676-0E78-41F3-DFB99BE80AAC}"/>
                </a:ext>
              </a:extLst>
            </p:cNvPr>
            <p:cNvSpPr/>
            <p:nvPr/>
          </p:nvSpPr>
          <p:spPr>
            <a:xfrm>
              <a:off x="11799846" y="5907065"/>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03" name="椭圆 102">
              <a:extLst>
                <a:ext uri="{FF2B5EF4-FFF2-40B4-BE49-F238E27FC236}">
                  <a16:creationId xmlns:a16="http://schemas.microsoft.com/office/drawing/2014/main" xmlns="" id="{63A1982F-9FA8-329B-589A-EBA97B09DEF1}"/>
                </a:ext>
              </a:extLst>
            </p:cNvPr>
            <p:cNvSpPr/>
            <p:nvPr/>
          </p:nvSpPr>
          <p:spPr>
            <a:xfrm>
              <a:off x="11799846" y="6086127"/>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04" name="椭圆 103">
              <a:extLst>
                <a:ext uri="{FF2B5EF4-FFF2-40B4-BE49-F238E27FC236}">
                  <a16:creationId xmlns:a16="http://schemas.microsoft.com/office/drawing/2014/main" xmlns="" id="{D18D21E6-CCF1-55F1-B6C2-4B347A3E4292}"/>
                </a:ext>
              </a:extLst>
            </p:cNvPr>
            <p:cNvSpPr/>
            <p:nvPr/>
          </p:nvSpPr>
          <p:spPr>
            <a:xfrm>
              <a:off x="11799846" y="6265189"/>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05" name="椭圆 104">
              <a:extLst>
                <a:ext uri="{FF2B5EF4-FFF2-40B4-BE49-F238E27FC236}">
                  <a16:creationId xmlns:a16="http://schemas.microsoft.com/office/drawing/2014/main" xmlns="" id="{A14AAF1F-0413-39E4-81BF-8A2B3EB9AEBA}"/>
                </a:ext>
              </a:extLst>
            </p:cNvPr>
            <p:cNvSpPr/>
            <p:nvPr/>
          </p:nvSpPr>
          <p:spPr>
            <a:xfrm>
              <a:off x="11799846" y="6444251"/>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06" name="椭圆 105">
              <a:extLst>
                <a:ext uri="{FF2B5EF4-FFF2-40B4-BE49-F238E27FC236}">
                  <a16:creationId xmlns:a16="http://schemas.microsoft.com/office/drawing/2014/main" xmlns="" id="{B95A3450-67FA-DBDD-E968-8B96F5489A70}"/>
                </a:ext>
              </a:extLst>
            </p:cNvPr>
            <p:cNvSpPr/>
            <p:nvPr/>
          </p:nvSpPr>
          <p:spPr>
            <a:xfrm>
              <a:off x="11799846" y="6623317"/>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07" name="椭圆 106">
              <a:extLst>
                <a:ext uri="{FF2B5EF4-FFF2-40B4-BE49-F238E27FC236}">
                  <a16:creationId xmlns:a16="http://schemas.microsoft.com/office/drawing/2014/main" xmlns="" id="{58D70B41-D145-1BA5-D68B-325DBEC18076}"/>
                </a:ext>
              </a:extLst>
            </p:cNvPr>
            <p:cNvSpPr/>
            <p:nvPr/>
          </p:nvSpPr>
          <p:spPr>
            <a:xfrm>
              <a:off x="11641963" y="6623317"/>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08" name="椭圆 107">
              <a:extLst>
                <a:ext uri="{FF2B5EF4-FFF2-40B4-BE49-F238E27FC236}">
                  <a16:creationId xmlns:a16="http://schemas.microsoft.com/office/drawing/2014/main" xmlns="" id="{F38BE693-0617-0698-BB5F-8018E581CAF5}"/>
                </a:ext>
              </a:extLst>
            </p:cNvPr>
            <p:cNvSpPr/>
            <p:nvPr/>
          </p:nvSpPr>
          <p:spPr>
            <a:xfrm>
              <a:off x="11484081" y="6623317"/>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09" name="椭圆 108">
              <a:extLst>
                <a:ext uri="{FF2B5EF4-FFF2-40B4-BE49-F238E27FC236}">
                  <a16:creationId xmlns:a16="http://schemas.microsoft.com/office/drawing/2014/main" xmlns="" id="{EDD9CE23-46EA-B95A-9F84-7B8E9C893550}"/>
                </a:ext>
              </a:extLst>
            </p:cNvPr>
            <p:cNvSpPr/>
            <p:nvPr/>
          </p:nvSpPr>
          <p:spPr>
            <a:xfrm>
              <a:off x="11326199" y="6623317"/>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10" name="椭圆 109">
              <a:extLst>
                <a:ext uri="{FF2B5EF4-FFF2-40B4-BE49-F238E27FC236}">
                  <a16:creationId xmlns:a16="http://schemas.microsoft.com/office/drawing/2014/main" xmlns="" id="{89D56BDE-4DDA-BC78-6922-754FC85BFAD7}"/>
                </a:ext>
              </a:extLst>
            </p:cNvPr>
            <p:cNvSpPr/>
            <p:nvPr/>
          </p:nvSpPr>
          <p:spPr>
            <a:xfrm>
              <a:off x="11168317" y="6623317"/>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11" name="椭圆 110">
              <a:extLst>
                <a:ext uri="{FF2B5EF4-FFF2-40B4-BE49-F238E27FC236}">
                  <a16:creationId xmlns:a16="http://schemas.microsoft.com/office/drawing/2014/main" xmlns="" id="{553761AD-DF80-5F94-64ED-E17DE3C0F79A}"/>
                </a:ext>
              </a:extLst>
            </p:cNvPr>
            <p:cNvSpPr/>
            <p:nvPr/>
          </p:nvSpPr>
          <p:spPr>
            <a:xfrm>
              <a:off x="11010435" y="6623317"/>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grpSp>
      <p:sp>
        <p:nvSpPr>
          <p:cNvPr id="126" name="文本框 125">
            <a:extLst>
              <a:ext uri="{FF2B5EF4-FFF2-40B4-BE49-F238E27FC236}">
                <a16:creationId xmlns:a16="http://schemas.microsoft.com/office/drawing/2014/main" xmlns="" id="{10D8F35E-5440-22E0-ED6D-DAE6D227504A}"/>
              </a:ext>
            </a:extLst>
          </p:cNvPr>
          <p:cNvSpPr txBox="1"/>
          <p:nvPr/>
        </p:nvSpPr>
        <p:spPr>
          <a:xfrm>
            <a:off x="3383281" y="2788243"/>
            <a:ext cx="5308434" cy="830997"/>
          </a:xfrm>
          <a:prstGeom prst="rect">
            <a:avLst/>
          </a:prstGeom>
          <a:noFill/>
        </p:spPr>
        <p:txBody>
          <a:bodyPr wrap="square" rtlCol="0">
            <a:spAutoFit/>
            <a:scene3d>
              <a:camera prst="orthographicFront"/>
              <a:lightRig rig="threePt" dir="t"/>
            </a:scene3d>
            <a:sp3d contourW="12700"/>
          </a:bodyPr>
          <a:lstStyle/>
          <a:p>
            <a:pPr algn="ctr" defTabSz="457200"/>
            <a:r>
              <a:rPr lang="zh-CN" altLang="en-US" sz="4800" b="1" dirty="0" smtClean="0">
                <a:gradFill>
                  <a:gsLst>
                    <a:gs pos="44000">
                      <a:prstClr val="white"/>
                    </a:gs>
                    <a:gs pos="100000">
                      <a:srgbClr val="51B5B7"/>
                    </a:gs>
                  </a:gsLst>
                  <a:lin ang="5400000" scaled="0"/>
                </a:gradFill>
                <a:latin typeface="微软雅黑" panose="020B0503020204020204" pitchFamily="34" charset="-122"/>
                <a:ea typeface="微软雅黑" panose="020B0503020204020204" pitchFamily="34" charset="-122"/>
                <a:cs typeface="MiSans Medium" panose="00000600000000000000" charset="-122"/>
                <a:sym typeface="Arial" panose="020B0604020202020204" pitchFamily="34" charset="0"/>
              </a:rPr>
              <a:t>莱斯利种群</a:t>
            </a:r>
            <a:r>
              <a:rPr lang="zh-CN" altLang="en-US" sz="4800" b="1" dirty="0">
                <a:gradFill>
                  <a:gsLst>
                    <a:gs pos="44000">
                      <a:prstClr val="white"/>
                    </a:gs>
                    <a:gs pos="100000">
                      <a:srgbClr val="51B5B7"/>
                    </a:gs>
                  </a:gsLst>
                  <a:lin ang="5400000" scaled="0"/>
                </a:gradFill>
                <a:latin typeface="微软雅黑" panose="020B0503020204020204" pitchFamily="34" charset="-122"/>
                <a:ea typeface="微软雅黑" panose="020B0503020204020204" pitchFamily="34" charset="-122"/>
                <a:cs typeface="MiSans Medium" panose="00000600000000000000" charset="-122"/>
                <a:sym typeface="Arial" panose="020B0604020202020204" pitchFamily="34" charset="0"/>
              </a:rPr>
              <a:t>模型</a:t>
            </a:r>
          </a:p>
        </p:txBody>
      </p:sp>
      <p:grpSp>
        <p:nvGrpSpPr>
          <p:cNvPr id="144" name="组合 143">
            <a:extLst>
              <a:ext uri="{FF2B5EF4-FFF2-40B4-BE49-F238E27FC236}">
                <a16:creationId xmlns:a16="http://schemas.microsoft.com/office/drawing/2014/main" xmlns="" id="{8A0B6880-5892-6789-3F68-B7B773D64760}"/>
              </a:ext>
            </a:extLst>
          </p:cNvPr>
          <p:cNvGrpSpPr/>
          <p:nvPr/>
        </p:nvGrpSpPr>
        <p:grpSpPr>
          <a:xfrm>
            <a:off x="698325" y="4119308"/>
            <a:ext cx="1020562" cy="270782"/>
            <a:chOff x="3381675" y="3022299"/>
            <a:chExt cx="1020562" cy="270782"/>
          </a:xfrm>
        </p:grpSpPr>
        <p:sp>
          <p:nvSpPr>
            <p:cNvPr id="145" name="椭圆 144">
              <a:extLst>
                <a:ext uri="{FF2B5EF4-FFF2-40B4-BE49-F238E27FC236}">
                  <a16:creationId xmlns:a16="http://schemas.microsoft.com/office/drawing/2014/main" xmlns="" id="{AF8EEA8F-5356-6EFF-B042-EC9BCBCCA98E}"/>
                </a:ext>
              </a:extLst>
            </p:cNvPr>
            <p:cNvSpPr/>
            <p:nvPr/>
          </p:nvSpPr>
          <p:spPr>
            <a:xfrm>
              <a:off x="3381675" y="3022299"/>
              <a:ext cx="80282" cy="8028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46" name="椭圆 145">
              <a:extLst>
                <a:ext uri="{FF2B5EF4-FFF2-40B4-BE49-F238E27FC236}">
                  <a16:creationId xmlns:a16="http://schemas.microsoft.com/office/drawing/2014/main" xmlns="" id="{A6E6340F-33D3-639B-2561-92F2A596499A}"/>
                </a:ext>
              </a:extLst>
            </p:cNvPr>
            <p:cNvSpPr/>
            <p:nvPr/>
          </p:nvSpPr>
          <p:spPr>
            <a:xfrm>
              <a:off x="3538108" y="3022299"/>
              <a:ext cx="80282" cy="8028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47" name="椭圆 146">
              <a:extLst>
                <a:ext uri="{FF2B5EF4-FFF2-40B4-BE49-F238E27FC236}">
                  <a16:creationId xmlns:a16="http://schemas.microsoft.com/office/drawing/2014/main" xmlns="" id="{D0FE76DE-13D2-5973-94D4-E62BE6BF7018}"/>
                </a:ext>
              </a:extLst>
            </p:cNvPr>
            <p:cNvSpPr/>
            <p:nvPr/>
          </p:nvSpPr>
          <p:spPr>
            <a:xfrm>
              <a:off x="3694541" y="3022299"/>
              <a:ext cx="80282" cy="8028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48" name="椭圆 147">
              <a:extLst>
                <a:ext uri="{FF2B5EF4-FFF2-40B4-BE49-F238E27FC236}">
                  <a16:creationId xmlns:a16="http://schemas.microsoft.com/office/drawing/2014/main" xmlns="" id="{C3B56ACA-B0A5-23E0-F796-4185527FB431}"/>
                </a:ext>
              </a:extLst>
            </p:cNvPr>
            <p:cNvSpPr/>
            <p:nvPr/>
          </p:nvSpPr>
          <p:spPr>
            <a:xfrm>
              <a:off x="3850974" y="3022299"/>
              <a:ext cx="80282" cy="8028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49" name="椭圆 148">
              <a:extLst>
                <a:ext uri="{FF2B5EF4-FFF2-40B4-BE49-F238E27FC236}">
                  <a16:creationId xmlns:a16="http://schemas.microsoft.com/office/drawing/2014/main" xmlns="" id="{C2E0D881-17BA-3A0B-96DD-60C1A4C69C12}"/>
                </a:ext>
              </a:extLst>
            </p:cNvPr>
            <p:cNvSpPr/>
            <p:nvPr/>
          </p:nvSpPr>
          <p:spPr>
            <a:xfrm>
              <a:off x="4007407" y="3022299"/>
              <a:ext cx="80282" cy="8028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50" name="椭圆 149">
              <a:extLst>
                <a:ext uri="{FF2B5EF4-FFF2-40B4-BE49-F238E27FC236}">
                  <a16:creationId xmlns:a16="http://schemas.microsoft.com/office/drawing/2014/main" xmlns="" id="{7498E8F0-9EEA-A27C-CEAB-B6ED90A4FDD4}"/>
                </a:ext>
              </a:extLst>
            </p:cNvPr>
            <p:cNvSpPr/>
            <p:nvPr/>
          </p:nvSpPr>
          <p:spPr>
            <a:xfrm>
              <a:off x="4163840" y="3022299"/>
              <a:ext cx="80282" cy="8028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51" name="椭圆 150">
              <a:extLst>
                <a:ext uri="{FF2B5EF4-FFF2-40B4-BE49-F238E27FC236}">
                  <a16:creationId xmlns:a16="http://schemas.microsoft.com/office/drawing/2014/main" xmlns="" id="{598B1711-95BC-3D77-3E7B-7065EE724606}"/>
                </a:ext>
              </a:extLst>
            </p:cNvPr>
            <p:cNvSpPr/>
            <p:nvPr/>
          </p:nvSpPr>
          <p:spPr>
            <a:xfrm>
              <a:off x="3539790" y="3212799"/>
              <a:ext cx="80282" cy="8028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52" name="椭圆 151">
              <a:extLst>
                <a:ext uri="{FF2B5EF4-FFF2-40B4-BE49-F238E27FC236}">
                  <a16:creationId xmlns:a16="http://schemas.microsoft.com/office/drawing/2014/main" xmlns="" id="{71C86474-6441-3AF3-642B-9A2CD195B32E}"/>
                </a:ext>
              </a:extLst>
            </p:cNvPr>
            <p:cNvSpPr/>
            <p:nvPr/>
          </p:nvSpPr>
          <p:spPr>
            <a:xfrm>
              <a:off x="3696223" y="3212799"/>
              <a:ext cx="80282" cy="8028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53" name="椭圆 152">
              <a:extLst>
                <a:ext uri="{FF2B5EF4-FFF2-40B4-BE49-F238E27FC236}">
                  <a16:creationId xmlns:a16="http://schemas.microsoft.com/office/drawing/2014/main" xmlns="" id="{E3354F3A-943E-7CAD-2800-00F3AF5A36C5}"/>
                </a:ext>
              </a:extLst>
            </p:cNvPr>
            <p:cNvSpPr/>
            <p:nvPr/>
          </p:nvSpPr>
          <p:spPr>
            <a:xfrm>
              <a:off x="3852656" y="3212799"/>
              <a:ext cx="80282" cy="8028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54" name="椭圆 153">
              <a:extLst>
                <a:ext uri="{FF2B5EF4-FFF2-40B4-BE49-F238E27FC236}">
                  <a16:creationId xmlns:a16="http://schemas.microsoft.com/office/drawing/2014/main" xmlns="" id="{900D747D-F929-48F0-2A57-391B9CF9783B}"/>
                </a:ext>
              </a:extLst>
            </p:cNvPr>
            <p:cNvSpPr/>
            <p:nvPr/>
          </p:nvSpPr>
          <p:spPr>
            <a:xfrm>
              <a:off x="4009089" y="3212799"/>
              <a:ext cx="80282" cy="8028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55" name="椭圆 154">
              <a:extLst>
                <a:ext uri="{FF2B5EF4-FFF2-40B4-BE49-F238E27FC236}">
                  <a16:creationId xmlns:a16="http://schemas.microsoft.com/office/drawing/2014/main" xmlns="" id="{340AE186-99EE-BCC9-72ED-83F22D3EFF49}"/>
                </a:ext>
              </a:extLst>
            </p:cNvPr>
            <p:cNvSpPr/>
            <p:nvPr/>
          </p:nvSpPr>
          <p:spPr>
            <a:xfrm>
              <a:off x="4165522" y="3212799"/>
              <a:ext cx="80282" cy="8028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56" name="椭圆 155">
              <a:extLst>
                <a:ext uri="{FF2B5EF4-FFF2-40B4-BE49-F238E27FC236}">
                  <a16:creationId xmlns:a16="http://schemas.microsoft.com/office/drawing/2014/main" xmlns="" id="{E211FE81-187A-3123-A543-341F7F7CF73B}"/>
                </a:ext>
              </a:extLst>
            </p:cNvPr>
            <p:cNvSpPr/>
            <p:nvPr/>
          </p:nvSpPr>
          <p:spPr>
            <a:xfrm>
              <a:off x="4321955" y="3212799"/>
              <a:ext cx="80282" cy="8028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grpSp>
      <p:grpSp>
        <p:nvGrpSpPr>
          <p:cNvPr id="183" name="组合 182">
            <a:extLst>
              <a:ext uri="{FF2B5EF4-FFF2-40B4-BE49-F238E27FC236}">
                <a16:creationId xmlns:a16="http://schemas.microsoft.com/office/drawing/2014/main" xmlns="" id="{493571EC-E11D-C81F-F213-399E6C8C5587}"/>
              </a:ext>
            </a:extLst>
          </p:cNvPr>
          <p:cNvGrpSpPr/>
          <p:nvPr/>
        </p:nvGrpSpPr>
        <p:grpSpPr>
          <a:xfrm>
            <a:off x="10512150" y="545625"/>
            <a:ext cx="1020562" cy="270782"/>
            <a:chOff x="7158259" y="667672"/>
            <a:chExt cx="1020562" cy="270782"/>
          </a:xfrm>
          <a:solidFill>
            <a:schemeClr val="accent2"/>
          </a:solidFill>
        </p:grpSpPr>
        <p:sp>
          <p:nvSpPr>
            <p:cNvPr id="184" name="椭圆 183">
              <a:extLst>
                <a:ext uri="{FF2B5EF4-FFF2-40B4-BE49-F238E27FC236}">
                  <a16:creationId xmlns:a16="http://schemas.microsoft.com/office/drawing/2014/main" xmlns="" id="{23860DB3-F17B-D5FF-F741-895F91693E40}"/>
                </a:ext>
              </a:extLst>
            </p:cNvPr>
            <p:cNvSpPr/>
            <p:nvPr/>
          </p:nvSpPr>
          <p:spPr>
            <a:xfrm>
              <a:off x="7158259" y="667672"/>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85" name="椭圆 184">
              <a:extLst>
                <a:ext uri="{FF2B5EF4-FFF2-40B4-BE49-F238E27FC236}">
                  <a16:creationId xmlns:a16="http://schemas.microsoft.com/office/drawing/2014/main" xmlns="" id="{EACAE4E4-2859-5E5B-C5D9-56616E0BF992}"/>
                </a:ext>
              </a:extLst>
            </p:cNvPr>
            <p:cNvSpPr/>
            <p:nvPr/>
          </p:nvSpPr>
          <p:spPr>
            <a:xfrm>
              <a:off x="7314692" y="667672"/>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86" name="椭圆 185">
              <a:extLst>
                <a:ext uri="{FF2B5EF4-FFF2-40B4-BE49-F238E27FC236}">
                  <a16:creationId xmlns:a16="http://schemas.microsoft.com/office/drawing/2014/main" xmlns="" id="{637B0565-2445-3145-D340-1B7DBF7854E1}"/>
                </a:ext>
              </a:extLst>
            </p:cNvPr>
            <p:cNvSpPr/>
            <p:nvPr/>
          </p:nvSpPr>
          <p:spPr>
            <a:xfrm>
              <a:off x="7471125" y="667672"/>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87" name="椭圆 186">
              <a:extLst>
                <a:ext uri="{FF2B5EF4-FFF2-40B4-BE49-F238E27FC236}">
                  <a16:creationId xmlns:a16="http://schemas.microsoft.com/office/drawing/2014/main" xmlns="" id="{54F9D39F-206F-63F4-6BEC-C6D070430909}"/>
                </a:ext>
              </a:extLst>
            </p:cNvPr>
            <p:cNvSpPr/>
            <p:nvPr/>
          </p:nvSpPr>
          <p:spPr>
            <a:xfrm>
              <a:off x="7627558" y="667672"/>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88" name="椭圆 187">
              <a:extLst>
                <a:ext uri="{FF2B5EF4-FFF2-40B4-BE49-F238E27FC236}">
                  <a16:creationId xmlns:a16="http://schemas.microsoft.com/office/drawing/2014/main" xmlns="" id="{F0713D99-D1A3-AD22-4AC5-E1E1D40966B6}"/>
                </a:ext>
              </a:extLst>
            </p:cNvPr>
            <p:cNvSpPr/>
            <p:nvPr/>
          </p:nvSpPr>
          <p:spPr>
            <a:xfrm>
              <a:off x="7783991" y="667672"/>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89" name="椭圆 188">
              <a:extLst>
                <a:ext uri="{FF2B5EF4-FFF2-40B4-BE49-F238E27FC236}">
                  <a16:creationId xmlns:a16="http://schemas.microsoft.com/office/drawing/2014/main" xmlns="" id="{E7E27A55-918E-1685-E0BE-F62B42A61234}"/>
                </a:ext>
              </a:extLst>
            </p:cNvPr>
            <p:cNvSpPr/>
            <p:nvPr/>
          </p:nvSpPr>
          <p:spPr>
            <a:xfrm>
              <a:off x="7940424" y="667672"/>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90" name="椭圆 189">
              <a:extLst>
                <a:ext uri="{FF2B5EF4-FFF2-40B4-BE49-F238E27FC236}">
                  <a16:creationId xmlns:a16="http://schemas.microsoft.com/office/drawing/2014/main" xmlns="" id="{B2846442-E78A-BCA6-AC6B-2363C4703A8F}"/>
                </a:ext>
              </a:extLst>
            </p:cNvPr>
            <p:cNvSpPr/>
            <p:nvPr/>
          </p:nvSpPr>
          <p:spPr>
            <a:xfrm>
              <a:off x="7316374" y="858172"/>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91" name="椭圆 190">
              <a:extLst>
                <a:ext uri="{FF2B5EF4-FFF2-40B4-BE49-F238E27FC236}">
                  <a16:creationId xmlns:a16="http://schemas.microsoft.com/office/drawing/2014/main" xmlns="" id="{98F8D054-C6D3-3E62-17D9-311CFD2C0F60}"/>
                </a:ext>
              </a:extLst>
            </p:cNvPr>
            <p:cNvSpPr/>
            <p:nvPr/>
          </p:nvSpPr>
          <p:spPr>
            <a:xfrm>
              <a:off x="7472807" y="858172"/>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92" name="椭圆 191">
              <a:extLst>
                <a:ext uri="{FF2B5EF4-FFF2-40B4-BE49-F238E27FC236}">
                  <a16:creationId xmlns:a16="http://schemas.microsoft.com/office/drawing/2014/main" xmlns="" id="{E6881278-842E-A2B4-D7FD-6541525776DA}"/>
                </a:ext>
              </a:extLst>
            </p:cNvPr>
            <p:cNvSpPr/>
            <p:nvPr/>
          </p:nvSpPr>
          <p:spPr>
            <a:xfrm>
              <a:off x="7629240" y="858172"/>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93" name="椭圆 192">
              <a:extLst>
                <a:ext uri="{FF2B5EF4-FFF2-40B4-BE49-F238E27FC236}">
                  <a16:creationId xmlns:a16="http://schemas.microsoft.com/office/drawing/2014/main" xmlns="" id="{623E8556-6389-6A30-A65F-6476E9FB30E6}"/>
                </a:ext>
              </a:extLst>
            </p:cNvPr>
            <p:cNvSpPr/>
            <p:nvPr/>
          </p:nvSpPr>
          <p:spPr>
            <a:xfrm>
              <a:off x="7785673" y="858172"/>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94" name="椭圆 193">
              <a:extLst>
                <a:ext uri="{FF2B5EF4-FFF2-40B4-BE49-F238E27FC236}">
                  <a16:creationId xmlns:a16="http://schemas.microsoft.com/office/drawing/2014/main" xmlns="" id="{0277D8C4-1191-0544-A286-3BE5062A5F69}"/>
                </a:ext>
              </a:extLst>
            </p:cNvPr>
            <p:cNvSpPr/>
            <p:nvPr/>
          </p:nvSpPr>
          <p:spPr>
            <a:xfrm>
              <a:off x="7942106" y="858172"/>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95" name="椭圆 194">
              <a:extLst>
                <a:ext uri="{FF2B5EF4-FFF2-40B4-BE49-F238E27FC236}">
                  <a16:creationId xmlns:a16="http://schemas.microsoft.com/office/drawing/2014/main" xmlns="" id="{B51018E0-18C5-5159-F871-E8700080F01D}"/>
                </a:ext>
              </a:extLst>
            </p:cNvPr>
            <p:cNvSpPr/>
            <p:nvPr/>
          </p:nvSpPr>
          <p:spPr>
            <a:xfrm>
              <a:off x="8098539" y="858172"/>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grpSp>
      <p:sp>
        <p:nvSpPr>
          <p:cNvPr id="2" name="矩形: 圆角 1">
            <a:extLst>
              <a:ext uri="{FF2B5EF4-FFF2-40B4-BE49-F238E27FC236}">
                <a16:creationId xmlns:a16="http://schemas.microsoft.com/office/drawing/2014/main" xmlns="" id="{D81578D0-6087-AD42-B213-20B6EA93E013}"/>
              </a:ext>
            </a:extLst>
          </p:cNvPr>
          <p:cNvSpPr/>
          <p:nvPr/>
        </p:nvSpPr>
        <p:spPr>
          <a:xfrm>
            <a:off x="4825185" y="1645488"/>
            <a:ext cx="2561848" cy="586740"/>
          </a:xfrm>
          <a:prstGeom prst="roundRect">
            <a:avLst>
              <a:gd name="adj" fmla="val 9963"/>
            </a:avLst>
          </a:prstGeom>
          <a:solidFill>
            <a:schemeClr val="accent2"/>
          </a:solidFill>
          <a:ln>
            <a:noFill/>
          </a:ln>
          <a:effectLst>
            <a:outerShdw blurRad="190500" dist="38100" dir="5400000" algn="t"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en-US" altLang="zh-CN" sz="3200" b="1" dirty="0" smtClean="0">
                <a:solidFill>
                  <a:prstClr val="black"/>
                </a:solidFill>
                <a:latin typeface="Times New Roman" panose="02020603050405020304" pitchFamily="18" charset="0"/>
                <a:cs typeface="Times New Roman" panose="02020603050405020304" pitchFamily="18" charset="0"/>
                <a:sym typeface="+mn-lt"/>
              </a:rPr>
              <a:t>§7</a:t>
            </a:r>
            <a:endParaRPr lang="zh-CN" altLang="en-US" sz="3200" b="1" dirty="0">
              <a:solidFill>
                <a:prstClr val="black"/>
              </a:solidFill>
              <a:latin typeface="Times New Roman" panose="02020603050405020304" pitchFamily="18" charset="0"/>
              <a:cs typeface="Times New Roman" panose="02020603050405020304" pitchFamily="18" charset="0"/>
              <a:sym typeface="+mn-lt"/>
            </a:endParaRPr>
          </a:p>
        </p:txBody>
      </p:sp>
      <p:cxnSp>
        <p:nvCxnSpPr>
          <p:cNvPr id="3" name="直接连接符 2">
            <a:extLst>
              <a:ext uri="{FF2B5EF4-FFF2-40B4-BE49-F238E27FC236}">
                <a16:creationId xmlns:a16="http://schemas.microsoft.com/office/drawing/2014/main" xmlns="" id="{67FF21FA-B036-2A83-1379-7B4B32C92625}"/>
              </a:ext>
            </a:extLst>
          </p:cNvPr>
          <p:cNvCxnSpPr>
            <a:cxnSpLocks/>
          </p:cNvCxnSpPr>
          <p:nvPr/>
        </p:nvCxnSpPr>
        <p:spPr>
          <a:xfrm>
            <a:off x="3383281" y="3834249"/>
            <a:ext cx="5440679" cy="0"/>
          </a:xfrm>
          <a:prstGeom prst="line">
            <a:avLst/>
          </a:prstGeom>
          <a:ln w="19050">
            <a:solidFill>
              <a:schemeClr val="bg1"/>
            </a:solidFill>
            <a:headEnd type="diamon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5995473"/>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2" presetClass="entr" presetSubtype="8" fill="hold" nodeType="withEffect">
                                  <p:stCondLst>
                                    <p:cond delay="0"/>
                                  </p:stCondLst>
                                  <p:childTnLst>
                                    <p:set>
                                      <p:cBhvr>
                                        <p:cTn id="11" dur="1" fill="hold">
                                          <p:stCondLst>
                                            <p:cond delay="0"/>
                                          </p:stCondLst>
                                        </p:cTn>
                                        <p:tgtEl>
                                          <p:spTgt spid="95"/>
                                        </p:tgtEl>
                                        <p:attrNameLst>
                                          <p:attrName>style.visibility</p:attrName>
                                        </p:attrNameLst>
                                      </p:cBhvr>
                                      <p:to>
                                        <p:strVal val="visible"/>
                                      </p:to>
                                    </p:set>
                                    <p:anim calcmode="lin" valueType="num">
                                      <p:cBhvr additive="base">
                                        <p:cTn id="12" dur="500" fill="hold"/>
                                        <p:tgtEl>
                                          <p:spTgt spid="95"/>
                                        </p:tgtEl>
                                        <p:attrNameLst>
                                          <p:attrName>ppt_x</p:attrName>
                                        </p:attrNameLst>
                                      </p:cBhvr>
                                      <p:tavLst>
                                        <p:tav tm="0">
                                          <p:val>
                                            <p:strVal val="0-#ppt_w/2"/>
                                          </p:val>
                                        </p:tav>
                                        <p:tav tm="100000">
                                          <p:val>
                                            <p:strVal val="#ppt_x"/>
                                          </p:val>
                                        </p:tav>
                                      </p:tavLst>
                                    </p:anim>
                                    <p:anim calcmode="lin" valueType="num">
                                      <p:cBhvr additive="base">
                                        <p:cTn id="13" dur="500" fill="hold"/>
                                        <p:tgtEl>
                                          <p:spTgt spid="95"/>
                                        </p:tgtEl>
                                        <p:attrNameLst>
                                          <p:attrName>ppt_y</p:attrName>
                                        </p:attrNameLst>
                                      </p:cBhvr>
                                      <p:tavLst>
                                        <p:tav tm="0">
                                          <p:val>
                                            <p:strVal val="#ppt_y"/>
                                          </p:val>
                                        </p:tav>
                                        <p:tav tm="100000">
                                          <p:val>
                                            <p:strVal val="#ppt_y"/>
                                          </p:val>
                                        </p:tav>
                                      </p:tavLst>
                                    </p:anim>
                                  </p:childTnLst>
                                </p:cTn>
                              </p:par>
                              <p:par>
                                <p:cTn id="14" presetID="2" presetClass="entr" presetSubtype="8" fill="hold" nodeType="withEffect">
                                  <p:stCondLst>
                                    <p:cond delay="0"/>
                                  </p:stCondLst>
                                  <p:childTnLst>
                                    <p:set>
                                      <p:cBhvr>
                                        <p:cTn id="15" dur="1" fill="hold">
                                          <p:stCondLst>
                                            <p:cond delay="0"/>
                                          </p:stCondLst>
                                        </p:cTn>
                                        <p:tgtEl>
                                          <p:spTgt spid="144"/>
                                        </p:tgtEl>
                                        <p:attrNameLst>
                                          <p:attrName>style.visibility</p:attrName>
                                        </p:attrNameLst>
                                      </p:cBhvr>
                                      <p:to>
                                        <p:strVal val="visible"/>
                                      </p:to>
                                    </p:set>
                                    <p:anim calcmode="lin" valueType="num">
                                      <p:cBhvr additive="base">
                                        <p:cTn id="16" dur="500" fill="hold"/>
                                        <p:tgtEl>
                                          <p:spTgt spid="144"/>
                                        </p:tgtEl>
                                        <p:attrNameLst>
                                          <p:attrName>ppt_x</p:attrName>
                                        </p:attrNameLst>
                                      </p:cBhvr>
                                      <p:tavLst>
                                        <p:tav tm="0">
                                          <p:val>
                                            <p:strVal val="0-#ppt_w/2"/>
                                          </p:val>
                                        </p:tav>
                                        <p:tav tm="100000">
                                          <p:val>
                                            <p:strVal val="#ppt_x"/>
                                          </p:val>
                                        </p:tav>
                                      </p:tavLst>
                                    </p:anim>
                                    <p:anim calcmode="lin" valueType="num">
                                      <p:cBhvr additive="base">
                                        <p:cTn id="17" dur="500" fill="hold"/>
                                        <p:tgtEl>
                                          <p:spTgt spid="144"/>
                                        </p:tgtEl>
                                        <p:attrNameLst>
                                          <p:attrName>ppt_y</p:attrName>
                                        </p:attrNameLst>
                                      </p:cBhvr>
                                      <p:tavLst>
                                        <p:tav tm="0">
                                          <p:val>
                                            <p:strVal val="#ppt_y"/>
                                          </p:val>
                                        </p:tav>
                                        <p:tav tm="100000">
                                          <p:val>
                                            <p:strVal val="#ppt_y"/>
                                          </p:val>
                                        </p:tav>
                                      </p:tavLst>
                                    </p:anim>
                                  </p:childTnLst>
                                </p:cTn>
                              </p:par>
                              <p:par>
                                <p:cTn id="18" presetID="2" presetClass="entr" presetSubtype="8" fill="hold" grpId="0" nodeType="withEffect">
                                  <p:stCondLst>
                                    <p:cond delay="0"/>
                                  </p:stCondLst>
                                  <p:childTnLst>
                                    <p:set>
                                      <p:cBhvr>
                                        <p:cTn id="19" dur="1" fill="hold">
                                          <p:stCondLst>
                                            <p:cond delay="0"/>
                                          </p:stCondLst>
                                        </p:cTn>
                                        <p:tgtEl>
                                          <p:spTgt spid="49"/>
                                        </p:tgtEl>
                                        <p:attrNameLst>
                                          <p:attrName>style.visibility</p:attrName>
                                        </p:attrNameLst>
                                      </p:cBhvr>
                                      <p:to>
                                        <p:strVal val="visible"/>
                                      </p:to>
                                    </p:set>
                                    <p:anim calcmode="lin" valueType="num">
                                      <p:cBhvr additive="base">
                                        <p:cTn id="20" dur="500" fill="hold"/>
                                        <p:tgtEl>
                                          <p:spTgt spid="49"/>
                                        </p:tgtEl>
                                        <p:attrNameLst>
                                          <p:attrName>ppt_x</p:attrName>
                                        </p:attrNameLst>
                                      </p:cBhvr>
                                      <p:tavLst>
                                        <p:tav tm="0">
                                          <p:val>
                                            <p:strVal val="0-#ppt_w/2"/>
                                          </p:val>
                                        </p:tav>
                                        <p:tav tm="100000">
                                          <p:val>
                                            <p:strVal val="#ppt_x"/>
                                          </p:val>
                                        </p:tav>
                                      </p:tavLst>
                                    </p:anim>
                                    <p:anim calcmode="lin" valueType="num">
                                      <p:cBhvr additive="base">
                                        <p:cTn id="21" dur="500" fill="hold"/>
                                        <p:tgtEl>
                                          <p:spTgt spid="49"/>
                                        </p:tgtEl>
                                        <p:attrNameLst>
                                          <p:attrName>ppt_y</p:attrName>
                                        </p:attrNameLst>
                                      </p:cBhvr>
                                      <p:tavLst>
                                        <p:tav tm="0">
                                          <p:val>
                                            <p:strVal val="#ppt_y"/>
                                          </p:val>
                                        </p:tav>
                                        <p:tav tm="100000">
                                          <p:val>
                                            <p:strVal val="#ppt_y"/>
                                          </p:val>
                                        </p:tav>
                                      </p:tavLst>
                                    </p:anim>
                                  </p:childTnLst>
                                </p:cTn>
                              </p:par>
                              <p:par>
                                <p:cTn id="22" presetID="2" presetClass="entr" presetSubtype="2" fill="hold" nodeType="withEffect">
                                  <p:stCondLst>
                                    <p:cond delay="0"/>
                                  </p:stCondLst>
                                  <p:childTnLst>
                                    <p:set>
                                      <p:cBhvr>
                                        <p:cTn id="23" dur="1" fill="hold">
                                          <p:stCondLst>
                                            <p:cond delay="0"/>
                                          </p:stCondLst>
                                        </p:cTn>
                                        <p:tgtEl>
                                          <p:spTgt spid="183"/>
                                        </p:tgtEl>
                                        <p:attrNameLst>
                                          <p:attrName>style.visibility</p:attrName>
                                        </p:attrNameLst>
                                      </p:cBhvr>
                                      <p:to>
                                        <p:strVal val="visible"/>
                                      </p:to>
                                    </p:set>
                                    <p:anim calcmode="lin" valueType="num">
                                      <p:cBhvr additive="base">
                                        <p:cTn id="24" dur="500" fill="hold"/>
                                        <p:tgtEl>
                                          <p:spTgt spid="183"/>
                                        </p:tgtEl>
                                        <p:attrNameLst>
                                          <p:attrName>ppt_x</p:attrName>
                                        </p:attrNameLst>
                                      </p:cBhvr>
                                      <p:tavLst>
                                        <p:tav tm="0">
                                          <p:val>
                                            <p:strVal val="1+#ppt_w/2"/>
                                          </p:val>
                                        </p:tav>
                                        <p:tav tm="100000">
                                          <p:val>
                                            <p:strVal val="#ppt_x"/>
                                          </p:val>
                                        </p:tav>
                                      </p:tavLst>
                                    </p:anim>
                                    <p:anim calcmode="lin" valueType="num">
                                      <p:cBhvr additive="base">
                                        <p:cTn id="25" dur="500" fill="hold"/>
                                        <p:tgtEl>
                                          <p:spTgt spid="183"/>
                                        </p:tgtEl>
                                        <p:attrNameLst>
                                          <p:attrName>ppt_y</p:attrName>
                                        </p:attrNameLst>
                                      </p:cBhvr>
                                      <p:tavLst>
                                        <p:tav tm="0">
                                          <p:val>
                                            <p:strVal val="#ppt_y"/>
                                          </p:val>
                                        </p:tav>
                                        <p:tav tm="100000">
                                          <p:val>
                                            <p:strVal val="#ppt_y"/>
                                          </p:val>
                                        </p:tav>
                                      </p:tavLst>
                                    </p:anim>
                                  </p:childTnLst>
                                </p:cTn>
                              </p:par>
                            </p:childTnLst>
                          </p:cTn>
                        </p:par>
                        <p:par>
                          <p:cTn id="26" fill="hold">
                            <p:stCondLst>
                              <p:cond delay="500"/>
                            </p:stCondLst>
                            <p:childTnLst>
                              <p:par>
                                <p:cTn id="27" presetID="6" presetClass="entr" presetSubtype="16" fill="hold" grpId="0" nodeType="afterEffect">
                                  <p:stCondLst>
                                    <p:cond delay="0"/>
                                  </p:stCondLst>
                                  <p:childTnLst>
                                    <p:set>
                                      <p:cBhvr>
                                        <p:cTn id="28" dur="1" fill="hold">
                                          <p:stCondLst>
                                            <p:cond delay="0"/>
                                          </p:stCondLst>
                                        </p:cTn>
                                        <p:tgtEl>
                                          <p:spTgt spid="126"/>
                                        </p:tgtEl>
                                        <p:attrNameLst>
                                          <p:attrName>style.visibility</p:attrName>
                                        </p:attrNameLst>
                                      </p:cBhvr>
                                      <p:to>
                                        <p:strVal val="visible"/>
                                      </p:to>
                                    </p:set>
                                    <p:animEffect transition="in" filter="circle(in)">
                                      <p:cBhvr>
                                        <p:cTn id="29" dur="2000"/>
                                        <p:tgtEl>
                                          <p:spTgt spid="126"/>
                                        </p:tgtEl>
                                      </p:cBhvr>
                                    </p:animEffect>
                                  </p:childTnLst>
                                </p:cTn>
                              </p:par>
                            </p:childTnLst>
                          </p:cTn>
                        </p:par>
                        <p:par>
                          <p:cTn id="30" fill="hold">
                            <p:stCondLst>
                              <p:cond delay="2500"/>
                            </p:stCondLst>
                            <p:childTnLst>
                              <p:par>
                                <p:cTn id="31" presetID="22" presetClass="entr" presetSubtype="8" fill="hold" nodeType="afterEffect">
                                  <p:stCondLst>
                                    <p:cond delay="0"/>
                                  </p:stCondLst>
                                  <p:childTnLst>
                                    <p:set>
                                      <p:cBhvr>
                                        <p:cTn id="32" dur="1" fill="hold">
                                          <p:stCondLst>
                                            <p:cond delay="0"/>
                                          </p:stCondLst>
                                        </p:cTn>
                                        <p:tgtEl>
                                          <p:spTgt spid="3"/>
                                        </p:tgtEl>
                                        <p:attrNameLst>
                                          <p:attrName>style.visibility</p:attrName>
                                        </p:attrNameLst>
                                      </p:cBhvr>
                                      <p:to>
                                        <p:strVal val="visible"/>
                                      </p:to>
                                    </p:set>
                                    <p:animEffect transition="in" filter="wipe(left)">
                                      <p:cBhvr>
                                        <p:cTn id="3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P spid="126" grpId="0"/>
      <p:bldP spid="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a:extLst>
              <a:ext uri="{FF2B5EF4-FFF2-40B4-BE49-F238E27FC236}">
                <a16:creationId xmlns:a16="http://schemas.microsoft.com/office/drawing/2014/main" xmlns="" id="{1C79A3DF-D1DD-4DCD-BBCA-3F9A1B85B033}"/>
              </a:ext>
            </a:extLst>
          </p:cNvPr>
          <p:cNvGrpSpPr/>
          <p:nvPr/>
        </p:nvGrpSpPr>
        <p:grpSpPr>
          <a:xfrm>
            <a:off x="486158" y="312361"/>
            <a:ext cx="5321016" cy="556191"/>
            <a:chOff x="486158" y="414665"/>
            <a:chExt cx="5321016" cy="556191"/>
          </a:xfrm>
        </p:grpSpPr>
        <p:sp>
          <p:nvSpPr>
            <p:cNvPr id="23" name="矩形 22">
              <a:extLst>
                <a:ext uri="{FF2B5EF4-FFF2-40B4-BE49-F238E27FC236}">
                  <a16:creationId xmlns:a16="http://schemas.microsoft.com/office/drawing/2014/main" xmlns="" id="{D694509D-4481-4D7D-B3BE-D6D36C1F91F3}"/>
                </a:ext>
              </a:extLst>
            </p:cNvPr>
            <p:cNvSpPr/>
            <p:nvPr/>
          </p:nvSpPr>
          <p:spPr>
            <a:xfrm>
              <a:off x="1172351" y="414665"/>
              <a:ext cx="4634823" cy="523220"/>
            </a:xfrm>
            <a:prstGeom prst="rect">
              <a:avLst/>
            </a:prstGeom>
          </p:spPr>
          <p:txBody>
            <a:bodyPr wrap="square">
              <a:spAutoFit/>
            </a:bodyPr>
            <a:lstStyle/>
            <a:p>
              <a:pPr lvl="0">
                <a:defRPr/>
              </a:pPr>
              <a:r>
                <a:rPr lang="zh-CN" altLang="en-US" sz="2800" b="1" spc="300" dirty="0">
                  <a:solidFill>
                    <a:prstClr val="black">
                      <a:lumMod val="95000"/>
                      <a:lumOff val="5000"/>
                    </a:prstClr>
                  </a:solidFill>
                  <a:latin typeface="微软雅黑" panose="020B0503020204020204" pitchFamily="34" charset="-122"/>
                  <a:ea typeface="微软雅黑" panose="020B0503020204020204" pitchFamily="34" charset="-122"/>
                  <a:cs typeface="+mn-ea"/>
                  <a:sym typeface="+mn-lt"/>
                </a:rPr>
                <a:t>欧拉四面体问题</a:t>
              </a:r>
            </a:p>
          </p:txBody>
        </p:sp>
        <p:sp>
          <p:nvSpPr>
            <p:cNvPr id="24" name="矩形 23">
              <a:extLst>
                <a:ext uri="{FF2B5EF4-FFF2-40B4-BE49-F238E27FC236}">
                  <a16:creationId xmlns:a16="http://schemas.microsoft.com/office/drawing/2014/main" xmlns="" id="{585731C8-2130-4A42-BDC6-479492FADCAA}"/>
                </a:ext>
              </a:extLst>
            </p:cNvPr>
            <p:cNvSpPr/>
            <p:nvPr/>
          </p:nvSpPr>
          <p:spPr>
            <a:xfrm>
              <a:off x="486158" y="509191"/>
              <a:ext cx="577495" cy="461665"/>
            </a:xfrm>
            <a:prstGeom prst="rect">
              <a:avLst/>
            </a:prstGeom>
          </p:spPr>
          <p:txBody>
            <a:bodyPr wrap="square">
              <a:spAutoFit/>
            </a:bodyPr>
            <a:lstStyle/>
            <a:p>
              <a:pPr lvl="0" algn="ctr">
                <a:defRPr/>
              </a:pPr>
              <a:r>
                <a:rPr lang="en-US" altLang="zh-CN" sz="2400" b="1" dirty="0">
                  <a:solidFill>
                    <a:prstClr val="white"/>
                  </a:solidFill>
                  <a:latin typeface="Times New Roman" pitchFamily="18" charset="0"/>
                  <a:ea typeface="微软雅黑" panose="020B0503020204020204" pitchFamily="34" charset="-122"/>
                  <a:cs typeface="Times New Roman" pitchFamily="18" charset="0"/>
                  <a:sym typeface="+mn-lt"/>
                </a:rPr>
                <a:t>§1</a:t>
              </a:r>
            </a:p>
          </p:txBody>
        </p:sp>
      </p:grpSp>
      <p:sp>
        <p:nvSpPr>
          <p:cNvPr id="5" name="Text Box 8"/>
          <p:cNvSpPr txBox="1">
            <a:spLocks noChangeArrowheads="1"/>
          </p:cNvSpPr>
          <p:nvPr/>
        </p:nvSpPr>
        <p:spPr bwMode="auto">
          <a:xfrm>
            <a:off x="818958" y="1091525"/>
            <a:ext cx="10513167" cy="5808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lnSpc>
                <a:spcPct val="150000"/>
              </a:lnSpc>
              <a:spcBef>
                <a:spcPct val="50000"/>
              </a:spcBef>
              <a:defRPr/>
            </a:pPr>
            <a:r>
              <a:rPr lang="zh-CN" altLang="en-US" sz="2400" b="0" kern="0" dirty="0">
                <a:solidFill>
                  <a:srgbClr val="000000"/>
                </a:solidFill>
                <a:ea typeface="微软雅黑" panose="020B0503020204020204" pitchFamily="34" charset="-122"/>
                <a:cs typeface="Times New Roman" panose="02020603050405020304" pitchFamily="18" charset="0"/>
              </a:rPr>
              <a:t>由于行列式转置后其值不变，将第二个行列式进行转置后再相乘，得</a:t>
            </a:r>
            <a:endParaRPr lang="zh-CN" altLang="en-US" sz="2400" b="0" kern="0" dirty="0" smtClean="0">
              <a:solidFill>
                <a:srgbClr val="0000FF"/>
              </a:solidFill>
              <a:ea typeface="微软雅黑" panose="020B0503020204020204" pitchFamily="34" charset="-122"/>
              <a:cs typeface="Times New Roman" panose="02020603050405020304" pitchFamily="18" charset="0"/>
            </a:endParaRPr>
          </a:p>
        </p:txBody>
      </p:sp>
      <p:graphicFrame>
        <p:nvGraphicFramePr>
          <p:cNvPr id="6" name="对象 5"/>
          <p:cNvGraphicFramePr>
            <a:graphicFrameLocks noChangeAspect="1"/>
          </p:cNvGraphicFramePr>
          <p:nvPr>
            <p:extLst>
              <p:ext uri="{D42A27DB-BD31-4B8C-83A1-F6EECF244321}">
                <p14:modId xmlns:p14="http://schemas.microsoft.com/office/powerpoint/2010/main" val="225627234"/>
              </p:ext>
            </p:extLst>
          </p:nvPr>
        </p:nvGraphicFramePr>
        <p:xfrm>
          <a:off x="818958" y="1937574"/>
          <a:ext cx="3975100" cy="1371600"/>
        </p:xfrm>
        <a:graphic>
          <a:graphicData uri="http://schemas.openxmlformats.org/presentationml/2006/ole">
            <mc:AlternateContent xmlns:mc="http://schemas.openxmlformats.org/markup-compatibility/2006">
              <mc:Choice xmlns:v="urn:schemas-microsoft-com:vml" Requires="v">
                <p:oleObj spid="_x0000_s198788" name="Equation" r:id="rId4" imgW="3974760" imgH="1371600" progId="Equation.DSMT4">
                  <p:embed/>
                </p:oleObj>
              </mc:Choice>
              <mc:Fallback>
                <p:oleObj name="Equation" r:id="rId4" imgW="3974760" imgH="1371600" progId="Equation.DSMT4">
                  <p:embed/>
                  <p:pic>
                    <p:nvPicPr>
                      <p:cNvPr id="0" name=""/>
                      <p:cNvPicPr>
                        <a:picLocks noChangeAspect="1" noChangeArrowheads="1"/>
                      </p:cNvPicPr>
                      <p:nvPr/>
                    </p:nvPicPr>
                    <p:blipFill>
                      <a:blip r:embed="rId5"/>
                      <a:srcRect/>
                      <a:stretch>
                        <a:fillRect/>
                      </a:stretch>
                    </p:blipFill>
                    <p:spPr bwMode="auto">
                      <a:xfrm>
                        <a:off x="818958" y="1937574"/>
                        <a:ext cx="39751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3507290648"/>
              </p:ext>
            </p:extLst>
          </p:nvPr>
        </p:nvGraphicFramePr>
        <p:xfrm>
          <a:off x="4779398" y="1937574"/>
          <a:ext cx="6896100" cy="1447800"/>
        </p:xfrm>
        <a:graphic>
          <a:graphicData uri="http://schemas.openxmlformats.org/presentationml/2006/ole">
            <mc:AlternateContent xmlns:mc="http://schemas.openxmlformats.org/markup-compatibility/2006">
              <mc:Choice xmlns:v="urn:schemas-microsoft-com:vml" Requires="v">
                <p:oleObj spid="_x0000_s198789" name="Equation" r:id="rId6" imgW="6895800" imgH="1447560" progId="Equation.DSMT4">
                  <p:embed/>
                </p:oleObj>
              </mc:Choice>
              <mc:Fallback>
                <p:oleObj name="Equation" r:id="rId6" imgW="6895800" imgH="1447560" progId="Equation.DSMT4">
                  <p:embed/>
                  <p:pic>
                    <p:nvPicPr>
                      <p:cNvPr id="0" name=""/>
                      <p:cNvPicPr>
                        <a:picLocks noChangeAspect="1" noChangeArrowheads="1"/>
                      </p:cNvPicPr>
                      <p:nvPr/>
                    </p:nvPicPr>
                    <p:blipFill>
                      <a:blip r:embed="rId7"/>
                      <a:srcRect/>
                      <a:stretch>
                        <a:fillRect/>
                      </a:stretch>
                    </p:blipFill>
                    <p:spPr bwMode="auto">
                      <a:xfrm>
                        <a:off x="4779398" y="1937574"/>
                        <a:ext cx="68961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Text Box 8"/>
          <p:cNvSpPr txBox="1">
            <a:spLocks noChangeArrowheads="1"/>
          </p:cNvSpPr>
          <p:nvPr/>
        </p:nvSpPr>
        <p:spPr bwMode="auto">
          <a:xfrm>
            <a:off x="818957" y="3516949"/>
            <a:ext cx="10513167" cy="5808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lnSpc>
                <a:spcPct val="150000"/>
              </a:lnSpc>
              <a:spcBef>
                <a:spcPct val="50000"/>
              </a:spcBef>
              <a:defRPr/>
            </a:pPr>
            <a:r>
              <a:rPr lang="zh-CN" altLang="en-US" sz="2400" b="0" kern="0" dirty="0">
                <a:solidFill>
                  <a:srgbClr val="000000"/>
                </a:solidFill>
                <a:ea typeface="微软雅黑" panose="020B0503020204020204" pitchFamily="34" charset="-122"/>
                <a:cs typeface="Times New Roman" panose="02020603050405020304" pitchFamily="18" charset="0"/>
              </a:rPr>
              <a:t>根据向量的数量积的坐标表示，有</a:t>
            </a:r>
            <a:endParaRPr lang="zh-CN" altLang="en-US" sz="2400" b="0" kern="0" dirty="0" smtClean="0">
              <a:solidFill>
                <a:srgbClr val="0000FF"/>
              </a:solidFill>
              <a:ea typeface="微软雅黑" panose="020B0503020204020204" pitchFamily="34" charset="-122"/>
              <a:cs typeface="Times New Roman" panose="02020603050405020304" pitchFamily="18" charset="0"/>
            </a:endParaRPr>
          </a:p>
        </p:txBody>
      </p:sp>
      <p:graphicFrame>
        <p:nvGraphicFramePr>
          <p:cNvPr id="9" name="对象 8"/>
          <p:cNvGraphicFramePr>
            <a:graphicFrameLocks noChangeAspect="1"/>
          </p:cNvGraphicFramePr>
          <p:nvPr>
            <p:extLst>
              <p:ext uri="{D42A27DB-BD31-4B8C-83A1-F6EECF244321}">
                <p14:modId xmlns:p14="http://schemas.microsoft.com/office/powerpoint/2010/main" val="3081043975"/>
              </p:ext>
            </p:extLst>
          </p:nvPr>
        </p:nvGraphicFramePr>
        <p:xfrm>
          <a:off x="2403135" y="4370210"/>
          <a:ext cx="5892800" cy="444500"/>
        </p:xfrm>
        <a:graphic>
          <a:graphicData uri="http://schemas.openxmlformats.org/presentationml/2006/ole">
            <mc:AlternateContent xmlns:mc="http://schemas.openxmlformats.org/markup-compatibility/2006">
              <mc:Choice xmlns:v="urn:schemas-microsoft-com:vml" Requires="v">
                <p:oleObj spid="_x0000_s198790" name="Equation" r:id="rId8" imgW="5892480" imgH="444240" progId="Equation.DSMT4">
                  <p:embed/>
                </p:oleObj>
              </mc:Choice>
              <mc:Fallback>
                <p:oleObj name="Equation" r:id="rId8" imgW="5892480" imgH="444240"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403135" y="4370210"/>
                        <a:ext cx="5892800"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2354650484"/>
              </p:ext>
            </p:extLst>
          </p:nvPr>
        </p:nvGraphicFramePr>
        <p:xfrm>
          <a:off x="2403135" y="5109954"/>
          <a:ext cx="5918200" cy="444500"/>
        </p:xfrm>
        <a:graphic>
          <a:graphicData uri="http://schemas.openxmlformats.org/presentationml/2006/ole">
            <mc:AlternateContent xmlns:mc="http://schemas.openxmlformats.org/markup-compatibility/2006">
              <mc:Choice xmlns:v="urn:schemas-microsoft-com:vml" Requires="v">
                <p:oleObj spid="_x0000_s198791" name="Equation" r:id="rId10" imgW="5918040" imgH="444240" progId="Equation.DSMT4">
                  <p:embed/>
                </p:oleObj>
              </mc:Choice>
              <mc:Fallback>
                <p:oleObj name="Equation" r:id="rId10" imgW="5918040" imgH="444240" progId="Equation.DSMT4">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403135" y="5109954"/>
                        <a:ext cx="5918200"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71614788"/>
              </p:ext>
            </p:extLst>
          </p:nvPr>
        </p:nvGraphicFramePr>
        <p:xfrm>
          <a:off x="2457829" y="5787522"/>
          <a:ext cx="6083300" cy="444500"/>
        </p:xfrm>
        <a:graphic>
          <a:graphicData uri="http://schemas.openxmlformats.org/presentationml/2006/ole">
            <mc:AlternateContent xmlns:mc="http://schemas.openxmlformats.org/markup-compatibility/2006">
              <mc:Choice xmlns:v="urn:schemas-microsoft-com:vml" Requires="v">
                <p:oleObj spid="_x0000_s198792" name="Equation" r:id="rId12" imgW="6083280" imgH="444240" progId="Equation.DSMT4">
                  <p:embed/>
                </p:oleObj>
              </mc:Choice>
              <mc:Fallback>
                <p:oleObj name="Equation" r:id="rId12" imgW="6083280" imgH="444240" progId="Equation.DSMT4">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457829" y="5787522"/>
                        <a:ext cx="6083300"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ustDataLst>
      <p:tags r:id="rId2"/>
    </p:custDataLst>
    <p:extLst>
      <p:ext uri="{BB962C8B-B14F-4D97-AF65-F5344CB8AC3E}">
        <p14:creationId xmlns:p14="http://schemas.microsoft.com/office/powerpoint/2010/main" val="15309983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1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left)">
                                      <p:cBhvr>
                                        <p:cTn id="22" dur="10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left)">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wipe(left)">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wipe(left)">
                                      <p:cBhvr>
                                        <p:cTn id="3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a:extLst>
              <a:ext uri="{FF2B5EF4-FFF2-40B4-BE49-F238E27FC236}">
                <a16:creationId xmlns:a16="http://schemas.microsoft.com/office/drawing/2014/main" xmlns="" id="{1C79A3DF-D1DD-4DCD-BBCA-3F9A1B85B033}"/>
              </a:ext>
            </a:extLst>
          </p:cNvPr>
          <p:cNvGrpSpPr/>
          <p:nvPr/>
        </p:nvGrpSpPr>
        <p:grpSpPr>
          <a:xfrm>
            <a:off x="486158" y="312361"/>
            <a:ext cx="5321016" cy="556191"/>
            <a:chOff x="486158" y="414665"/>
            <a:chExt cx="5321016" cy="556191"/>
          </a:xfrm>
        </p:grpSpPr>
        <p:sp>
          <p:nvSpPr>
            <p:cNvPr id="23" name="矩形 22">
              <a:extLst>
                <a:ext uri="{FF2B5EF4-FFF2-40B4-BE49-F238E27FC236}">
                  <a16:creationId xmlns:a16="http://schemas.microsoft.com/office/drawing/2014/main" xmlns="" id="{D694509D-4481-4D7D-B3BE-D6D36C1F91F3}"/>
                </a:ext>
              </a:extLst>
            </p:cNvPr>
            <p:cNvSpPr/>
            <p:nvPr/>
          </p:nvSpPr>
          <p:spPr>
            <a:xfrm>
              <a:off x="1172351" y="414665"/>
              <a:ext cx="4634823" cy="523220"/>
            </a:xfrm>
            <a:prstGeom prst="rect">
              <a:avLst/>
            </a:prstGeom>
          </p:spPr>
          <p:txBody>
            <a:bodyPr wrap="square">
              <a:spAutoFit/>
            </a:bodyPr>
            <a:lstStyle/>
            <a:p>
              <a:pPr lvl="0">
                <a:defRPr/>
              </a:pPr>
              <a:r>
                <a:rPr lang="zh-CN" altLang="en-US" sz="2800" b="1" spc="300" dirty="0" smtClean="0">
                  <a:solidFill>
                    <a:prstClr val="black">
                      <a:lumMod val="95000"/>
                      <a:lumOff val="5000"/>
                    </a:prstClr>
                  </a:solidFill>
                  <a:latin typeface="微软雅黑" panose="020B0503020204020204" pitchFamily="34" charset="-122"/>
                  <a:ea typeface="微软雅黑" panose="020B0503020204020204" pitchFamily="34" charset="-122"/>
                  <a:cs typeface="+mn-ea"/>
                  <a:sym typeface="+mn-lt"/>
                </a:rPr>
                <a:t>莱斯利种群</a:t>
              </a:r>
              <a:r>
                <a:rPr lang="zh-CN" altLang="en-US" sz="2800" b="1" spc="300" dirty="0">
                  <a:solidFill>
                    <a:prstClr val="black">
                      <a:lumMod val="95000"/>
                      <a:lumOff val="5000"/>
                    </a:prstClr>
                  </a:solidFill>
                  <a:latin typeface="微软雅黑" panose="020B0503020204020204" pitchFamily="34" charset="-122"/>
                  <a:ea typeface="微软雅黑" panose="020B0503020204020204" pitchFamily="34" charset="-122"/>
                  <a:cs typeface="+mn-ea"/>
                  <a:sym typeface="+mn-lt"/>
                </a:rPr>
                <a:t>模型</a:t>
              </a:r>
            </a:p>
          </p:txBody>
        </p:sp>
        <p:sp>
          <p:nvSpPr>
            <p:cNvPr id="24" name="矩形 23">
              <a:extLst>
                <a:ext uri="{FF2B5EF4-FFF2-40B4-BE49-F238E27FC236}">
                  <a16:creationId xmlns:a16="http://schemas.microsoft.com/office/drawing/2014/main" xmlns="" id="{585731C8-2130-4A42-BDC6-479492FADCAA}"/>
                </a:ext>
              </a:extLst>
            </p:cNvPr>
            <p:cNvSpPr/>
            <p:nvPr/>
          </p:nvSpPr>
          <p:spPr>
            <a:xfrm>
              <a:off x="486158" y="509191"/>
              <a:ext cx="577495" cy="461665"/>
            </a:xfrm>
            <a:prstGeom prst="rect">
              <a:avLst/>
            </a:prstGeom>
          </p:spPr>
          <p:txBody>
            <a:bodyPr wrap="square">
              <a:spAutoFit/>
            </a:bodyPr>
            <a:lstStyle/>
            <a:p>
              <a:pPr lvl="0" algn="ctr">
                <a:defRPr/>
              </a:pPr>
              <a:r>
                <a:rPr lang="en-US" altLang="zh-CN" sz="2400" b="1" dirty="0" smtClean="0">
                  <a:solidFill>
                    <a:prstClr val="white"/>
                  </a:solidFill>
                  <a:latin typeface="Times New Roman" pitchFamily="18" charset="0"/>
                  <a:ea typeface="微软雅黑" panose="020B0503020204020204" pitchFamily="34" charset="-122"/>
                  <a:cs typeface="Times New Roman" pitchFamily="18" charset="0"/>
                  <a:sym typeface="+mn-lt"/>
                </a:rPr>
                <a:t>§7</a:t>
              </a:r>
              <a:endParaRPr lang="en-US" altLang="zh-CN" sz="2400" b="1" dirty="0">
                <a:solidFill>
                  <a:prstClr val="white"/>
                </a:solidFill>
                <a:latin typeface="Times New Roman" pitchFamily="18" charset="0"/>
                <a:ea typeface="微软雅黑" panose="020B0503020204020204" pitchFamily="34" charset="-122"/>
                <a:cs typeface="Times New Roman" pitchFamily="18" charset="0"/>
                <a:sym typeface="+mn-lt"/>
              </a:endParaRPr>
            </a:p>
          </p:txBody>
        </p:sp>
      </p:grpSp>
      <p:graphicFrame>
        <p:nvGraphicFramePr>
          <p:cNvPr id="12" name="Group 152"/>
          <p:cNvGraphicFramePr>
            <a:graphicFrameLocks noGrp="1"/>
          </p:cNvGraphicFramePr>
          <p:nvPr>
            <p:extLst>
              <p:ext uri="{D42A27DB-BD31-4B8C-83A1-F6EECF244321}">
                <p14:modId xmlns:p14="http://schemas.microsoft.com/office/powerpoint/2010/main" val="1558880069"/>
              </p:ext>
            </p:extLst>
          </p:nvPr>
        </p:nvGraphicFramePr>
        <p:xfrm>
          <a:off x="2494582" y="3577589"/>
          <a:ext cx="6985000" cy="2984693"/>
        </p:xfrm>
        <a:graphic>
          <a:graphicData uri="http://schemas.openxmlformats.org/drawingml/2006/table">
            <a:tbl>
              <a:tblPr/>
              <a:tblGrid>
                <a:gridCol w="1512887"/>
                <a:gridCol w="2941638"/>
                <a:gridCol w="1265237"/>
                <a:gridCol w="1265238"/>
              </a:tblGrid>
              <a:tr h="540000">
                <a:tc>
                  <a:txBody>
                    <a:bodyPr/>
                    <a:lstStyle>
                      <a:lvl1pPr marL="0" algn="l" defTabSz="914286" rtl="0" eaLnBrk="1" latinLnBrk="0" hangingPunct="1">
                        <a:defRPr sz="1700" kern="1200">
                          <a:solidFill>
                            <a:schemeClr val="tx1"/>
                          </a:solidFill>
                          <a:latin typeface="微软雅黑"/>
                          <a:ea typeface="微软雅黑"/>
                        </a:defRPr>
                      </a:lvl1pPr>
                      <a:lvl2pPr marL="457143" algn="l" defTabSz="914286" rtl="0" eaLnBrk="1" latinLnBrk="0" hangingPunct="1">
                        <a:defRPr sz="1700" kern="1200">
                          <a:solidFill>
                            <a:schemeClr val="tx1"/>
                          </a:solidFill>
                          <a:latin typeface="微软雅黑"/>
                          <a:ea typeface="微软雅黑"/>
                        </a:defRPr>
                      </a:lvl2pPr>
                      <a:lvl3pPr marL="914286" algn="l" defTabSz="914286" rtl="0" eaLnBrk="1" latinLnBrk="0" hangingPunct="1">
                        <a:defRPr sz="1700" kern="1200">
                          <a:solidFill>
                            <a:schemeClr val="tx1"/>
                          </a:solidFill>
                          <a:latin typeface="微软雅黑"/>
                          <a:ea typeface="微软雅黑"/>
                        </a:defRPr>
                      </a:lvl3pPr>
                      <a:lvl4pPr marL="1371430" algn="l" defTabSz="914286" rtl="0" eaLnBrk="1" latinLnBrk="0" hangingPunct="1">
                        <a:defRPr sz="1700" kern="1200">
                          <a:solidFill>
                            <a:schemeClr val="tx1"/>
                          </a:solidFill>
                          <a:latin typeface="微软雅黑"/>
                          <a:ea typeface="微软雅黑"/>
                        </a:defRPr>
                      </a:lvl4pPr>
                      <a:lvl5pPr marL="1828573" algn="l" defTabSz="914286" rtl="0" eaLnBrk="1" latinLnBrk="0" hangingPunct="1">
                        <a:defRPr sz="1700" kern="1200">
                          <a:solidFill>
                            <a:schemeClr val="tx1"/>
                          </a:solidFill>
                          <a:latin typeface="微软雅黑"/>
                          <a:ea typeface="微软雅黑"/>
                        </a:defRPr>
                      </a:lvl5pPr>
                      <a:lvl6pPr marL="2285718" algn="l" defTabSz="914286" rtl="0" eaLnBrk="1" latinLnBrk="0" hangingPunct="1">
                        <a:defRPr sz="1700" kern="1200">
                          <a:solidFill>
                            <a:schemeClr val="tx1"/>
                          </a:solidFill>
                          <a:latin typeface="微软雅黑"/>
                          <a:ea typeface="微软雅黑"/>
                        </a:defRPr>
                      </a:lvl6pPr>
                      <a:lvl7pPr marL="2742861" algn="l" defTabSz="914286" rtl="0" eaLnBrk="1" latinLnBrk="0" hangingPunct="1">
                        <a:defRPr sz="1700" kern="1200">
                          <a:solidFill>
                            <a:schemeClr val="tx1"/>
                          </a:solidFill>
                          <a:latin typeface="微软雅黑"/>
                          <a:ea typeface="微软雅黑"/>
                        </a:defRPr>
                      </a:lvl7pPr>
                      <a:lvl8pPr marL="3200004" algn="l" defTabSz="914286" rtl="0" eaLnBrk="1" latinLnBrk="0" hangingPunct="1">
                        <a:defRPr sz="1700" kern="1200">
                          <a:solidFill>
                            <a:schemeClr val="tx1"/>
                          </a:solidFill>
                          <a:latin typeface="微软雅黑"/>
                          <a:ea typeface="微软雅黑"/>
                        </a:defRPr>
                      </a:lvl8pPr>
                      <a:lvl9pPr marL="3657149" algn="l" defTabSz="914286" rtl="0" eaLnBrk="1" latinLnBrk="0" hangingPunct="1">
                        <a:defRPr sz="1700" kern="1200">
                          <a:solidFill>
                            <a:schemeClr val="tx1"/>
                          </a:solidFill>
                          <a:latin typeface="微软雅黑"/>
                          <a:ea typeface="微软雅黑"/>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dirty="0" smtClean="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年龄组</a:t>
                      </a:r>
                    </a:p>
                  </a:txBody>
                  <a:tcPr anchor="ctr" horzOverflow="overflow">
                    <a:lnL w="12700" cap="flat" cmpd="sng" algn="ctr">
                      <a:noFill/>
                      <a:prstDash val="solid"/>
                      <a:round/>
                      <a:headEnd type="none" w="med" len="med"/>
                      <a:tailEnd type="none" w="med" len="med"/>
                    </a:lnL>
                    <a:lnR w="6350" cap="flat" cmpd="sng" algn="ctr">
                      <a:solidFill>
                        <a:srgbClr val="9AC343">
                          <a:lumMod val="75000"/>
                        </a:srgbClr>
                      </a:solidFill>
                      <a:prstDash val="solid"/>
                      <a:round/>
                      <a:headEnd type="none" w="med" len="med"/>
                      <a:tailEnd type="none" w="med" len="med"/>
                    </a:lnR>
                    <a:lnT w="28575" cap="flat" cmpd="sng" algn="ctr">
                      <a:solidFill>
                        <a:srgbClr val="9AC343">
                          <a:lumMod val="75000"/>
                        </a:srgbClr>
                      </a:solidFill>
                      <a:prstDash val="solid"/>
                      <a:round/>
                      <a:headEnd type="none" w="med" len="med"/>
                      <a:tailEnd type="none" w="med" len="med"/>
                    </a:lnT>
                    <a:lnB w="6350" cap="flat" cmpd="sng" algn="ctr">
                      <a:solidFill>
                        <a:srgbClr val="9AC343">
                          <a:lumMod val="75000"/>
                        </a:srgbClr>
                      </a:solidFill>
                      <a:prstDash val="solid"/>
                      <a:round/>
                      <a:headEnd type="none" w="med" len="med"/>
                      <a:tailEnd type="none" w="med" len="med"/>
                    </a:lnB>
                    <a:lnTlToBr>
                      <a:noFill/>
                    </a:lnTlToBr>
                    <a:lnBlToTr>
                      <a:noFill/>
                    </a:lnBlToTr>
                    <a:solidFill>
                      <a:srgbClr val="9AC343">
                        <a:lumMod val="60000"/>
                        <a:lumOff val="40000"/>
                      </a:srgbClr>
                    </a:solidFill>
                  </a:tcPr>
                </a:tc>
                <a:tc>
                  <a:txBody>
                    <a:bodyPr/>
                    <a:lstStyle>
                      <a:lvl1pPr marL="0" algn="l" defTabSz="914286" rtl="0" eaLnBrk="1" latinLnBrk="0" hangingPunct="1">
                        <a:defRPr sz="1700" kern="1200">
                          <a:solidFill>
                            <a:schemeClr val="tx1"/>
                          </a:solidFill>
                          <a:latin typeface="微软雅黑"/>
                          <a:ea typeface="微软雅黑"/>
                        </a:defRPr>
                      </a:lvl1pPr>
                      <a:lvl2pPr marL="457143" algn="l" defTabSz="914286" rtl="0" eaLnBrk="1" latinLnBrk="0" hangingPunct="1">
                        <a:defRPr sz="1700" kern="1200">
                          <a:solidFill>
                            <a:schemeClr val="tx1"/>
                          </a:solidFill>
                          <a:latin typeface="微软雅黑"/>
                          <a:ea typeface="微软雅黑"/>
                        </a:defRPr>
                      </a:lvl2pPr>
                      <a:lvl3pPr marL="914286" algn="l" defTabSz="914286" rtl="0" eaLnBrk="1" latinLnBrk="0" hangingPunct="1">
                        <a:defRPr sz="1700" kern="1200">
                          <a:solidFill>
                            <a:schemeClr val="tx1"/>
                          </a:solidFill>
                          <a:latin typeface="微软雅黑"/>
                          <a:ea typeface="微软雅黑"/>
                        </a:defRPr>
                      </a:lvl3pPr>
                      <a:lvl4pPr marL="1371430" algn="l" defTabSz="914286" rtl="0" eaLnBrk="1" latinLnBrk="0" hangingPunct="1">
                        <a:defRPr sz="1700" kern="1200">
                          <a:solidFill>
                            <a:schemeClr val="tx1"/>
                          </a:solidFill>
                          <a:latin typeface="微软雅黑"/>
                          <a:ea typeface="微软雅黑"/>
                        </a:defRPr>
                      </a:lvl4pPr>
                      <a:lvl5pPr marL="1828573" algn="l" defTabSz="914286" rtl="0" eaLnBrk="1" latinLnBrk="0" hangingPunct="1">
                        <a:defRPr sz="1700" kern="1200">
                          <a:solidFill>
                            <a:schemeClr val="tx1"/>
                          </a:solidFill>
                          <a:latin typeface="微软雅黑"/>
                          <a:ea typeface="微软雅黑"/>
                        </a:defRPr>
                      </a:lvl5pPr>
                      <a:lvl6pPr marL="2285718" algn="l" defTabSz="914286" rtl="0" eaLnBrk="1" latinLnBrk="0" hangingPunct="1">
                        <a:defRPr sz="1700" kern="1200">
                          <a:solidFill>
                            <a:schemeClr val="tx1"/>
                          </a:solidFill>
                          <a:latin typeface="微软雅黑"/>
                          <a:ea typeface="微软雅黑"/>
                        </a:defRPr>
                      </a:lvl6pPr>
                      <a:lvl7pPr marL="2742861" algn="l" defTabSz="914286" rtl="0" eaLnBrk="1" latinLnBrk="0" hangingPunct="1">
                        <a:defRPr sz="1700" kern="1200">
                          <a:solidFill>
                            <a:schemeClr val="tx1"/>
                          </a:solidFill>
                          <a:latin typeface="微软雅黑"/>
                          <a:ea typeface="微软雅黑"/>
                        </a:defRPr>
                      </a:lvl7pPr>
                      <a:lvl8pPr marL="3200004" algn="l" defTabSz="914286" rtl="0" eaLnBrk="1" latinLnBrk="0" hangingPunct="1">
                        <a:defRPr sz="1700" kern="1200">
                          <a:solidFill>
                            <a:schemeClr val="tx1"/>
                          </a:solidFill>
                          <a:latin typeface="微软雅黑"/>
                          <a:ea typeface="微软雅黑"/>
                        </a:defRPr>
                      </a:lvl8pPr>
                      <a:lvl9pPr marL="3657149" algn="l" defTabSz="914286" rtl="0" eaLnBrk="1" latinLnBrk="0" hangingPunct="1">
                        <a:defRPr sz="1700" kern="1200">
                          <a:solidFill>
                            <a:schemeClr val="tx1"/>
                          </a:solidFill>
                          <a:latin typeface="微软雅黑"/>
                          <a:ea typeface="微软雅黑"/>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dirty="0" smtClean="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年龄区间</a:t>
                      </a:r>
                    </a:p>
                  </a:txBody>
                  <a:tcPr anchor="ctr" horzOverflow="overflow">
                    <a:lnL w="6350" cap="flat" cmpd="sng" algn="ctr">
                      <a:solidFill>
                        <a:srgbClr val="9AC343">
                          <a:lumMod val="75000"/>
                        </a:srgbClr>
                      </a:solidFill>
                      <a:prstDash val="solid"/>
                      <a:round/>
                      <a:headEnd type="none" w="med" len="med"/>
                      <a:tailEnd type="none" w="med" len="med"/>
                    </a:lnL>
                    <a:lnR w="6350" cap="flat" cmpd="sng" algn="ctr">
                      <a:solidFill>
                        <a:srgbClr val="9AC343">
                          <a:lumMod val="75000"/>
                        </a:srgbClr>
                      </a:solidFill>
                      <a:prstDash val="solid"/>
                      <a:round/>
                      <a:headEnd type="none" w="med" len="med"/>
                      <a:tailEnd type="none" w="med" len="med"/>
                    </a:lnR>
                    <a:lnT w="28575" cap="flat" cmpd="sng" algn="ctr">
                      <a:solidFill>
                        <a:srgbClr val="9AC343">
                          <a:lumMod val="75000"/>
                        </a:srgbClr>
                      </a:solidFill>
                      <a:prstDash val="solid"/>
                      <a:round/>
                      <a:headEnd type="none" w="med" len="med"/>
                      <a:tailEnd type="none" w="med" len="med"/>
                    </a:lnT>
                    <a:lnB w="6350" cap="flat" cmpd="sng" algn="ctr">
                      <a:solidFill>
                        <a:srgbClr val="9AC343">
                          <a:lumMod val="75000"/>
                        </a:srgbClr>
                      </a:solidFill>
                      <a:prstDash val="solid"/>
                      <a:round/>
                      <a:headEnd type="none" w="med" len="med"/>
                      <a:tailEnd type="none" w="med" len="med"/>
                    </a:lnB>
                    <a:lnTlToBr>
                      <a:noFill/>
                    </a:lnTlToBr>
                    <a:lnBlToTr>
                      <a:noFill/>
                    </a:lnBlToTr>
                    <a:solidFill>
                      <a:srgbClr val="9AC343">
                        <a:lumMod val="60000"/>
                        <a:lumOff val="40000"/>
                      </a:srgbClr>
                    </a:solidFill>
                  </a:tcPr>
                </a:tc>
                <a:tc>
                  <a:txBody>
                    <a:bodyPr/>
                    <a:lstStyle>
                      <a:lvl1pPr marL="0" algn="l" defTabSz="914286" rtl="0" eaLnBrk="1" latinLnBrk="0" hangingPunct="1">
                        <a:defRPr sz="1700" kern="1200">
                          <a:solidFill>
                            <a:schemeClr val="tx1"/>
                          </a:solidFill>
                          <a:latin typeface="微软雅黑"/>
                          <a:ea typeface="微软雅黑"/>
                        </a:defRPr>
                      </a:lvl1pPr>
                      <a:lvl2pPr marL="457143" algn="l" defTabSz="914286" rtl="0" eaLnBrk="1" latinLnBrk="0" hangingPunct="1">
                        <a:defRPr sz="1700" kern="1200">
                          <a:solidFill>
                            <a:schemeClr val="tx1"/>
                          </a:solidFill>
                          <a:latin typeface="微软雅黑"/>
                          <a:ea typeface="微软雅黑"/>
                        </a:defRPr>
                      </a:lvl2pPr>
                      <a:lvl3pPr marL="914286" algn="l" defTabSz="914286" rtl="0" eaLnBrk="1" latinLnBrk="0" hangingPunct="1">
                        <a:defRPr sz="1700" kern="1200">
                          <a:solidFill>
                            <a:schemeClr val="tx1"/>
                          </a:solidFill>
                          <a:latin typeface="微软雅黑"/>
                          <a:ea typeface="微软雅黑"/>
                        </a:defRPr>
                      </a:lvl3pPr>
                      <a:lvl4pPr marL="1371430" algn="l" defTabSz="914286" rtl="0" eaLnBrk="1" latinLnBrk="0" hangingPunct="1">
                        <a:defRPr sz="1700" kern="1200">
                          <a:solidFill>
                            <a:schemeClr val="tx1"/>
                          </a:solidFill>
                          <a:latin typeface="微软雅黑"/>
                          <a:ea typeface="微软雅黑"/>
                        </a:defRPr>
                      </a:lvl4pPr>
                      <a:lvl5pPr marL="1828573" algn="l" defTabSz="914286" rtl="0" eaLnBrk="1" latinLnBrk="0" hangingPunct="1">
                        <a:defRPr sz="1700" kern="1200">
                          <a:solidFill>
                            <a:schemeClr val="tx1"/>
                          </a:solidFill>
                          <a:latin typeface="微软雅黑"/>
                          <a:ea typeface="微软雅黑"/>
                        </a:defRPr>
                      </a:lvl5pPr>
                      <a:lvl6pPr marL="2285718" algn="l" defTabSz="914286" rtl="0" eaLnBrk="1" latinLnBrk="0" hangingPunct="1">
                        <a:defRPr sz="1700" kern="1200">
                          <a:solidFill>
                            <a:schemeClr val="tx1"/>
                          </a:solidFill>
                          <a:latin typeface="微软雅黑"/>
                          <a:ea typeface="微软雅黑"/>
                        </a:defRPr>
                      </a:lvl6pPr>
                      <a:lvl7pPr marL="2742861" algn="l" defTabSz="914286" rtl="0" eaLnBrk="1" latinLnBrk="0" hangingPunct="1">
                        <a:defRPr sz="1700" kern="1200">
                          <a:solidFill>
                            <a:schemeClr val="tx1"/>
                          </a:solidFill>
                          <a:latin typeface="微软雅黑"/>
                          <a:ea typeface="微软雅黑"/>
                        </a:defRPr>
                      </a:lvl7pPr>
                      <a:lvl8pPr marL="3200004" algn="l" defTabSz="914286" rtl="0" eaLnBrk="1" latinLnBrk="0" hangingPunct="1">
                        <a:defRPr sz="1700" kern="1200">
                          <a:solidFill>
                            <a:schemeClr val="tx1"/>
                          </a:solidFill>
                          <a:latin typeface="微软雅黑"/>
                          <a:ea typeface="微软雅黑"/>
                        </a:defRPr>
                      </a:lvl8pPr>
                      <a:lvl9pPr marL="3657149" algn="l" defTabSz="914286" rtl="0" eaLnBrk="1" latinLnBrk="0" hangingPunct="1">
                        <a:defRPr sz="1700" kern="1200">
                          <a:solidFill>
                            <a:schemeClr val="tx1"/>
                          </a:solidFill>
                          <a:latin typeface="微软雅黑"/>
                          <a:ea typeface="微软雅黑"/>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dirty="0" smtClean="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生殖率</a:t>
                      </a:r>
                    </a:p>
                  </a:txBody>
                  <a:tcPr anchor="ctr" horzOverflow="overflow">
                    <a:lnL w="6350" cap="flat" cmpd="sng" algn="ctr">
                      <a:solidFill>
                        <a:srgbClr val="9AC343">
                          <a:lumMod val="75000"/>
                        </a:srgbClr>
                      </a:solidFill>
                      <a:prstDash val="solid"/>
                      <a:round/>
                      <a:headEnd type="none" w="med" len="med"/>
                      <a:tailEnd type="none" w="med" len="med"/>
                    </a:lnL>
                    <a:lnR w="6350" cap="flat" cmpd="sng" algn="ctr">
                      <a:solidFill>
                        <a:srgbClr val="9AC343">
                          <a:lumMod val="75000"/>
                        </a:srgbClr>
                      </a:solidFill>
                      <a:prstDash val="solid"/>
                      <a:round/>
                      <a:headEnd type="none" w="med" len="med"/>
                      <a:tailEnd type="none" w="med" len="med"/>
                    </a:lnR>
                    <a:lnT w="28575" cap="flat" cmpd="sng" algn="ctr">
                      <a:solidFill>
                        <a:srgbClr val="9AC343">
                          <a:lumMod val="75000"/>
                        </a:srgbClr>
                      </a:solidFill>
                      <a:prstDash val="solid"/>
                      <a:round/>
                      <a:headEnd type="none" w="med" len="med"/>
                      <a:tailEnd type="none" w="med" len="med"/>
                    </a:lnT>
                    <a:lnB w="6350" cap="flat" cmpd="sng" algn="ctr">
                      <a:solidFill>
                        <a:srgbClr val="9AC343">
                          <a:lumMod val="75000"/>
                        </a:srgbClr>
                      </a:solidFill>
                      <a:prstDash val="solid"/>
                      <a:round/>
                      <a:headEnd type="none" w="med" len="med"/>
                      <a:tailEnd type="none" w="med" len="med"/>
                    </a:lnB>
                    <a:lnTlToBr>
                      <a:noFill/>
                    </a:lnTlToBr>
                    <a:lnBlToTr>
                      <a:noFill/>
                    </a:lnBlToTr>
                    <a:solidFill>
                      <a:srgbClr val="9AC343">
                        <a:lumMod val="60000"/>
                        <a:lumOff val="40000"/>
                      </a:srgbClr>
                    </a:solidFill>
                  </a:tcPr>
                </a:tc>
                <a:tc>
                  <a:txBody>
                    <a:bodyPr/>
                    <a:lstStyle>
                      <a:lvl1pPr marL="0" algn="l" defTabSz="914286" rtl="0" eaLnBrk="1" latinLnBrk="0" hangingPunct="1">
                        <a:defRPr sz="1700" kern="1200">
                          <a:solidFill>
                            <a:schemeClr val="tx1"/>
                          </a:solidFill>
                          <a:latin typeface="微软雅黑"/>
                          <a:ea typeface="微软雅黑"/>
                        </a:defRPr>
                      </a:lvl1pPr>
                      <a:lvl2pPr marL="457143" algn="l" defTabSz="914286" rtl="0" eaLnBrk="1" latinLnBrk="0" hangingPunct="1">
                        <a:defRPr sz="1700" kern="1200">
                          <a:solidFill>
                            <a:schemeClr val="tx1"/>
                          </a:solidFill>
                          <a:latin typeface="微软雅黑"/>
                          <a:ea typeface="微软雅黑"/>
                        </a:defRPr>
                      </a:lvl2pPr>
                      <a:lvl3pPr marL="914286" algn="l" defTabSz="914286" rtl="0" eaLnBrk="1" latinLnBrk="0" hangingPunct="1">
                        <a:defRPr sz="1700" kern="1200">
                          <a:solidFill>
                            <a:schemeClr val="tx1"/>
                          </a:solidFill>
                          <a:latin typeface="微软雅黑"/>
                          <a:ea typeface="微软雅黑"/>
                        </a:defRPr>
                      </a:lvl3pPr>
                      <a:lvl4pPr marL="1371430" algn="l" defTabSz="914286" rtl="0" eaLnBrk="1" latinLnBrk="0" hangingPunct="1">
                        <a:defRPr sz="1700" kern="1200">
                          <a:solidFill>
                            <a:schemeClr val="tx1"/>
                          </a:solidFill>
                          <a:latin typeface="微软雅黑"/>
                          <a:ea typeface="微软雅黑"/>
                        </a:defRPr>
                      </a:lvl4pPr>
                      <a:lvl5pPr marL="1828573" algn="l" defTabSz="914286" rtl="0" eaLnBrk="1" latinLnBrk="0" hangingPunct="1">
                        <a:defRPr sz="1700" kern="1200">
                          <a:solidFill>
                            <a:schemeClr val="tx1"/>
                          </a:solidFill>
                          <a:latin typeface="微软雅黑"/>
                          <a:ea typeface="微软雅黑"/>
                        </a:defRPr>
                      </a:lvl5pPr>
                      <a:lvl6pPr marL="2285718" algn="l" defTabSz="914286" rtl="0" eaLnBrk="1" latinLnBrk="0" hangingPunct="1">
                        <a:defRPr sz="1700" kern="1200">
                          <a:solidFill>
                            <a:schemeClr val="tx1"/>
                          </a:solidFill>
                          <a:latin typeface="微软雅黑"/>
                          <a:ea typeface="微软雅黑"/>
                        </a:defRPr>
                      </a:lvl6pPr>
                      <a:lvl7pPr marL="2742861" algn="l" defTabSz="914286" rtl="0" eaLnBrk="1" latinLnBrk="0" hangingPunct="1">
                        <a:defRPr sz="1700" kern="1200">
                          <a:solidFill>
                            <a:schemeClr val="tx1"/>
                          </a:solidFill>
                          <a:latin typeface="微软雅黑"/>
                          <a:ea typeface="微软雅黑"/>
                        </a:defRPr>
                      </a:lvl7pPr>
                      <a:lvl8pPr marL="3200004" algn="l" defTabSz="914286" rtl="0" eaLnBrk="1" latinLnBrk="0" hangingPunct="1">
                        <a:defRPr sz="1700" kern="1200">
                          <a:solidFill>
                            <a:schemeClr val="tx1"/>
                          </a:solidFill>
                          <a:latin typeface="微软雅黑"/>
                          <a:ea typeface="微软雅黑"/>
                        </a:defRPr>
                      </a:lvl8pPr>
                      <a:lvl9pPr marL="3657149" algn="l" defTabSz="914286" rtl="0" eaLnBrk="1" latinLnBrk="0" hangingPunct="1">
                        <a:defRPr sz="1700" kern="1200">
                          <a:solidFill>
                            <a:schemeClr val="tx1"/>
                          </a:solidFill>
                          <a:latin typeface="微软雅黑"/>
                          <a:ea typeface="微软雅黑"/>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dirty="0" smtClean="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存活率</a:t>
                      </a:r>
                    </a:p>
                  </a:txBody>
                  <a:tcPr anchor="ctr" horzOverflow="overflow">
                    <a:lnL w="6350" cap="flat" cmpd="sng" algn="ctr">
                      <a:solidFill>
                        <a:srgbClr val="9AC343">
                          <a:lumMod val="75000"/>
                        </a:srgbClr>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rgbClr val="9AC343">
                          <a:lumMod val="75000"/>
                        </a:srgbClr>
                      </a:solidFill>
                      <a:prstDash val="solid"/>
                      <a:round/>
                      <a:headEnd type="none" w="med" len="med"/>
                      <a:tailEnd type="none" w="med" len="med"/>
                    </a:lnT>
                    <a:lnB w="6350" cap="flat" cmpd="sng" algn="ctr">
                      <a:solidFill>
                        <a:srgbClr val="9AC343">
                          <a:lumMod val="75000"/>
                        </a:srgbClr>
                      </a:solidFill>
                      <a:prstDash val="solid"/>
                      <a:round/>
                      <a:headEnd type="none" w="med" len="med"/>
                      <a:tailEnd type="none" w="med" len="med"/>
                    </a:lnB>
                    <a:lnTlToBr>
                      <a:noFill/>
                    </a:lnTlToBr>
                    <a:lnBlToTr>
                      <a:noFill/>
                    </a:lnBlToTr>
                    <a:solidFill>
                      <a:srgbClr val="9AC343">
                        <a:lumMod val="60000"/>
                        <a:lumOff val="40000"/>
                      </a:srgbClr>
                    </a:solidFill>
                  </a:tcPr>
                </a:tc>
              </a:tr>
              <a:tr h="629015">
                <a:tc>
                  <a:txBody>
                    <a:bodyPr/>
                    <a:lstStyle>
                      <a:lvl1pPr marL="0" algn="l" defTabSz="914286" rtl="0" eaLnBrk="1" latinLnBrk="0" hangingPunct="1">
                        <a:defRPr sz="1700" kern="1200">
                          <a:solidFill>
                            <a:schemeClr val="tx1"/>
                          </a:solidFill>
                          <a:latin typeface="微软雅黑"/>
                          <a:ea typeface="微软雅黑"/>
                        </a:defRPr>
                      </a:lvl1pPr>
                      <a:lvl2pPr marL="457143" algn="l" defTabSz="914286" rtl="0" eaLnBrk="1" latinLnBrk="0" hangingPunct="1">
                        <a:defRPr sz="1700" kern="1200">
                          <a:solidFill>
                            <a:schemeClr val="tx1"/>
                          </a:solidFill>
                          <a:latin typeface="微软雅黑"/>
                          <a:ea typeface="微软雅黑"/>
                        </a:defRPr>
                      </a:lvl2pPr>
                      <a:lvl3pPr marL="914286" algn="l" defTabSz="914286" rtl="0" eaLnBrk="1" latinLnBrk="0" hangingPunct="1">
                        <a:defRPr sz="1700" kern="1200">
                          <a:solidFill>
                            <a:schemeClr val="tx1"/>
                          </a:solidFill>
                          <a:latin typeface="微软雅黑"/>
                          <a:ea typeface="微软雅黑"/>
                        </a:defRPr>
                      </a:lvl3pPr>
                      <a:lvl4pPr marL="1371430" algn="l" defTabSz="914286" rtl="0" eaLnBrk="1" latinLnBrk="0" hangingPunct="1">
                        <a:defRPr sz="1700" kern="1200">
                          <a:solidFill>
                            <a:schemeClr val="tx1"/>
                          </a:solidFill>
                          <a:latin typeface="微软雅黑"/>
                          <a:ea typeface="微软雅黑"/>
                        </a:defRPr>
                      </a:lvl4pPr>
                      <a:lvl5pPr marL="1828573" algn="l" defTabSz="914286" rtl="0" eaLnBrk="1" latinLnBrk="0" hangingPunct="1">
                        <a:defRPr sz="1700" kern="1200">
                          <a:solidFill>
                            <a:schemeClr val="tx1"/>
                          </a:solidFill>
                          <a:latin typeface="微软雅黑"/>
                          <a:ea typeface="微软雅黑"/>
                        </a:defRPr>
                      </a:lvl5pPr>
                      <a:lvl6pPr marL="2285718" algn="l" defTabSz="914286" rtl="0" eaLnBrk="1" latinLnBrk="0" hangingPunct="1">
                        <a:defRPr sz="1700" kern="1200">
                          <a:solidFill>
                            <a:schemeClr val="tx1"/>
                          </a:solidFill>
                          <a:latin typeface="微软雅黑"/>
                          <a:ea typeface="微软雅黑"/>
                        </a:defRPr>
                      </a:lvl6pPr>
                      <a:lvl7pPr marL="2742861" algn="l" defTabSz="914286" rtl="0" eaLnBrk="1" latinLnBrk="0" hangingPunct="1">
                        <a:defRPr sz="1700" kern="1200">
                          <a:solidFill>
                            <a:schemeClr val="tx1"/>
                          </a:solidFill>
                          <a:latin typeface="微软雅黑"/>
                          <a:ea typeface="微软雅黑"/>
                        </a:defRPr>
                      </a:lvl7pPr>
                      <a:lvl8pPr marL="3200004" algn="l" defTabSz="914286" rtl="0" eaLnBrk="1" latinLnBrk="0" hangingPunct="1">
                        <a:defRPr sz="1700" kern="1200">
                          <a:solidFill>
                            <a:schemeClr val="tx1"/>
                          </a:solidFill>
                          <a:latin typeface="微软雅黑"/>
                          <a:ea typeface="微软雅黑"/>
                        </a:defRPr>
                      </a:lvl8pPr>
                      <a:lvl9pPr marL="3657149" algn="l" defTabSz="914286" rtl="0" eaLnBrk="1" latinLnBrk="0" hangingPunct="1">
                        <a:defRPr sz="1700" kern="1200">
                          <a:solidFill>
                            <a:schemeClr val="tx1"/>
                          </a:solidFill>
                          <a:latin typeface="微软雅黑"/>
                          <a:ea typeface="微软雅黑"/>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1</a:t>
                      </a:r>
                    </a:p>
                  </a:txBody>
                  <a:tcPr anchor="ctr" horzOverflow="overflow">
                    <a:lnL w="12700" cap="flat" cmpd="sng" algn="ctr">
                      <a:noFill/>
                      <a:prstDash val="solid"/>
                      <a:round/>
                      <a:headEnd type="none" w="med" len="med"/>
                      <a:tailEnd type="none" w="med" len="med"/>
                    </a:lnL>
                    <a:lnR w="6350" cap="flat" cmpd="sng" algn="ctr">
                      <a:solidFill>
                        <a:srgbClr val="9AC343">
                          <a:lumMod val="75000"/>
                        </a:srgbClr>
                      </a:solidFill>
                      <a:prstDash val="solid"/>
                      <a:round/>
                      <a:headEnd type="none" w="med" len="med"/>
                      <a:tailEnd type="none" w="med" len="med"/>
                    </a:lnR>
                    <a:lnT w="6350" cap="flat" cmpd="sng" algn="ctr">
                      <a:solidFill>
                        <a:srgbClr val="9AC343">
                          <a:lumMod val="75000"/>
                        </a:srgbClr>
                      </a:solidFill>
                      <a:prstDash val="solid"/>
                      <a:round/>
                      <a:headEnd type="none" w="med" len="med"/>
                      <a:tailEnd type="none" w="med" len="med"/>
                    </a:lnT>
                    <a:lnB w="6350" cap="flat" cmpd="sng" algn="ctr">
                      <a:noFill/>
                      <a:prstDash val="solid"/>
                      <a:round/>
                      <a:headEnd type="none" w="med" len="med"/>
                      <a:tailEnd type="none" w="med" len="med"/>
                    </a:lnB>
                    <a:lnTlToBr>
                      <a:noFill/>
                    </a:lnTlToBr>
                    <a:lnBlToTr>
                      <a:noFill/>
                    </a:lnBlToTr>
                    <a:solidFill>
                      <a:srgbClr val="9AC343">
                        <a:lumMod val="20000"/>
                        <a:lumOff val="80000"/>
                      </a:srgbClr>
                    </a:solidFill>
                  </a:tcPr>
                </a:tc>
                <a:tc>
                  <a:txBody>
                    <a:bodyPr/>
                    <a:lstStyle>
                      <a:lvl1pPr marL="0" algn="l" defTabSz="914286" rtl="0" eaLnBrk="1" latinLnBrk="0" hangingPunct="1">
                        <a:defRPr sz="1700" kern="1200">
                          <a:solidFill>
                            <a:schemeClr val="tx1"/>
                          </a:solidFill>
                          <a:latin typeface="微软雅黑"/>
                          <a:ea typeface="微软雅黑"/>
                        </a:defRPr>
                      </a:lvl1pPr>
                      <a:lvl2pPr marL="457143" algn="l" defTabSz="914286" rtl="0" eaLnBrk="1" latinLnBrk="0" hangingPunct="1">
                        <a:defRPr sz="1700" kern="1200">
                          <a:solidFill>
                            <a:schemeClr val="tx1"/>
                          </a:solidFill>
                          <a:latin typeface="微软雅黑"/>
                          <a:ea typeface="微软雅黑"/>
                        </a:defRPr>
                      </a:lvl2pPr>
                      <a:lvl3pPr marL="914286" algn="l" defTabSz="914286" rtl="0" eaLnBrk="1" latinLnBrk="0" hangingPunct="1">
                        <a:defRPr sz="1700" kern="1200">
                          <a:solidFill>
                            <a:schemeClr val="tx1"/>
                          </a:solidFill>
                          <a:latin typeface="微软雅黑"/>
                          <a:ea typeface="微软雅黑"/>
                        </a:defRPr>
                      </a:lvl3pPr>
                      <a:lvl4pPr marL="1371430" algn="l" defTabSz="914286" rtl="0" eaLnBrk="1" latinLnBrk="0" hangingPunct="1">
                        <a:defRPr sz="1700" kern="1200">
                          <a:solidFill>
                            <a:schemeClr val="tx1"/>
                          </a:solidFill>
                          <a:latin typeface="微软雅黑"/>
                          <a:ea typeface="微软雅黑"/>
                        </a:defRPr>
                      </a:lvl4pPr>
                      <a:lvl5pPr marL="1828573" algn="l" defTabSz="914286" rtl="0" eaLnBrk="1" latinLnBrk="0" hangingPunct="1">
                        <a:defRPr sz="1700" kern="1200">
                          <a:solidFill>
                            <a:schemeClr val="tx1"/>
                          </a:solidFill>
                          <a:latin typeface="微软雅黑"/>
                          <a:ea typeface="微软雅黑"/>
                        </a:defRPr>
                      </a:lvl5pPr>
                      <a:lvl6pPr marL="2285718" algn="l" defTabSz="914286" rtl="0" eaLnBrk="1" latinLnBrk="0" hangingPunct="1">
                        <a:defRPr sz="1700" kern="1200">
                          <a:solidFill>
                            <a:schemeClr val="tx1"/>
                          </a:solidFill>
                          <a:latin typeface="微软雅黑"/>
                          <a:ea typeface="微软雅黑"/>
                        </a:defRPr>
                      </a:lvl6pPr>
                      <a:lvl7pPr marL="2742861" algn="l" defTabSz="914286" rtl="0" eaLnBrk="1" latinLnBrk="0" hangingPunct="1">
                        <a:defRPr sz="1700" kern="1200">
                          <a:solidFill>
                            <a:schemeClr val="tx1"/>
                          </a:solidFill>
                          <a:latin typeface="微软雅黑"/>
                          <a:ea typeface="微软雅黑"/>
                        </a:defRPr>
                      </a:lvl7pPr>
                      <a:lvl8pPr marL="3200004" algn="l" defTabSz="914286" rtl="0" eaLnBrk="1" latinLnBrk="0" hangingPunct="1">
                        <a:defRPr sz="1700" kern="1200">
                          <a:solidFill>
                            <a:schemeClr val="tx1"/>
                          </a:solidFill>
                          <a:latin typeface="微软雅黑"/>
                          <a:ea typeface="微软雅黑"/>
                        </a:defRPr>
                      </a:lvl8pPr>
                      <a:lvl9pPr marL="3657149" algn="l" defTabSz="914286" rtl="0" eaLnBrk="1" latinLnBrk="0" hangingPunct="1">
                        <a:defRPr sz="1700" kern="1200">
                          <a:solidFill>
                            <a:schemeClr val="tx1"/>
                          </a:solidFill>
                          <a:latin typeface="微软雅黑"/>
                          <a:ea typeface="微软雅黑"/>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zh-CN" sz="2000" b="0" i="0" u="none" strike="noStrike" cap="none" normalizeH="0" baseline="0" dirty="0" smtClean="0">
                        <a:ln>
                          <a:noFill/>
                        </a:ln>
                        <a:solidFill>
                          <a:schemeClr val="tx1"/>
                        </a:solidFill>
                        <a:effectLst>
                          <a:outerShdw blurRad="38100" dist="38100" dir="2700000" algn="tl">
                            <a:srgbClr val="FFFFFF"/>
                          </a:outerShdw>
                        </a:effectLst>
                        <a:latin typeface="Times New Roman" panose="02020603050405020304" pitchFamily="18" charset="0"/>
                        <a:ea typeface="微软雅黑" panose="020B0503020204020204" pitchFamily="34" charset="-122"/>
                        <a:cs typeface="Times New Roman" panose="02020603050405020304" pitchFamily="18" charset="0"/>
                      </a:endParaRPr>
                    </a:p>
                  </a:txBody>
                  <a:tcPr anchor="ctr" horzOverflow="overflow">
                    <a:lnL w="6350" cap="flat" cmpd="sng" algn="ctr">
                      <a:solidFill>
                        <a:srgbClr val="9AC343">
                          <a:lumMod val="75000"/>
                        </a:srgbClr>
                      </a:solidFill>
                      <a:prstDash val="solid"/>
                      <a:round/>
                      <a:headEnd type="none" w="med" len="med"/>
                      <a:tailEnd type="none" w="med" len="med"/>
                    </a:lnL>
                    <a:lnR w="6350" cap="flat" cmpd="sng" algn="ctr">
                      <a:solidFill>
                        <a:srgbClr val="9AC343">
                          <a:lumMod val="75000"/>
                        </a:srgbClr>
                      </a:solidFill>
                      <a:prstDash val="solid"/>
                      <a:round/>
                      <a:headEnd type="none" w="med" len="med"/>
                      <a:tailEnd type="none" w="med" len="med"/>
                    </a:lnR>
                    <a:lnT w="6350" cap="flat" cmpd="sng" algn="ctr">
                      <a:solidFill>
                        <a:srgbClr val="9AC343">
                          <a:lumMod val="75000"/>
                        </a:srgbClr>
                      </a:solidFill>
                      <a:prstDash val="solid"/>
                      <a:round/>
                      <a:headEnd type="none" w="med" len="med"/>
                      <a:tailEnd type="none" w="med" len="med"/>
                    </a:lnT>
                    <a:lnB w="6350" cap="flat" cmpd="sng" algn="ctr">
                      <a:noFill/>
                      <a:prstDash val="solid"/>
                      <a:round/>
                      <a:headEnd type="none" w="med" len="med"/>
                      <a:tailEnd type="none" w="med" len="med"/>
                    </a:lnB>
                    <a:lnTlToBr>
                      <a:noFill/>
                    </a:lnTlToBr>
                    <a:lnBlToTr>
                      <a:noFill/>
                    </a:lnBlToTr>
                    <a:solidFill>
                      <a:srgbClr val="9AC343">
                        <a:lumMod val="20000"/>
                        <a:lumOff val="80000"/>
                      </a:srgbClr>
                    </a:solidFill>
                  </a:tcPr>
                </a:tc>
                <a:tc>
                  <a:txBody>
                    <a:bodyPr/>
                    <a:lstStyle>
                      <a:lvl1pPr marL="0" algn="l" defTabSz="914286" rtl="0" eaLnBrk="1" latinLnBrk="0" hangingPunct="1">
                        <a:defRPr sz="1700" kern="1200">
                          <a:solidFill>
                            <a:schemeClr val="tx1"/>
                          </a:solidFill>
                          <a:latin typeface="微软雅黑"/>
                          <a:ea typeface="微软雅黑"/>
                        </a:defRPr>
                      </a:lvl1pPr>
                      <a:lvl2pPr marL="457143" algn="l" defTabSz="914286" rtl="0" eaLnBrk="1" latinLnBrk="0" hangingPunct="1">
                        <a:defRPr sz="1700" kern="1200">
                          <a:solidFill>
                            <a:schemeClr val="tx1"/>
                          </a:solidFill>
                          <a:latin typeface="微软雅黑"/>
                          <a:ea typeface="微软雅黑"/>
                        </a:defRPr>
                      </a:lvl2pPr>
                      <a:lvl3pPr marL="914286" algn="l" defTabSz="914286" rtl="0" eaLnBrk="1" latinLnBrk="0" hangingPunct="1">
                        <a:defRPr sz="1700" kern="1200">
                          <a:solidFill>
                            <a:schemeClr val="tx1"/>
                          </a:solidFill>
                          <a:latin typeface="微软雅黑"/>
                          <a:ea typeface="微软雅黑"/>
                        </a:defRPr>
                      </a:lvl3pPr>
                      <a:lvl4pPr marL="1371430" algn="l" defTabSz="914286" rtl="0" eaLnBrk="1" latinLnBrk="0" hangingPunct="1">
                        <a:defRPr sz="1700" kern="1200">
                          <a:solidFill>
                            <a:schemeClr val="tx1"/>
                          </a:solidFill>
                          <a:latin typeface="微软雅黑"/>
                          <a:ea typeface="微软雅黑"/>
                        </a:defRPr>
                      </a:lvl4pPr>
                      <a:lvl5pPr marL="1828573" algn="l" defTabSz="914286" rtl="0" eaLnBrk="1" latinLnBrk="0" hangingPunct="1">
                        <a:defRPr sz="1700" kern="1200">
                          <a:solidFill>
                            <a:schemeClr val="tx1"/>
                          </a:solidFill>
                          <a:latin typeface="微软雅黑"/>
                          <a:ea typeface="微软雅黑"/>
                        </a:defRPr>
                      </a:lvl5pPr>
                      <a:lvl6pPr marL="2285718" algn="l" defTabSz="914286" rtl="0" eaLnBrk="1" latinLnBrk="0" hangingPunct="1">
                        <a:defRPr sz="1700" kern="1200">
                          <a:solidFill>
                            <a:schemeClr val="tx1"/>
                          </a:solidFill>
                          <a:latin typeface="微软雅黑"/>
                          <a:ea typeface="微软雅黑"/>
                        </a:defRPr>
                      </a:lvl6pPr>
                      <a:lvl7pPr marL="2742861" algn="l" defTabSz="914286" rtl="0" eaLnBrk="1" latinLnBrk="0" hangingPunct="1">
                        <a:defRPr sz="1700" kern="1200">
                          <a:solidFill>
                            <a:schemeClr val="tx1"/>
                          </a:solidFill>
                          <a:latin typeface="微软雅黑"/>
                          <a:ea typeface="微软雅黑"/>
                        </a:defRPr>
                      </a:lvl7pPr>
                      <a:lvl8pPr marL="3200004" algn="l" defTabSz="914286" rtl="0" eaLnBrk="1" latinLnBrk="0" hangingPunct="1">
                        <a:defRPr sz="1700" kern="1200">
                          <a:solidFill>
                            <a:schemeClr val="tx1"/>
                          </a:solidFill>
                          <a:latin typeface="微软雅黑"/>
                          <a:ea typeface="微软雅黑"/>
                        </a:defRPr>
                      </a:lvl8pPr>
                      <a:lvl9pPr marL="3657149" algn="l" defTabSz="914286" rtl="0" eaLnBrk="1" latinLnBrk="0" hangingPunct="1">
                        <a:defRPr sz="1700" kern="1200">
                          <a:solidFill>
                            <a:schemeClr val="tx1"/>
                          </a:solidFill>
                          <a:latin typeface="微软雅黑"/>
                          <a:ea typeface="微软雅黑"/>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1" u="none" strike="noStrike" cap="none" normalizeH="0" baseline="0" dirty="0" smtClean="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a</a:t>
                      </a:r>
                      <a:r>
                        <a:rPr kumimoji="0" lang="en-US" altLang="zh-CN" sz="2000" b="0" i="0" u="none" strike="noStrike" cap="none" normalizeH="0" baseline="-30000" dirty="0" smtClean="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1</a:t>
                      </a:r>
                      <a:endParaRPr kumimoji="0" lang="en-US" altLang="zh-CN" sz="2000" b="0" i="0" u="none" strike="noStrike" cap="none" normalizeH="0" baseline="0" dirty="0" smtClean="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anchor="ctr" horzOverflow="overflow">
                    <a:lnL w="6350" cap="flat" cmpd="sng" algn="ctr">
                      <a:solidFill>
                        <a:srgbClr val="9AC343">
                          <a:lumMod val="75000"/>
                        </a:srgbClr>
                      </a:solidFill>
                      <a:prstDash val="solid"/>
                      <a:round/>
                      <a:headEnd type="none" w="med" len="med"/>
                      <a:tailEnd type="none" w="med" len="med"/>
                    </a:lnL>
                    <a:lnR w="6350" cap="flat" cmpd="sng" algn="ctr">
                      <a:solidFill>
                        <a:srgbClr val="9AC343">
                          <a:lumMod val="75000"/>
                        </a:srgbClr>
                      </a:solidFill>
                      <a:prstDash val="solid"/>
                      <a:round/>
                      <a:headEnd type="none" w="med" len="med"/>
                      <a:tailEnd type="none" w="med" len="med"/>
                    </a:lnR>
                    <a:lnT w="6350" cap="flat" cmpd="sng" algn="ctr">
                      <a:solidFill>
                        <a:srgbClr val="9AC343">
                          <a:lumMod val="75000"/>
                        </a:srgbClr>
                      </a:solidFill>
                      <a:prstDash val="solid"/>
                      <a:round/>
                      <a:headEnd type="none" w="med" len="med"/>
                      <a:tailEnd type="none" w="med" len="med"/>
                    </a:lnT>
                    <a:lnB w="6350" cap="flat" cmpd="sng" algn="ctr">
                      <a:noFill/>
                      <a:prstDash val="solid"/>
                      <a:round/>
                      <a:headEnd type="none" w="med" len="med"/>
                      <a:tailEnd type="none" w="med" len="med"/>
                    </a:lnB>
                    <a:lnTlToBr>
                      <a:noFill/>
                    </a:lnTlToBr>
                    <a:lnBlToTr>
                      <a:noFill/>
                    </a:lnBlToTr>
                    <a:solidFill>
                      <a:srgbClr val="9AC343">
                        <a:lumMod val="20000"/>
                        <a:lumOff val="80000"/>
                      </a:srgbClr>
                    </a:solidFill>
                  </a:tcPr>
                </a:tc>
                <a:tc>
                  <a:txBody>
                    <a:bodyPr/>
                    <a:lstStyle>
                      <a:lvl1pPr marL="0" algn="l" defTabSz="914286" rtl="0" eaLnBrk="1" latinLnBrk="0" hangingPunct="1">
                        <a:defRPr sz="1700" kern="1200">
                          <a:solidFill>
                            <a:schemeClr val="tx1"/>
                          </a:solidFill>
                          <a:latin typeface="微软雅黑"/>
                          <a:ea typeface="微软雅黑"/>
                        </a:defRPr>
                      </a:lvl1pPr>
                      <a:lvl2pPr marL="457143" algn="l" defTabSz="914286" rtl="0" eaLnBrk="1" latinLnBrk="0" hangingPunct="1">
                        <a:defRPr sz="1700" kern="1200">
                          <a:solidFill>
                            <a:schemeClr val="tx1"/>
                          </a:solidFill>
                          <a:latin typeface="微软雅黑"/>
                          <a:ea typeface="微软雅黑"/>
                        </a:defRPr>
                      </a:lvl2pPr>
                      <a:lvl3pPr marL="914286" algn="l" defTabSz="914286" rtl="0" eaLnBrk="1" latinLnBrk="0" hangingPunct="1">
                        <a:defRPr sz="1700" kern="1200">
                          <a:solidFill>
                            <a:schemeClr val="tx1"/>
                          </a:solidFill>
                          <a:latin typeface="微软雅黑"/>
                          <a:ea typeface="微软雅黑"/>
                        </a:defRPr>
                      </a:lvl3pPr>
                      <a:lvl4pPr marL="1371430" algn="l" defTabSz="914286" rtl="0" eaLnBrk="1" latinLnBrk="0" hangingPunct="1">
                        <a:defRPr sz="1700" kern="1200">
                          <a:solidFill>
                            <a:schemeClr val="tx1"/>
                          </a:solidFill>
                          <a:latin typeface="微软雅黑"/>
                          <a:ea typeface="微软雅黑"/>
                        </a:defRPr>
                      </a:lvl4pPr>
                      <a:lvl5pPr marL="1828573" algn="l" defTabSz="914286" rtl="0" eaLnBrk="1" latinLnBrk="0" hangingPunct="1">
                        <a:defRPr sz="1700" kern="1200">
                          <a:solidFill>
                            <a:schemeClr val="tx1"/>
                          </a:solidFill>
                          <a:latin typeface="微软雅黑"/>
                          <a:ea typeface="微软雅黑"/>
                        </a:defRPr>
                      </a:lvl5pPr>
                      <a:lvl6pPr marL="2285718" algn="l" defTabSz="914286" rtl="0" eaLnBrk="1" latinLnBrk="0" hangingPunct="1">
                        <a:defRPr sz="1700" kern="1200">
                          <a:solidFill>
                            <a:schemeClr val="tx1"/>
                          </a:solidFill>
                          <a:latin typeface="微软雅黑"/>
                          <a:ea typeface="微软雅黑"/>
                        </a:defRPr>
                      </a:lvl6pPr>
                      <a:lvl7pPr marL="2742861" algn="l" defTabSz="914286" rtl="0" eaLnBrk="1" latinLnBrk="0" hangingPunct="1">
                        <a:defRPr sz="1700" kern="1200">
                          <a:solidFill>
                            <a:schemeClr val="tx1"/>
                          </a:solidFill>
                          <a:latin typeface="微软雅黑"/>
                          <a:ea typeface="微软雅黑"/>
                        </a:defRPr>
                      </a:lvl7pPr>
                      <a:lvl8pPr marL="3200004" algn="l" defTabSz="914286" rtl="0" eaLnBrk="1" latinLnBrk="0" hangingPunct="1">
                        <a:defRPr sz="1700" kern="1200">
                          <a:solidFill>
                            <a:schemeClr val="tx1"/>
                          </a:solidFill>
                          <a:latin typeface="微软雅黑"/>
                          <a:ea typeface="微软雅黑"/>
                        </a:defRPr>
                      </a:lvl8pPr>
                      <a:lvl9pPr marL="3657149" algn="l" defTabSz="914286" rtl="0" eaLnBrk="1" latinLnBrk="0" hangingPunct="1">
                        <a:defRPr sz="1700" kern="1200">
                          <a:solidFill>
                            <a:schemeClr val="tx1"/>
                          </a:solidFill>
                          <a:latin typeface="微软雅黑"/>
                          <a:ea typeface="微软雅黑"/>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1" u="none" strike="noStrike" cap="none" normalizeH="0" baseline="0" dirty="0" smtClean="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b</a:t>
                      </a:r>
                      <a:r>
                        <a:rPr kumimoji="0" lang="en-US" altLang="zh-CN" sz="2000" b="0" i="0" u="none" strike="noStrike" cap="none" normalizeH="0" baseline="-30000" dirty="0" smtClean="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1</a:t>
                      </a:r>
                      <a:endParaRPr kumimoji="0" lang="en-US" altLang="zh-CN" sz="2000" b="0" i="0" u="none" strike="noStrike" cap="none" normalizeH="0" baseline="0" dirty="0" smtClean="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anchor="ctr" horzOverflow="overflow">
                    <a:lnL w="6350" cap="flat" cmpd="sng" algn="ctr">
                      <a:solidFill>
                        <a:srgbClr val="9AC343">
                          <a:lumMod val="75000"/>
                        </a:srgbClr>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9AC343">
                          <a:lumMod val="75000"/>
                        </a:srgbClr>
                      </a:solidFill>
                      <a:prstDash val="solid"/>
                      <a:round/>
                      <a:headEnd type="none" w="med" len="med"/>
                      <a:tailEnd type="none" w="med" len="med"/>
                    </a:lnT>
                    <a:lnB w="6350" cap="flat" cmpd="sng" algn="ctr">
                      <a:noFill/>
                      <a:prstDash val="solid"/>
                      <a:round/>
                      <a:headEnd type="none" w="med" len="med"/>
                      <a:tailEnd type="none" w="med" len="med"/>
                    </a:lnB>
                    <a:lnTlToBr>
                      <a:noFill/>
                    </a:lnTlToBr>
                    <a:lnBlToTr>
                      <a:noFill/>
                    </a:lnBlToTr>
                    <a:solidFill>
                      <a:srgbClr val="9AC343">
                        <a:lumMod val="20000"/>
                        <a:lumOff val="80000"/>
                      </a:srgbClr>
                    </a:solidFill>
                  </a:tcPr>
                </a:tc>
              </a:tr>
              <a:tr h="648072">
                <a:tc>
                  <a:txBody>
                    <a:bodyPr/>
                    <a:lstStyle>
                      <a:lvl1pPr marL="0" algn="l" defTabSz="914286" rtl="0" eaLnBrk="1" latinLnBrk="0" hangingPunct="1">
                        <a:defRPr sz="1700" kern="1200">
                          <a:solidFill>
                            <a:schemeClr val="tx1"/>
                          </a:solidFill>
                          <a:latin typeface="微软雅黑"/>
                          <a:ea typeface="微软雅黑"/>
                        </a:defRPr>
                      </a:lvl1pPr>
                      <a:lvl2pPr marL="457143" algn="l" defTabSz="914286" rtl="0" eaLnBrk="1" latinLnBrk="0" hangingPunct="1">
                        <a:defRPr sz="1700" kern="1200">
                          <a:solidFill>
                            <a:schemeClr val="tx1"/>
                          </a:solidFill>
                          <a:latin typeface="微软雅黑"/>
                          <a:ea typeface="微软雅黑"/>
                        </a:defRPr>
                      </a:lvl2pPr>
                      <a:lvl3pPr marL="914286" algn="l" defTabSz="914286" rtl="0" eaLnBrk="1" latinLnBrk="0" hangingPunct="1">
                        <a:defRPr sz="1700" kern="1200">
                          <a:solidFill>
                            <a:schemeClr val="tx1"/>
                          </a:solidFill>
                          <a:latin typeface="微软雅黑"/>
                          <a:ea typeface="微软雅黑"/>
                        </a:defRPr>
                      </a:lvl3pPr>
                      <a:lvl4pPr marL="1371430" algn="l" defTabSz="914286" rtl="0" eaLnBrk="1" latinLnBrk="0" hangingPunct="1">
                        <a:defRPr sz="1700" kern="1200">
                          <a:solidFill>
                            <a:schemeClr val="tx1"/>
                          </a:solidFill>
                          <a:latin typeface="微软雅黑"/>
                          <a:ea typeface="微软雅黑"/>
                        </a:defRPr>
                      </a:lvl4pPr>
                      <a:lvl5pPr marL="1828573" algn="l" defTabSz="914286" rtl="0" eaLnBrk="1" latinLnBrk="0" hangingPunct="1">
                        <a:defRPr sz="1700" kern="1200">
                          <a:solidFill>
                            <a:schemeClr val="tx1"/>
                          </a:solidFill>
                          <a:latin typeface="微软雅黑"/>
                          <a:ea typeface="微软雅黑"/>
                        </a:defRPr>
                      </a:lvl5pPr>
                      <a:lvl6pPr marL="2285718" algn="l" defTabSz="914286" rtl="0" eaLnBrk="1" latinLnBrk="0" hangingPunct="1">
                        <a:defRPr sz="1700" kern="1200">
                          <a:solidFill>
                            <a:schemeClr val="tx1"/>
                          </a:solidFill>
                          <a:latin typeface="微软雅黑"/>
                          <a:ea typeface="微软雅黑"/>
                        </a:defRPr>
                      </a:lvl6pPr>
                      <a:lvl7pPr marL="2742861" algn="l" defTabSz="914286" rtl="0" eaLnBrk="1" latinLnBrk="0" hangingPunct="1">
                        <a:defRPr sz="1700" kern="1200">
                          <a:solidFill>
                            <a:schemeClr val="tx1"/>
                          </a:solidFill>
                          <a:latin typeface="微软雅黑"/>
                          <a:ea typeface="微软雅黑"/>
                        </a:defRPr>
                      </a:lvl7pPr>
                      <a:lvl8pPr marL="3200004" algn="l" defTabSz="914286" rtl="0" eaLnBrk="1" latinLnBrk="0" hangingPunct="1">
                        <a:defRPr sz="1700" kern="1200">
                          <a:solidFill>
                            <a:schemeClr val="tx1"/>
                          </a:solidFill>
                          <a:latin typeface="微软雅黑"/>
                          <a:ea typeface="微软雅黑"/>
                        </a:defRPr>
                      </a:lvl8pPr>
                      <a:lvl9pPr marL="3657149" algn="l" defTabSz="914286" rtl="0" eaLnBrk="1" latinLnBrk="0" hangingPunct="1">
                        <a:defRPr sz="1700" kern="1200">
                          <a:solidFill>
                            <a:schemeClr val="tx1"/>
                          </a:solidFill>
                          <a:latin typeface="微软雅黑"/>
                          <a:ea typeface="微软雅黑"/>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2</a:t>
                      </a:r>
                    </a:p>
                  </a:txBody>
                  <a:tcPr anchor="ctr" horzOverflow="overflow">
                    <a:lnL w="12700" cap="flat" cmpd="sng" algn="ctr">
                      <a:noFill/>
                      <a:prstDash val="solid"/>
                      <a:round/>
                      <a:headEnd type="none" w="med" len="med"/>
                      <a:tailEnd type="none" w="med" len="med"/>
                    </a:lnL>
                    <a:lnR w="6350" cap="flat" cmpd="sng" algn="ctr">
                      <a:solidFill>
                        <a:srgbClr val="9AC343">
                          <a:lumMod val="75000"/>
                        </a:srgb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a:noFill/>
                    </a:lnTlToBr>
                    <a:lnBlToTr>
                      <a:noFill/>
                    </a:lnBlToTr>
                    <a:solidFill>
                      <a:srgbClr val="9AC343">
                        <a:lumMod val="20000"/>
                        <a:lumOff val="80000"/>
                      </a:srgbClr>
                    </a:solidFill>
                  </a:tcPr>
                </a:tc>
                <a:tc>
                  <a:txBody>
                    <a:bodyPr/>
                    <a:lstStyle>
                      <a:lvl1pPr marL="0" algn="l" defTabSz="914286" rtl="0" eaLnBrk="1" latinLnBrk="0" hangingPunct="1">
                        <a:defRPr sz="1700" kern="1200">
                          <a:solidFill>
                            <a:schemeClr val="tx1"/>
                          </a:solidFill>
                          <a:latin typeface="微软雅黑"/>
                          <a:ea typeface="微软雅黑"/>
                        </a:defRPr>
                      </a:lvl1pPr>
                      <a:lvl2pPr marL="457143" algn="l" defTabSz="914286" rtl="0" eaLnBrk="1" latinLnBrk="0" hangingPunct="1">
                        <a:defRPr sz="1700" kern="1200">
                          <a:solidFill>
                            <a:schemeClr val="tx1"/>
                          </a:solidFill>
                          <a:latin typeface="微软雅黑"/>
                          <a:ea typeface="微软雅黑"/>
                        </a:defRPr>
                      </a:lvl2pPr>
                      <a:lvl3pPr marL="914286" algn="l" defTabSz="914286" rtl="0" eaLnBrk="1" latinLnBrk="0" hangingPunct="1">
                        <a:defRPr sz="1700" kern="1200">
                          <a:solidFill>
                            <a:schemeClr val="tx1"/>
                          </a:solidFill>
                          <a:latin typeface="微软雅黑"/>
                          <a:ea typeface="微软雅黑"/>
                        </a:defRPr>
                      </a:lvl3pPr>
                      <a:lvl4pPr marL="1371430" algn="l" defTabSz="914286" rtl="0" eaLnBrk="1" latinLnBrk="0" hangingPunct="1">
                        <a:defRPr sz="1700" kern="1200">
                          <a:solidFill>
                            <a:schemeClr val="tx1"/>
                          </a:solidFill>
                          <a:latin typeface="微软雅黑"/>
                          <a:ea typeface="微软雅黑"/>
                        </a:defRPr>
                      </a:lvl4pPr>
                      <a:lvl5pPr marL="1828573" algn="l" defTabSz="914286" rtl="0" eaLnBrk="1" latinLnBrk="0" hangingPunct="1">
                        <a:defRPr sz="1700" kern="1200">
                          <a:solidFill>
                            <a:schemeClr val="tx1"/>
                          </a:solidFill>
                          <a:latin typeface="微软雅黑"/>
                          <a:ea typeface="微软雅黑"/>
                        </a:defRPr>
                      </a:lvl5pPr>
                      <a:lvl6pPr marL="2285718" algn="l" defTabSz="914286" rtl="0" eaLnBrk="1" latinLnBrk="0" hangingPunct="1">
                        <a:defRPr sz="1700" kern="1200">
                          <a:solidFill>
                            <a:schemeClr val="tx1"/>
                          </a:solidFill>
                          <a:latin typeface="微软雅黑"/>
                          <a:ea typeface="微软雅黑"/>
                        </a:defRPr>
                      </a:lvl6pPr>
                      <a:lvl7pPr marL="2742861" algn="l" defTabSz="914286" rtl="0" eaLnBrk="1" latinLnBrk="0" hangingPunct="1">
                        <a:defRPr sz="1700" kern="1200">
                          <a:solidFill>
                            <a:schemeClr val="tx1"/>
                          </a:solidFill>
                          <a:latin typeface="微软雅黑"/>
                          <a:ea typeface="微软雅黑"/>
                        </a:defRPr>
                      </a:lvl7pPr>
                      <a:lvl8pPr marL="3200004" algn="l" defTabSz="914286" rtl="0" eaLnBrk="1" latinLnBrk="0" hangingPunct="1">
                        <a:defRPr sz="1700" kern="1200">
                          <a:solidFill>
                            <a:schemeClr val="tx1"/>
                          </a:solidFill>
                          <a:latin typeface="微软雅黑"/>
                          <a:ea typeface="微软雅黑"/>
                        </a:defRPr>
                      </a:lvl8pPr>
                      <a:lvl9pPr marL="3657149" algn="l" defTabSz="914286" rtl="0" eaLnBrk="1" latinLnBrk="0" hangingPunct="1">
                        <a:defRPr sz="1700" kern="1200">
                          <a:solidFill>
                            <a:schemeClr val="tx1"/>
                          </a:solidFill>
                          <a:latin typeface="微软雅黑"/>
                          <a:ea typeface="微软雅黑"/>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zh-CN" sz="2000" b="0" i="0" u="none" strike="noStrike" cap="none" normalizeH="0" baseline="0" dirty="0" smtClean="0">
                        <a:ln>
                          <a:noFill/>
                        </a:ln>
                        <a:solidFill>
                          <a:schemeClr val="tx1"/>
                        </a:solidFill>
                        <a:effectLst>
                          <a:outerShdw blurRad="38100" dist="38100" dir="2700000" algn="tl">
                            <a:srgbClr val="FFFFFF"/>
                          </a:outerShdw>
                        </a:effectLst>
                        <a:latin typeface="Times New Roman" panose="02020603050405020304" pitchFamily="18" charset="0"/>
                        <a:ea typeface="微软雅黑" panose="020B0503020204020204" pitchFamily="34" charset="-122"/>
                        <a:cs typeface="Times New Roman" panose="02020603050405020304" pitchFamily="18" charset="0"/>
                      </a:endParaRPr>
                    </a:p>
                  </a:txBody>
                  <a:tcPr anchor="ctr" horzOverflow="overflow">
                    <a:lnL w="6350" cap="flat" cmpd="sng" algn="ctr">
                      <a:solidFill>
                        <a:srgbClr val="9AC343">
                          <a:lumMod val="75000"/>
                        </a:srgbClr>
                      </a:solidFill>
                      <a:prstDash val="solid"/>
                      <a:round/>
                      <a:headEnd type="none" w="med" len="med"/>
                      <a:tailEnd type="none" w="med" len="med"/>
                    </a:lnL>
                    <a:lnR w="6350" cap="flat" cmpd="sng" algn="ctr">
                      <a:solidFill>
                        <a:srgbClr val="9AC343">
                          <a:lumMod val="75000"/>
                        </a:srgb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a:noFill/>
                    </a:lnTlToBr>
                    <a:lnBlToTr>
                      <a:noFill/>
                    </a:lnBlToTr>
                    <a:solidFill>
                      <a:srgbClr val="9AC343">
                        <a:lumMod val="20000"/>
                        <a:lumOff val="80000"/>
                      </a:srgbClr>
                    </a:solidFill>
                  </a:tcPr>
                </a:tc>
                <a:tc>
                  <a:txBody>
                    <a:bodyPr/>
                    <a:lstStyle>
                      <a:lvl1pPr marL="0" algn="l" defTabSz="914286" rtl="0" eaLnBrk="1" latinLnBrk="0" hangingPunct="1">
                        <a:defRPr sz="1700" kern="1200">
                          <a:solidFill>
                            <a:schemeClr val="tx1"/>
                          </a:solidFill>
                          <a:latin typeface="微软雅黑"/>
                          <a:ea typeface="微软雅黑"/>
                        </a:defRPr>
                      </a:lvl1pPr>
                      <a:lvl2pPr marL="457143" algn="l" defTabSz="914286" rtl="0" eaLnBrk="1" latinLnBrk="0" hangingPunct="1">
                        <a:defRPr sz="1700" kern="1200">
                          <a:solidFill>
                            <a:schemeClr val="tx1"/>
                          </a:solidFill>
                          <a:latin typeface="微软雅黑"/>
                          <a:ea typeface="微软雅黑"/>
                        </a:defRPr>
                      </a:lvl2pPr>
                      <a:lvl3pPr marL="914286" algn="l" defTabSz="914286" rtl="0" eaLnBrk="1" latinLnBrk="0" hangingPunct="1">
                        <a:defRPr sz="1700" kern="1200">
                          <a:solidFill>
                            <a:schemeClr val="tx1"/>
                          </a:solidFill>
                          <a:latin typeface="微软雅黑"/>
                          <a:ea typeface="微软雅黑"/>
                        </a:defRPr>
                      </a:lvl3pPr>
                      <a:lvl4pPr marL="1371430" algn="l" defTabSz="914286" rtl="0" eaLnBrk="1" latinLnBrk="0" hangingPunct="1">
                        <a:defRPr sz="1700" kern="1200">
                          <a:solidFill>
                            <a:schemeClr val="tx1"/>
                          </a:solidFill>
                          <a:latin typeface="微软雅黑"/>
                          <a:ea typeface="微软雅黑"/>
                        </a:defRPr>
                      </a:lvl4pPr>
                      <a:lvl5pPr marL="1828573" algn="l" defTabSz="914286" rtl="0" eaLnBrk="1" latinLnBrk="0" hangingPunct="1">
                        <a:defRPr sz="1700" kern="1200">
                          <a:solidFill>
                            <a:schemeClr val="tx1"/>
                          </a:solidFill>
                          <a:latin typeface="微软雅黑"/>
                          <a:ea typeface="微软雅黑"/>
                        </a:defRPr>
                      </a:lvl5pPr>
                      <a:lvl6pPr marL="2285718" algn="l" defTabSz="914286" rtl="0" eaLnBrk="1" latinLnBrk="0" hangingPunct="1">
                        <a:defRPr sz="1700" kern="1200">
                          <a:solidFill>
                            <a:schemeClr val="tx1"/>
                          </a:solidFill>
                          <a:latin typeface="微软雅黑"/>
                          <a:ea typeface="微软雅黑"/>
                        </a:defRPr>
                      </a:lvl6pPr>
                      <a:lvl7pPr marL="2742861" algn="l" defTabSz="914286" rtl="0" eaLnBrk="1" latinLnBrk="0" hangingPunct="1">
                        <a:defRPr sz="1700" kern="1200">
                          <a:solidFill>
                            <a:schemeClr val="tx1"/>
                          </a:solidFill>
                          <a:latin typeface="微软雅黑"/>
                          <a:ea typeface="微软雅黑"/>
                        </a:defRPr>
                      </a:lvl7pPr>
                      <a:lvl8pPr marL="3200004" algn="l" defTabSz="914286" rtl="0" eaLnBrk="1" latinLnBrk="0" hangingPunct="1">
                        <a:defRPr sz="1700" kern="1200">
                          <a:solidFill>
                            <a:schemeClr val="tx1"/>
                          </a:solidFill>
                          <a:latin typeface="微软雅黑"/>
                          <a:ea typeface="微软雅黑"/>
                        </a:defRPr>
                      </a:lvl8pPr>
                      <a:lvl9pPr marL="3657149" algn="l" defTabSz="914286" rtl="0" eaLnBrk="1" latinLnBrk="0" hangingPunct="1">
                        <a:defRPr sz="1700" kern="1200">
                          <a:solidFill>
                            <a:schemeClr val="tx1"/>
                          </a:solidFill>
                          <a:latin typeface="微软雅黑"/>
                          <a:ea typeface="微软雅黑"/>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1" u="none" strike="noStrike" cap="none" normalizeH="0" baseline="0" dirty="0" smtClean="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a</a:t>
                      </a:r>
                      <a:r>
                        <a:rPr kumimoji="0" lang="en-US" altLang="zh-CN" sz="2000" b="0" i="0" u="none" strike="noStrike" cap="none" normalizeH="0" baseline="-30000" dirty="0" smtClean="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2</a:t>
                      </a:r>
                      <a:endParaRPr kumimoji="0" lang="en-US" altLang="zh-CN" sz="2000" b="0" i="0" u="none" strike="noStrike" cap="none" normalizeH="0" baseline="0" dirty="0" smtClean="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anchor="ctr" horzOverflow="overflow">
                    <a:lnL w="6350" cap="flat" cmpd="sng" algn="ctr">
                      <a:solidFill>
                        <a:srgbClr val="9AC343">
                          <a:lumMod val="75000"/>
                        </a:srgbClr>
                      </a:solidFill>
                      <a:prstDash val="solid"/>
                      <a:round/>
                      <a:headEnd type="none" w="med" len="med"/>
                      <a:tailEnd type="none" w="med" len="med"/>
                    </a:lnL>
                    <a:lnR w="6350" cap="flat" cmpd="sng" algn="ctr">
                      <a:solidFill>
                        <a:srgbClr val="9AC343">
                          <a:lumMod val="75000"/>
                        </a:srgb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a:noFill/>
                    </a:lnTlToBr>
                    <a:lnBlToTr>
                      <a:noFill/>
                    </a:lnBlToTr>
                    <a:solidFill>
                      <a:srgbClr val="9AC343">
                        <a:lumMod val="20000"/>
                        <a:lumOff val="80000"/>
                      </a:srgbClr>
                    </a:solidFill>
                  </a:tcPr>
                </a:tc>
                <a:tc>
                  <a:txBody>
                    <a:bodyPr/>
                    <a:lstStyle>
                      <a:lvl1pPr marL="0" algn="l" defTabSz="914286" rtl="0" eaLnBrk="1" latinLnBrk="0" hangingPunct="1">
                        <a:defRPr sz="1700" kern="1200">
                          <a:solidFill>
                            <a:schemeClr val="tx1"/>
                          </a:solidFill>
                          <a:latin typeface="微软雅黑"/>
                          <a:ea typeface="微软雅黑"/>
                        </a:defRPr>
                      </a:lvl1pPr>
                      <a:lvl2pPr marL="457143" algn="l" defTabSz="914286" rtl="0" eaLnBrk="1" latinLnBrk="0" hangingPunct="1">
                        <a:defRPr sz="1700" kern="1200">
                          <a:solidFill>
                            <a:schemeClr val="tx1"/>
                          </a:solidFill>
                          <a:latin typeface="微软雅黑"/>
                          <a:ea typeface="微软雅黑"/>
                        </a:defRPr>
                      </a:lvl2pPr>
                      <a:lvl3pPr marL="914286" algn="l" defTabSz="914286" rtl="0" eaLnBrk="1" latinLnBrk="0" hangingPunct="1">
                        <a:defRPr sz="1700" kern="1200">
                          <a:solidFill>
                            <a:schemeClr val="tx1"/>
                          </a:solidFill>
                          <a:latin typeface="微软雅黑"/>
                          <a:ea typeface="微软雅黑"/>
                        </a:defRPr>
                      </a:lvl3pPr>
                      <a:lvl4pPr marL="1371430" algn="l" defTabSz="914286" rtl="0" eaLnBrk="1" latinLnBrk="0" hangingPunct="1">
                        <a:defRPr sz="1700" kern="1200">
                          <a:solidFill>
                            <a:schemeClr val="tx1"/>
                          </a:solidFill>
                          <a:latin typeface="微软雅黑"/>
                          <a:ea typeface="微软雅黑"/>
                        </a:defRPr>
                      </a:lvl4pPr>
                      <a:lvl5pPr marL="1828573" algn="l" defTabSz="914286" rtl="0" eaLnBrk="1" latinLnBrk="0" hangingPunct="1">
                        <a:defRPr sz="1700" kern="1200">
                          <a:solidFill>
                            <a:schemeClr val="tx1"/>
                          </a:solidFill>
                          <a:latin typeface="微软雅黑"/>
                          <a:ea typeface="微软雅黑"/>
                        </a:defRPr>
                      </a:lvl5pPr>
                      <a:lvl6pPr marL="2285718" algn="l" defTabSz="914286" rtl="0" eaLnBrk="1" latinLnBrk="0" hangingPunct="1">
                        <a:defRPr sz="1700" kern="1200">
                          <a:solidFill>
                            <a:schemeClr val="tx1"/>
                          </a:solidFill>
                          <a:latin typeface="微软雅黑"/>
                          <a:ea typeface="微软雅黑"/>
                        </a:defRPr>
                      </a:lvl6pPr>
                      <a:lvl7pPr marL="2742861" algn="l" defTabSz="914286" rtl="0" eaLnBrk="1" latinLnBrk="0" hangingPunct="1">
                        <a:defRPr sz="1700" kern="1200">
                          <a:solidFill>
                            <a:schemeClr val="tx1"/>
                          </a:solidFill>
                          <a:latin typeface="微软雅黑"/>
                          <a:ea typeface="微软雅黑"/>
                        </a:defRPr>
                      </a:lvl7pPr>
                      <a:lvl8pPr marL="3200004" algn="l" defTabSz="914286" rtl="0" eaLnBrk="1" latinLnBrk="0" hangingPunct="1">
                        <a:defRPr sz="1700" kern="1200">
                          <a:solidFill>
                            <a:schemeClr val="tx1"/>
                          </a:solidFill>
                          <a:latin typeface="微软雅黑"/>
                          <a:ea typeface="微软雅黑"/>
                        </a:defRPr>
                      </a:lvl8pPr>
                      <a:lvl9pPr marL="3657149" algn="l" defTabSz="914286" rtl="0" eaLnBrk="1" latinLnBrk="0" hangingPunct="1">
                        <a:defRPr sz="1700" kern="1200">
                          <a:solidFill>
                            <a:schemeClr val="tx1"/>
                          </a:solidFill>
                          <a:latin typeface="微软雅黑"/>
                          <a:ea typeface="微软雅黑"/>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1" u="none" strike="noStrike" cap="none" normalizeH="0" baseline="0" dirty="0" smtClean="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b</a:t>
                      </a:r>
                      <a:r>
                        <a:rPr kumimoji="0" lang="en-US" altLang="zh-CN" sz="2000" b="0" i="0" u="none" strike="noStrike" cap="none" normalizeH="0" baseline="-30000" dirty="0" smtClean="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2</a:t>
                      </a:r>
                      <a:endParaRPr kumimoji="0" lang="en-US" altLang="zh-CN" sz="2000" b="0" i="0" u="none" strike="noStrike" cap="none" normalizeH="0" baseline="0" dirty="0" smtClean="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anchor="ctr" horzOverflow="overflow">
                    <a:lnL w="6350" cap="flat" cmpd="sng" algn="ctr">
                      <a:solidFill>
                        <a:srgbClr val="9AC343">
                          <a:lumMod val="75000"/>
                        </a:srgbClr>
                      </a:solid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a:noFill/>
                    </a:lnTlToBr>
                    <a:lnBlToTr>
                      <a:noFill/>
                    </a:lnBlToTr>
                    <a:solidFill>
                      <a:srgbClr val="9AC343">
                        <a:lumMod val="20000"/>
                        <a:lumOff val="80000"/>
                      </a:srgbClr>
                    </a:solidFill>
                  </a:tcPr>
                </a:tc>
              </a:tr>
              <a:tr h="443366">
                <a:tc>
                  <a:txBody>
                    <a:bodyPr/>
                    <a:lstStyle>
                      <a:lvl1pPr marL="0" algn="l" defTabSz="914286" rtl="0" eaLnBrk="1" latinLnBrk="0" hangingPunct="1">
                        <a:defRPr sz="1700" kern="1200">
                          <a:solidFill>
                            <a:schemeClr val="tx1"/>
                          </a:solidFill>
                          <a:latin typeface="微软雅黑"/>
                          <a:ea typeface="微软雅黑"/>
                        </a:defRPr>
                      </a:lvl1pPr>
                      <a:lvl2pPr marL="457143" algn="l" defTabSz="914286" rtl="0" eaLnBrk="1" latinLnBrk="0" hangingPunct="1">
                        <a:defRPr sz="1700" kern="1200">
                          <a:solidFill>
                            <a:schemeClr val="tx1"/>
                          </a:solidFill>
                          <a:latin typeface="微软雅黑"/>
                          <a:ea typeface="微软雅黑"/>
                        </a:defRPr>
                      </a:lvl2pPr>
                      <a:lvl3pPr marL="914286" algn="l" defTabSz="914286" rtl="0" eaLnBrk="1" latinLnBrk="0" hangingPunct="1">
                        <a:defRPr sz="1700" kern="1200">
                          <a:solidFill>
                            <a:schemeClr val="tx1"/>
                          </a:solidFill>
                          <a:latin typeface="微软雅黑"/>
                          <a:ea typeface="微软雅黑"/>
                        </a:defRPr>
                      </a:lvl3pPr>
                      <a:lvl4pPr marL="1371430" algn="l" defTabSz="914286" rtl="0" eaLnBrk="1" latinLnBrk="0" hangingPunct="1">
                        <a:defRPr sz="1700" kern="1200">
                          <a:solidFill>
                            <a:schemeClr val="tx1"/>
                          </a:solidFill>
                          <a:latin typeface="微软雅黑"/>
                          <a:ea typeface="微软雅黑"/>
                        </a:defRPr>
                      </a:lvl4pPr>
                      <a:lvl5pPr marL="1828573" algn="l" defTabSz="914286" rtl="0" eaLnBrk="1" latinLnBrk="0" hangingPunct="1">
                        <a:defRPr sz="1700" kern="1200">
                          <a:solidFill>
                            <a:schemeClr val="tx1"/>
                          </a:solidFill>
                          <a:latin typeface="微软雅黑"/>
                          <a:ea typeface="微软雅黑"/>
                        </a:defRPr>
                      </a:lvl5pPr>
                      <a:lvl6pPr marL="2285718" algn="l" defTabSz="914286" rtl="0" eaLnBrk="1" latinLnBrk="0" hangingPunct="1">
                        <a:defRPr sz="1700" kern="1200">
                          <a:solidFill>
                            <a:schemeClr val="tx1"/>
                          </a:solidFill>
                          <a:latin typeface="微软雅黑"/>
                          <a:ea typeface="微软雅黑"/>
                        </a:defRPr>
                      </a:lvl6pPr>
                      <a:lvl7pPr marL="2742861" algn="l" defTabSz="914286" rtl="0" eaLnBrk="1" latinLnBrk="0" hangingPunct="1">
                        <a:defRPr sz="1700" kern="1200">
                          <a:solidFill>
                            <a:schemeClr val="tx1"/>
                          </a:solidFill>
                          <a:latin typeface="微软雅黑"/>
                          <a:ea typeface="微软雅黑"/>
                        </a:defRPr>
                      </a:lvl7pPr>
                      <a:lvl8pPr marL="3200004" algn="l" defTabSz="914286" rtl="0" eaLnBrk="1" latinLnBrk="0" hangingPunct="1">
                        <a:defRPr sz="1700" kern="1200">
                          <a:solidFill>
                            <a:schemeClr val="tx1"/>
                          </a:solidFill>
                          <a:latin typeface="微软雅黑"/>
                          <a:ea typeface="微软雅黑"/>
                        </a:defRPr>
                      </a:lvl8pPr>
                      <a:lvl9pPr marL="3657149" algn="l" defTabSz="914286" rtl="0" eaLnBrk="1" latinLnBrk="0" hangingPunct="1">
                        <a:defRPr sz="1700" kern="1200">
                          <a:solidFill>
                            <a:schemeClr val="tx1"/>
                          </a:solidFill>
                          <a:latin typeface="微软雅黑"/>
                          <a:ea typeface="微软雅黑"/>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a:t>
                      </a:r>
                    </a:p>
                  </a:txBody>
                  <a:tcPr anchor="ctr" horzOverflow="overflow">
                    <a:lnL w="12700" cap="flat" cmpd="sng" algn="ctr">
                      <a:noFill/>
                      <a:prstDash val="solid"/>
                      <a:round/>
                      <a:headEnd type="none" w="med" len="med"/>
                      <a:tailEnd type="none" w="med" len="med"/>
                    </a:lnL>
                    <a:lnR w="6350" cap="flat" cmpd="sng" algn="ctr">
                      <a:solidFill>
                        <a:srgbClr val="9AC343">
                          <a:lumMod val="75000"/>
                        </a:srgb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a:noFill/>
                    </a:lnTlToBr>
                    <a:lnBlToTr>
                      <a:noFill/>
                    </a:lnBlToTr>
                    <a:solidFill>
                      <a:srgbClr val="9AC343">
                        <a:lumMod val="20000"/>
                        <a:lumOff val="80000"/>
                      </a:srgbClr>
                    </a:solidFill>
                  </a:tcPr>
                </a:tc>
                <a:tc>
                  <a:txBody>
                    <a:bodyPr/>
                    <a:lstStyle>
                      <a:lvl1pPr marL="0" algn="l" defTabSz="914286" rtl="0" eaLnBrk="1" latinLnBrk="0" hangingPunct="1">
                        <a:defRPr sz="1700" kern="1200">
                          <a:solidFill>
                            <a:schemeClr val="tx1"/>
                          </a:solidFill>
                          <a:latin typeface="微软雅黑"/>
                          <a:ea typeface="微软雅黑"/>
                        </a:defRPr>
                      </a:lvl1pPr>
                      <a:lvl2pPr marL="457143" algn="l" defTabSz="914286" rtl="0" eaLnBrk="1" latinLnBrk="0" hangingPunct="1">
                        <a:defRPr sz="1700" kern="1200">
                          <a:solidFill>
                            <a:schemeClr val="tx1"/>
                          </a:solidFill>
                          <a:latin typeface="微软雅黑"/>
                          <a:ea typeface="微软雅黑"/>
                        </a:defRPr>
                      </a:lvl2pPr>
                      <a:lvl3pPr marL="914286" algn="l" defTabSz="914286" rtl="0" eaLnBrk="1" latinLnBrk="0" hangingPunct="1">
                        <a:defRPr sz="1700" kern="1200">
                          <a:solidFill>
                            <a:schemeClr val="tx1"/>
                          </a:solidFill>
                          <a:latin typeface="微软雅黑"/>
                          <a:ea typeface="微软雅黑"/>
                        </a:defRPr>
                      </a:lvl3pPr>
                      <a:lvl4pPr marL="1371430" algn="l" defTabSz="914286" rtl="0" eaLnBrk="1" latinLnBrk="0" hangingPunct="1">
                        <a:defRPr sz="1700" kern="1200">
                          <a:solidFill>
                            <a:schemeClr val="tx1"/>
                          </a:solidFill>
                          <a:latin typeface="微软雅黑"/>
                          <a:ea typeface="微软雅黑"/>
                        </a:defRPr>
                      </a:lvl4pPr>
                      <a:lvl5pPr marL="1828573" algn="l" defTabSz="914286" rtl="0" eaLnBrk="1" latinLnBrk="0" hangingPunct="1">
                        <a:defRPr sz="1700" kern="1200">
                          <a:solidFill>
                            <a:schemeClr val="tx1"/>
                          </a:solidFill>
                          <a:latin typeface="微软雅黑"/>
                          <a:ea typeface="微软雅黑"/>
                        </a:defRPr>
                      </a:lvl5pPr>
                      <a:lvl6pPr marL="2285718" algn="l" defTabSz="914286" rtl="0" eaLnBrk="1" latinLnBrk="0" hangingPunct="1">
                        <a:defRPr sz="1700" kern="1200">
                          <a:solidFill>
                            <a:schemeClr val="tx1"/>
                          </a:solidFill>
                          <a:latin typeface="微软雅黑"/>
                          <a:ea typeface="微软雅黑"/>
                        </a:defRPr>
                      </a:lvl6pPr>
                      <a:lvl7pPr marL="2742861" algn="l" defTabSz="914286" rtl="0" eaLnBrk="1" latinLnBrk="0" hangingPunct="1">
                        <a:defRPr sz="1700" kern="1200">
                          <a:solidFill>
                            <a:schemeClr val="tx1"/>
                          </a:solidFill>
                          <a:latin typeface="微软雅黑"/>
                          <a:ea typeface="微软雅黑"/>
                        </a:defRPr>
                      </a:lvl7pPr>
                      <a:lvl8pPr marL="3200004" algn="l" defTabSz="914286" rtl="0" eaLnBrk="1" latinLnBrk="0" hangingPunct="1">
                        <a:defRPr sz="1700" kern="1200">
                          <a:solidFill>
                            <a:schemeClr val="tx1"/>
                          </a:solidFill>
                          <a:latin typeface="微软雅黑"/>
                          <a:ea typeface="微软雅黑"/>
                        </a:defRPr>
                      </a:lvl8pPr>
                      <a:lvl9pPr marL="3657149" algn="l" defTabSz="914286" rtl="0" eaLnBrk="1" latinLnBrk="0" hangingPunct="1">
                        <a:defRPr sz="1700" kern="1200">
                          <a:solidFill>
                            <a:schemeClr val="tx1"/>
                          </a:solidFill>
                          <a:latin typeface="微软雅黑"/>
                          <a:ea typeface="微软雅黑"/>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a:t>
                      </a:r>
                    </a:p>
                  </a:txBody>
                  <a:tcPr anchor="ctr" horzOverflow="overflow">
                    <a:lnL w="6350" cap="flat" cmpd="sng" algn="ctr">
                      <a:solidFill>
                        <a:srgbClr val="9AC343">
                          <a:lumMod val="75000"/>
                        </a:srgbClr>
                      </a:solidFill>
                      <a:prstDash val="solid"/>
                      <a:round/>
                      <a:headEnd type="none" w="med" len="med"/>
                      <a:tailEnd type="none" w="med" len="med"/>
                    </a:lnL>
                    <a:lnR w="6350" cap="flat" cmpd="sng" algn="ctr">
                      <a:solidFill>
                        <a:srgbClr val="9AC343">
                          <a:lumMod val="75000"/>
                        </a:srgb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a:noFill/>
                    </a:lnTlToBr>
                    <a:lnBlToTr>
                      <a:noFill/>
                    </a:lnBlToTr>
                    <a:solidFill>
                      <a:srgbClr val="9AC343">
                        <a:lumMod val="20000"/>
                        <a:lumOff val="80000"/>
                      </a:srgbClr>
                    </a:solidFill>
                  </a:tcPr>
                </a:tc>
                <a:tc>
                  <a:txBody>
                    <a:bodyPr/>
                    <a:lstStyle>
                      <a:lvl1pPr marL="0" algn="l" defTabSz="914286" rtl="0" eaLnBrk="1" latinLnBrk="0" hangingPunct="1">
                        <a:defRPr sz="1700" kern="1200">
                          <a:solidFill>
                            <a:schemeClr val="tx1"/>
                          </a:solidFill>
                          <a:latin typeface="微软雅黑"/>
                          <a:ea typeface="微软雅黑"/>
                        </a:defRPr>
                      </a:lvl1pPr>
                      <a:lvl2pPr marL="457143" algn="l" defTabSz="914286" rtl="0" eaLnBrk="1" latinLnBrk="0" hangingPunct="1">
                        <a:defRPr sz="1700" kern="1200">
                          <a:solidFill>
                            <a:schemeClr val="tx1"/>
                          </a:solidFill>
                          <a:latin typeface="微软雅黑"/>
                          <a:ea typeface="微软雅黑"/>
                        </a:defRPr>
                      </a:lvl2pPr>
                      <a:lvl3pPr marL="914286" algn="l" defTabSz="914286" rtl="0" eaLnBrk="1" latinLnBrk="0" hangingPunct="1">
                        <a:defRPr sz="1700" kern="1200">
                          <a:solidFill>
                            <a:schemeClr val="tx1"/>
                          </a:solidFill>
                          <a:latin typeface="微软雅黑"/>
                          <a:ea typeface="微软雅黑"/>
                        </a:defRPr>
                      </a:lvl3pPr>
                      <a:lvl4pPr marL="1371430" algn="l" defTabSz="914286" rtl="0" eaLnBrk="1" latinLnBrk="0" hangingPunct="1">
                        <a:defRPr sz="1700" kern="1200">
                          <a:solidFill>
                            <a:schemeClr val="tx1"/>
                          </a:solidFill>
                          <a:latin typeface="微软雅黑"/>
                          <a:ea typeface="微软雅黑"/>
                        </a:defRPr>
                      </a:lvl4pPr>
                      <a:lvl5pPr marL="1828573" algn="l" defTabSz="914286" rtl="0" eaLnBrk="1" latinLnBrk="0" hangingPunct="1">
                        <a:defRPr sz="1700" kern="1200">
                          <a:solidFill>
                            <a:schemeClr val="tx1"/>
                          </a:solidFill>
                          <a:latin typeface="微软雅黑"/>
                          <a:ea typeface="微软雅黑"/>
                        </a:defRPr>
                      </a:lvl5pPr>
                      <a:lvl6pPr marL="2285718" algn="l" defTabSz="914286" rtl="0" eaLnBrk="1" latinLnBrk="0" hangingPunct="1">
                        <a:defRPr sz="1700" kern="1200">
                          <a:solidFill>
                            <a:schemeClr val="tx1"/>
                          </a:solidFill>
                          <a:latin typeface="微软雅黑"/>
                          <a:ea typeface="微软雅黑"/>
                        </a:defRPr>
                      </a:lvl6pPr>
                      <a:lvl7pPr marL="2742861" algn="l" defTabSz="914286" rtl="0" eaLnBrk="1" latinLnBrk="0" hangingPunct="1">
                        <a:defRPr sz="1700" kern="1200">
                          <a:solidFill>
                            <a:schemeClr val="tx1"/>
                          </a:solidFill>
                          <a:latin typeface="微软雅黑"/>
                          <a:ea typeface="微软雅黑"/>
                        </a:defRPr>
                      </a:lvl7pPr>
                      <a:lvl8pPr marL="3200004" algn="l" defTabSz="914286" rtl="0" eaLnBrk="1" latinLnBrk="0" hangingPunct="1">
                        <a:defRPr sz="1700" kern="1200">
                          <a:solidFill>
                            <a:schemeClr val="tx1"/>
                          </a:solidFill>
                          <a:latin typeface="微软雅黑"/>
                          <a:ea typeface="微软雅黑"/>
                        </a:defRPr>
                      </a:lvl8pPr>
                      <a:lvl9pPr marL="3657149" algn="l" defTabSz="914286" rtl="0" eaLnBrk="1" latinLnBrk="0" hangingPunct="1">
                        <a:defRPr sz="1700" kern="1200">
                          <a:solidFill>
                            <a:schemeClr val="tx1"/>
                          </a:solidFill>
                          <a:latin typeface="微软雅黑"/>
                          <a:ea typeface="微软雅黑"/>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a:t>
                      </a:r>
                    </a:p>
                  </a:txBody>
                  <a:tcPr anchor="ctr" horzOverflow="overflow">
                    <a:lnL w="6350" cap="flat" cmpd="sng" algn="ctr">
                      <a:solidFill>
                        <a:srgbClr val="9AC343">
                          <a:lumMod val="75000"/>
                        </a:srgbClr>
                      </a:solidFill>
                      <a:prstDash val="solid"/>
                      <a:round/>
                      <a:headEnd type="none" w="med" len="med"/>
                      <a:tailEnd type="none" w="med" len="med"/>
                    </a:lnL>
                    <a:lnR w="6350" cap="flat" cmpd="sng" algn="ctr">
                      <a:solidFill>
                        <a:srgbClr val="9AC343">
                          <a:lumMod val="75000"/>
                        </a:srgb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a:noFill/>
                    </a:lnTlToBr>
                    <a:lnBlToTr>
                      <a:noFill/>
                    </a:lnBlToTr>
                    <a:solidFill>
                      <a:srgbClr val="9AC343">
                        <a:lumMod val="20000"/>
                        <a:lumOff val="80000"/>
                      </a:srgbClr>
                    </a:solidFill>
                  </a:tcPr>
                </a:tc>
                <a:tc>
                  <a:txBody>
                    <a:bodyPr/>
                    <a:lstStyle>
                      <a:lvl1pPr marL="0" algn="l" defTabSz="914286" rtl="0" eaLnBrk="1" latinLnBrk="0" hangingPunct="1">
                        <a:defRPr sz="1700" kern="1200">
                          <a:solidFill>
                            <a:schemeClr val="tx1"/>
                          </a:solidFill>
                          <a:latin typeface="微软雅黑"/>
                          <a:ea typeface="微软雅黑"/>
                        </a:defRPr>
                      </a:lvl1pPr>
                      <a:lvl2pPr marL="457143" algn="l" defTabSz="914286" rtl="0" eaLnBrk="1" latinLnBrk="0" hangingPunct="1">
                        <a:defRPr sz="1700" kern="1200">
                          <a:solidFill>
                            <a:schemeClr val="tx1"/>
                          </a:solidFill>
                          <a:latin typeface="微软雅黑"/>
                          <a:ea typeface="微软雅黑"/>
                        </a:defRPr>
                      </a:lvl2pPr>
                      <a:lvl3pPr marL="914286" algn="l" defTabSz="914286" rtl="0" eaLnBrk="1" latinLnBrk="0" hangingPunct="1">
                        <a:defRPr sz="1700" kern="1200">
                          <a:solidFill>
                            <a:schemeClr val="tx1"/>
                          </a:solidFill>
                          <a:latin typeface="微软雅黑"/>
                          <a:ea typeface="微软雅黑"/>
                        </a:defRPr>
                      </a:lvl3pPr>
                      <a:lvl4pPr marL="1371430" algn="l" defTabSz="914286" rtl="0" eaLnBrk="1" latinLnBrk="0" hangingPunct="1">
                        <a:defRPr sz="1700" kern="1200">
                          <a:solidFill>
                            <a:schemeClr val="tx1"/>
                          </a:solidFill>
                          <a:latin typeface="微软雅黑"/>
                          <a:ea typeface="微软雅黑"/>
                        </a:defRPr>
                      </a:lvl4pPr>
                      <a:lvl5pPr marL="1828573" algn="l" defTabSz="914286" rtl="0" eaLnBrk="1" latinLnBrk="0" hangingPunct="1">
                        <a:defRPr sz="1700" kern="1200">
                          <a:solidFill>
                            <a:schemeClr val="tx1"/>
                          </a:solidFill>
                          <a:latin typeface="微软雅黑"/>
                          <a:ea typeface="微软雅黑"/>
                        </a:defRPr>
                      </a:lvl5pPr>
                      <a:lvl6pPr marL="2285718" algn="l" defTabSz="914286" rtl="0" eaLnBrk="1" latinLnBrk="0" hangingPunct="1">
                        <a:defRPr sz="1700" kern="1200">
                          <a:solidFill>
                            <a:schemeClr val="tx1"/>
                          </a:solidFill>
                          <a:latin typeface="微软雅黑"/>
                          <a:ea typeface="微软雅黑"/>
                        </a:defRPr>
                      </a:lvl6pPr>
                      <a:lvl7pPr marL="2742861" algn="l" defTabSz="914286" rtl="0" eaLnBrk="1" latinLnBrk="0" hangingPunct="1">
                        <a:defRPr sz="1700" kern="1200">
                          <a:solidFill>
                            <a:schemeClr val="tx1"/>
                          </a:solidFill>
                          <a:latin typeface="微软雅黑"/>
                          <a:ea typeface="微软雅黑"/>
                        </a:defRPr>
                      </a:lvl7pPr>
                      <a:lvl8pPr marL="3200004" algn="l" defTabSz="914286" rtl="0" eaLnBrk="1" latinLnBrk="0" hangingPunct="1">
                        <a:defRPr sz="1700" kern="1200">
                          <a:solidFill>
                            <a:schemeClr val="tx1"/>
                          </a:solidFill>
                          <a:latin typeface="微软雅黑"/>
                          <a:ea typeface="微软雅黑"/>
                        </a:defRPr>
                      </a:lvl8pPr>
                      <a:lvl9pPr marL="3657149" algn="l" defTabSz="914286" rtl="0" eaLnBrk="1" latinLnBrk="0" hangingPunct="1">
                        <a:defRPr sz="1700" kern="1200">
                          <a:solidFill>
                            <a:schemeClr val="tx1"/>
                          </a:solidFill>
                          <a:latin typeface="微软雅黑"/>
                          <a:ea typeface="微软雅黑"/>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a:t>
                      </a:r>
                    </a:p>
                  </a:txBody>
                  <a:tcPr anchor="ctr" horzOverflow="overflow">
                    <a:lnL w="6350" cap="flat" cmpd="sng" algn="ctr">
                      <a:solidFill>
                        <a:srgbClr val="9AC343">
                          <a:lumMod val="75000"/>
                        </a:srgbClr>
                      </a:solid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a:noFill/>
                    </a:lnTlToBr>
                    <a:lnBlToTr>
                      <a:noFill/>
                    </a:lnBlToTr>
                    <a:solidFill>
                      <a:srgbClr val="9AC343">
                        <a:lumMod val="20000"/>
                        <a:lumOff val="80000"/>
                      </a:srgbClr>
                    </a:solidFill>
                  </a:tcPr>
                </a:tc>
              </a:tr>
              <a:tr h="724240">
                <a:tc>
                  <a:txBody>
                    <a:bodyPr/>
                    <a:lstStyle>
                      <a:lvl1pPr marL="0" algn="l" defTabSz="914286" rtl="0" eaLnBrk="1" latinLnBrk="0" hangingPunct="1">
                        <a:defRPr sz="1700" kern="1200">
                          <a:solidFill>
                            <a:schemeClr val="tx1"/>
                          </a:solidFill>
                          <a:latin typeface="微软雅黑"/>
                          <a:ea typeface="微软雅黑"/>
                        </a:defRPr>
                      </a:lvl1pPr>
                      <a:lvl2pPr marL="457143" algn="l" defTabSz="914286" rtl="0" eaLnBrk="1" latinLnBrk="0" hangingPunct="1">
                        <a:defRPr sz="1700" kern="1200">
                          <a:solidFill>
                            <a:schemeClr val="tx1"/>
                          </a:solidFill>
                          <a:latin typeface="微软雅黑"/>
                          <a:ea typeface="微软雅黑"/>
                        </a:defRPr>
                      </a:lvl2pPr>
                      <a:lvl3pPr marL="914286" algn="l" defTabSz="914286" rtl="0" eaLnBrk="1" latinLnBrk="0" hangingPunct="1">
                        <a:defRPr sz="1700" kern="1200">
                          <a:solidFill>
                            <a:schemeClr val="tx1"/>
                          </a:solidFill>
                          <a:latin typeface="微软雅黑"/>
                          <a:ea typeface="微软雅黑"/>
                        </a:defRPr>
                      </a:lvl3pPr>
                      <a:lvl4pPr marL="1371430" algn="l" defTabSz="914286" rtl="0" eaLnBrk="1" latinLnBrk="0" hangingPunct="1">
                        <a:defRPr sz="1700" kern="1200">
                          <a:solidFill>
                            <a:schemeClr val="tx1"/>
                          </a:solidFill>
                          <a:latin typeface="微软雅黑"/>
                          <a:ea typeface="微软雅黑"/>
                        </a:defRPr>
                      </a:lvl4pPr>
                      <a:lvl5pPr marL="1828573" algn="l" defTabSz="914286" rtl="0" eaLnBrk="1" latinLnBrk="0" hangingPunct="1">
                        <a:defRPr sz="1700" kern="1200">
                          <a:solidFill>
                            <a:schemeClr val="tx1"/>
                          </a:solidFill>
                          <a:latin typeface="微软雅黑"/>
                          <a:ea typeface="微软雅黑"/>
                        </a:defRPr>
                      </a:lvl5pPr>
                      <a:lvl6pPr marL="2285718" algn="l" defTabSz="914286" rtl="0" eaLnBrk="1" latinLnBrk="0" hangingPunct="1">
                        <a:defRPr sz="1700" kern="1200">
                          <a:solidFill>
                            <a:schemeClr val="tx1"/>
                          </a:solidFill>
                          <a:latin typeface="微软雅黑"/>
                          <a:ea typeface="微软雅黑"/>
                        </a:defRPr>
                      </a:lvl6pPr>
                      <a:lvl7pPr marL="2742861" algn="l" defTabSz="914286" rtl="0" eaLnBrk="1" latinLnBrk="0" hangingPunct="1">
                        <a:defRPr sz="1700" kern="1200">
                          <a:solidFill>
                            <a:schemeClr val="tx1"/>
                          </a:solidFill>
                          <a:latin typeface="微软雅黑"/>
                          <a:ea typeface="微软雅黑"/>
                        </a:defRPr>
                      </a:lvl7pPr>
                      <a:lvl8pPr marL="3200004" algn="l" defTabSz="914286" rtl="0" eaLnBrk="1" latinLnBrk="0" hangingPunct="1">
                        <a:defRPr sz="1700" kern="1200">
                          <a:solidFill>
                            <a:schemeClr val="tx1"/>
                          </a:solidFill>
                          <a:latin typeface="微软雅黑"/>
                          <a:ea typeface="微软雅黑"/>
                        </a:defRPr>
                      </a:lvl8pPr>
                      <a:lvl9pPr marL="3657149" algn="l" defTabSz="914286" rtl="0" eaLnBrk="1" latinLnBrk="0" hangingPunct="1">
                        <a:defRPr sz="1700" kern="1200">
                          <a:solidFill>
                            <a:schemeClr val="tx1"/>
                          </a:solidFill>
                          <a:latin typeface="微软雅黑"/>
                          <a:ea typeface="微软雅黑"/>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1" u="none" strike="noStrike" cap="none" normalizeH="0" baseline="0" dirty="0" smtClean="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n</a:t>
                      </a:r>
                    </a:p>
                  </a:txBody>
                  <a:tcPr anchor="ctr" horzOverflow="overflow">
                    <a:lnL w="12700" cap="flat" cmpd="sng" algn="ctr">
                      <a:noFill/>
                      <a:prstDash val="solid"/>
                      <a:round/>
                      <a:headEnd type="none" w="med" len="med"/>
                      <a:tailEnd type="none" w="med" len="med"/>
                    </a:lnL>
                    <a:lnR w="6350" cap="flat" cmpd="sng" algn="ctr">
                      <a:solidFill>
                        <a:srgbClr val="9AC343">
                          <a:lumMod val="75000"/>
                        </a:srgbClr>
                      </a:solidFill>
                      <a:prstDash val="solid"/>
                      <a:round/>
                      <a:headEnd type="none" w="med" len="med"/>
                      <a:tailEnd type="none" w="med" len="med"/>
                    </a:lnR>
                    <a:lnT w="6350" cap="flat" cmpd="sng" algn="ctr">
                      <a:noFill/>
                      <a:prstDash val="solid"/>
                      <a:round/>
                      <a:headEnd type="none" w="med" len="med"/>
                      <a:tailEnd type="none" w="med" len="med"/>
                    </a:lnT>
                    <a:lnB w="28575" cap="flat" cmpd="sng" algn="ctr">
                      <a:solidFill>
                        <a:srgbClr val="9AC343">
                          <a:lumMod val="75000"/>
                        </a:srgbClr>
                      </a:solidFill>
                      <a:prstDash val="solid"/>
                      <a:round/>
                      <a:headEnd type="none" w="med" len="med"/>
                      <a:tailEnd type="none" w="med" len="med"/>
                    </a:lnB>
                    <a:lnTlToBr>
                      <a:noFill/>
                    </a:lnTlToBr>
                    <a:lnBlToTr>
                      <a:noFill/>
                    </a:lnBlToTr>
                    <a:solidFill>
                      <a:srgbClr val="9AC343">
                        <a:lumMod val="20000"/>
                        <a:lumOff val="80000"/>
                      </a:srgbClr>
                    </a:solidFill>
                  </a:tcPr>
                </a:tc>
                <a:tc>
                  <a:txBody>
                    <a:bodyPr/>
                    <a:lstStyle>
                      <a:lvl1pPr marL="0" algn="l" defTabSz="914286" rtl="0" eaLnBrk="1" latinLnBrk="0" hangingPunct="1">
                        <a:defRPr sz="1700" kern="1200">
                          <a:solidFill>
                            <a:schemeClr val="tx1"/>
                          </a:solidFill>
                          <a:latin typeface="微软雅黑"/>
                          <a:ea typeface="微软雅黑"/>
                        </a:defRPr>
                      </a:lvl1pPr>
                      <a:lvl2pPr marL="457143" algn="l" defTabSz="914286" rtl="0" eaLnBrk="1" latinLnBrk="0" hangingPunct="1">
                        <a:defRPr sz="1700" kern="1200">
                          <a:solidFill>
                            <a:schemeClr val="tx1"/>
                          </a:solidFill>
                          <a:latin typeface="微软雅黑"/>
                          <a:ea typeface="微软雅黑"/>
                        </a:defRPr>
                      </a:lvl2pPr>
                      <a:lvl3pPr marL="914286" algn="l" defTabSz="914286" rtl="0" eaLnBrk="1" latinLnBrk="0" hangingPunct="1">
                        <a:defRPr sz="1700" kern="1200">
                          <a:solidFill>
                            <a:schemeClr val="tx1"/>
                          </a:solidFill>
                          <a:latin typeface="微软雅黑"/>
                          <a:ea typeface="微软雅黑"/>
                        </a:defRPr>
                      </a:lvl3pPr>
                      <a:lvl4pPr marL="1371430" algn="l" defTabSz="914286" rtl="0" eaLnBrk="1" latinLnBrk="0" hangingPunct="1">
                        <a:defRPr sz="1700" kern="1200">
                          <a:solidFill>
                            <a:schemeClr val="tx1"/>
                          </a:solidFill>
                          <a:latin typeface="微软雅黑"/>
                          <a:ea typeface="微软雅黑"/>
                        </a:defRPr>
                      </a:lvl4pPr>
                      <a:lvl5pPr marL="1828573" algn="l" defTabSz="914286" rtl="0" eaLnBrk="1" latinLnBrk="0" hangingPunct="1">
                        <a:defRPr sz="1700" kern="1200">
                          <a:solidFill>
                            <a:schemeClr val="tx1"/>
                          </a:solidFill>
                          <a:latin typeface="微软雅黑"/>
                          <a:ea typeface="微软雅黑"/>
                        </a:defRPr>
                      </a:lvl5pPr>
                      <a:lvl6pPr marL="2285718" algn="l" defTabSz="914286" rtl="0" eaLnBrk="1" latinLnBrk="0" hangingPunct="1">
                        <a:defRPr sz="1700" kern="1200">
                          <a:solidFill>
                            <a:schemeClr val="tx1"/>
                          </a:solidFill>
                          <a:latin typeface="微软雅黑"/>
                          <a:ea typeface="微软雅黑"/>
                        </a:defRPr>
                      </a:lvl6pPr>
                      <a:lvl7pPr marL="2742861" algn="l" defTabSz="914286" rtl="0" eaLnBrk="1" latinLnBrk="0" hangingPunct="1">
                        <a:defRPr sz="1700" kern="1200">
                          <a:solidFill>
                            <a:schemeClr val="tx1"/>
                          </a:solidFill>
                          <a:latin typeface="微软雅黑"/>
                          <a:ea typeface="微软雅黑"/>
                        </a:defRPr>
                      </a:lvl7pPr>
                      <a:lvl8pPr marL="3200004" algn="l" defTabSz="914286" rtl="0" eaLnBrk="1" latinLnBrk="0" hangingPunct="1">
                        <a:defRPr sz="1700" kern="1200">
                          <a:solidFill>
                            <a:schemeClr val="tx1"/>
                          </a:solidFill>
                          <a:latin typeface="微软雅黑"/>
                          <a:ea typeface="微软雅黑"/>
                        </a:defRPr>
                      </a:lvl8pPr>
                      <a:lvl9pPr marL="3657149" algn="l" defTabSz="914286" rtl="0" eaLnBrk="1" latinLnBrk="0" hangingPunct="1">
                        <a:defRPr sz="1700" kern="1200">
                          <a:solidFill>
                            <a:schemeClr val="tx1"/>
                          </a:solidFill>
                          <a:latin typeface="微软雅黑"/>
                          <a:ea typeface="微软雅黑"/>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zh-CN" sz="2000" b="0" i="0" u="none" strike="noStrike" cap="none" normalizeH="0" baseline="0" dirty="0" smtClean="0">
                        <a:ln>
                          <a:noFill/>
                        </a:ln>
                        <a:solidFill>
                          <a:schemeClr val="tx1"/>
                        </a:solidFill>
                        <a:effectLst>
                          <a:outerShdw blurRad="38100" dist="38100" dir="2700000" algn="tl">
                            <a:srgbClr val="FFFFFF"/>
                          </a:outerShdw>
                        </a:effectLst>
                        <a:latin typeface="Times New Roman" panose="02020603050405020304" pitchFamily="18" charset="0"/>
                        <a:ea typeface="微软雅黑" panose="020B0503020204020204" pitchFamily="34" charset="-122"/>
                        <a:cs typeface="Times New Roman" panose="02020603050405020304" pitchFamily="18" charset="0"/>
                      </a:endParaRPr>
                    </a:p>
                  </a:txBody>
                  <a:tcPr anchor="ctr" horzOverflow="overflow">
                    <a:lnL w="6350" cap="flat" cmpd="sng" algn="ctr">
                      <a:solidFill>
                        <a:srgbClr val="9AC343">
                          <a:lumMod val="75000"/>
                        </a:srgbClr>
                      </a:solidFill>
                      <a:prstDash val="solid"/>
                      <a:round/>
                      <a:headEnd type="none" w="med" len="med"/>
                      <a:tailEnd type="none" w="med" len="med"/>
                    </a:lnL>
                    <a:lnR w="6350" cap="flat" cmpd="sng" algn="ctr">
                      <a:solidFill>
                        <a:srgbClr val="9AC343">
                          <a:lumMod val="75000"/>
                        </a:srgbClr>
                      </a:solidFill>
                      <a:prstDash val="solid"/>
                      <a:round/>
                      <a:headEnd type="none" w="med" len="med"/>
                      <a:tailEnd type="none" w="med" len="med"/>
                    </a:lnR>
                    <a:lnT w="6350" cap="flat" cmpd="sng" algn="ctr">
                      <a:noFill/>
                      <a:prstDash val="solid"/>
                      <a:round/>
                      <a:headEnd type="none" w="med" len="med"/>
                      <a:tailEnd type="none" w="med" len="med"/>
                    </a:lnT>
                    <a:lnB w="28575" cap="flat" cmpd="sng" algn="ctr">
                      <a:solidFill>
                        <a:srgbClr val="9AC343">
                          <a:lumMod val="75000"/>
                        </a:srgbClr>
                      </a:solidFill>
                      <a:prstDash val="solid"/>
                      <a:round/>
                      <a:headEnd type="none" w="med" len="med"/>
                      <a:tailEnd type="none" w="med" len="med"/>
                    </a:lnB>
                    <a:lnTlToBr>
                      <a:noFill/>
                    </a:lnTlToBr>
                    <a:lnBlToTr>
                      <a:noFill/>
                    </a:lnBlToTr>
                    <a:solidFill>
                      <a:srgbClr val="9AC343">
                        <a:lumMod val="20000"/>
                        <a:lumOff val="80000"/>
                      </a:srgbClr>
                    </a:solidFill>
                  </a:tcPr>
                </a:tc>
                <a:tc>
                  <a:txBody>
                    <a:bodyPr/>
                    <a:lstStyle>
                      <a:lvl1pPr marL="0" algn="l" defTabSz="914286" rtl="0" eaLnBrk="1" latinLnBrk="0" hangingPunct="1">
                        <a:defRPr sz="1700" kern="1200">
                          <a:solidFill>
                            <a:schemeClr val="tx1"/>
                          </a:solidFill>
                          <a:latin typeface="微软雅黑"/>
                          <a:ea typeface="微软雅黑"/>
                        </a:defRPr>
                      </a:lvl1pPr>
                      <a:lvl2pPr marL="457143" algn="l" defTabSz="914286" rtl="0" eaLnBrk="1" latinLnBrk="0" hangingPunct="1">
                        <a:defRPr sz="1700" kern="1200">
                          <a:solidFill>
                            <a:schemeClr val="tx1"/>
                          </a:solidFill>
                          <a:latin typeface="微软雅黑"/>
                          <a:ea typeface="微软雅黑"/>
                        </a:defRPr>
                      </a:lvl2pPr>
                      <a:lvl3pPr marL="914286" algn="l" defTabSz="914286" rtl="0" eaLnBrk="1" latinLnBrk="0" hangingPunct="1">
                        <a:defRPr sz="1700" kern="1200">
                          <a:solidFill>
                            <a:schemeClr val="tx1"/>
                          </a:solidFill>
                          <a:latin typeface="微软雅黑"/>
                          <a:ea typeface="微软雅黑"/>
                        </a:defRPr>
                      </a:lvl3pPr>
                      <a:lvl4pPr marL="1371430" algn="l" defTabSz="914286" rtl="0" eaLnBrk="1" latinLnBrk="0" hangingPunct="1">
                        <a:defRPr sz="1700" kern="1200">
                          <a:solidFill>
                            <a:schemeClr val="tx1"/>
                          </a:solidFill>
                          <a:latin typeface="微软雅黑"/>
                          <a:ea typeface="微软雅黑"/>
                        </a:defRPr>
                      </a:lvl4pPr>
                      <a:lvl5pPr marL="1828573" algn="l" defTabSz="914286" rtl="0" eaLnBrk="1" latinLnBrk="0" hangingPunct="1">
                        <a:defRPr sz="1700" kern="1200">
                          <a:solidFill>
                            <a:schemeClr val="tx1"/>
                          </a:solidFill>
                          <a:latin typeface="微软雅黑"/>
                          <a:ea typeface="微软雅黑"/>
                        </a:defRPr>
                      </a:lvl5pPr>
                      <a:lvl6pPr marL="2285718" algn="l" defTabSz="914286" rtl="0" eaLnBrk="1" latinLnBrk="0" hangingPunct="1">
                        <a:defRPr sz="1700" kern="1200">
                          <a:solidFill>
                            <a:schemeClr val="tx1"/>
                          </a:solidFill>
                          <a:latin typeface="微软雅黑"/>
                          <a:ea typeface="微软雅黑"/>
                        </a:defRPr>
                      </a:lvl6pPr>
                      <a:lvl7pPr marL="2742861" algn="l" defTabSz="914286" rtl="0" eaLnBrk="1" latinLnBrk="0" hangingPunct="1">
                        <a:defRPr sz="1700" kern="1200">
                          <a:solidFill>
                            <a:schemeClr val="tx1"/>
                          </a:solidFill>
                          <a:latin typeface="微软雅黑"/>
                          <a:ea typeface="微软雅黑"/>
                        </a:defRPr>
                      </a:lvl7pPr>
                      <a:lvl8pPr marL="3200004" algn="l" defTabSz="914286" rtl="0" eaLnBrk="1" latinLnBrk="0" hangingPunct="1">
                        <a:defRPr sz="1700" kern="1200">
                          <a:solidFill>
                            <a:schemeClr val="tx1"/>
                          </a:solidFill>
                          <a:latin typeface="微软雅黑"/>
                          <a:ea typeface="微软雅黑"/>
                        </a:defRPr>
                      </a:lvl8pPr>
                      <a:lvl9pPr marL="3657149" algn="l" defTabSz="914286" rtl="0" eaLnBrk="1" latinLnBrk="0" hangingPunct="1">
                        <a:defRPr sz="1700" kern="1200">
                          <a:solidFill>
                            <a:schemeClr val="tx1"/>
                          </a:solidFill>
                          <a:latin typeface="微软雅黑"/>
                          <a:ea typeface="微软雅黑"/>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1" u="none" strike="noStrike" cap="none" normalizeH="0" baseline="0" dirty="0" smtClean="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a</a:t>
                      </a:r>
                      <a:r>
                        <a:rPr kumimoji="0" lang="en-US" altLang="zh-CN" sz="2000" b="0" i="1" u="none" strike="noStrike" cap="none" normalizeH="0" baseline="-30000" dirty="0" smtClean="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n</a:t>
                      </a:r>
                      <a:endParaRPr kumimoji="0" lang="en-US" altLang="zh-CN" sz="2000" b="0" i="1" u="none" strike="noStrike" cap="none" normalizeH="0" baseline="0" dirty="0" smtClean="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anchor="ctr" horzOverflow="overflow">
                    <a:lnL w="6350" cap="flat" cmpd="sng" algn="ctr">
                      <a:solidFill>
                        <a:srgbClr val="9AC343">
                          <a:lumMod val="75000"/>
                        </a:srgbClr>
                      </a:solidFill>
                      <a:prstDash val="solid"/>
                      <a:round/>
                      <a:headEnd type="none" w="med" len="med"/>
                      <a:tailEnd type="none" w="med" len="med"/>
                    </a:lnL>
                    <a:lnR w="6350" cap="flat" cmpd="sng" algn="ctr">
                      <a:solidFill>
                        <a:srgbClr val="9AC343">
                          <a:lumMod val="75000"/>
                        </a:srgbClr>
                      </a:solidFill>
                      <a:prstDash val="solid"/>
                      <a:round/>
                      <a:headEnd type="none" w="med" len="med"/>
                      <a:tailEnd type="none" w="med" len="med"/>
                    </a:lnR>
                    <a:lnT w="6350" cap="flat" cmpd="sng" algn="ctr">
                      <a:noFill/>
                      <a:prstDash val="solid"/>
                      <a:round/>
                      <a:headEnd type="none" w="med" len="med"/>
                      <a:tailEnd type="none" w="med" len="med"/>
                    </a:lnT>
                    <a:lnB w="28575" cap="flat" cmpd="sng" algn="ctr">
                      <a:solidFill>
                        <a:srgbClr val="9AC343">
                          <a:lumMod val="75000"/>
                        </a:srgbClr>
                      </a:solidFill>
                      <a:prstDash val="solid"/>
                      <a:round/>
                      <a:headEnd type="none" w="med" len="med"/>
                      <a:tailEnd type="none" w="med" len="med"/>
                    </a:lnB>
                    <a:lnTlToBr>
                      <a:noFill/>
                    </a:lnTlToBr>
                    <a:lnBlToTr>
                      <a:noFill/>
                    </a:lnBlToTr>
                    <a:solidFill>
                      <a:srgbClr val="9AC343">
                        <a:lumMod val="20000"/>
                        <a:lumOff val="80000"/>
                      </a:srgbClr>
                    </a:solidFill>
                  </a:tcPr>
                </a:tc>
                <a:tc>
                  <a:txBody>
                    <a:bodyPr/>
                    <a:lstStyle>
                      <a:lvl1pPr marL="0" algn="l" defTabSz="914286" rtl="0" eaLnBrk="1" latinLnBrk="0" hangingPunct="1">
                        <a:defRPr sz="1700" kern="1200">
                          <a:solidFill>
                            <a:schemeClr val="tx1"/>
                          </a:solidFill>
                          <a:latin typeface="微软雅黑"/>
                          <a:ea typeface="微软雅黑"/>
                        </a:defRPr>
                      </a:lvl1pPr>
                      <a:lvl2pPr marL="457143" algn="l" defTabSz="914286" rtl="0" eaLnBrk="1" latinLnBrk="0" hangingPunct="1">
                        <a:defRPr sz="1700" kern="1200">
                          <a:solidFill>
                            <a:schemeClr val="tx1"/>
                          </a:solidFill>
                          <a:latin typeface="微软雅黑"/>
                          <a:ea typeface="微软雅黑"/>
                        </a:defRPr>
                      </a:lvl2pPr>
                      <a:lvl3pPr marL="914286" algn="l" defTabSz="914286" rtl="0" eaLnBrk="1" latinLnBrk="0" hangingPunct="1">
                        <a:defRPr sz="1700" kern="1200">
                          <a:solidFill>
                            <a:schemeClr val="tx1"/>
                          </a:solidFill>
                          <a:latin typeface="微软雅黑"/>
                          <a:ea typeface="微软雅黑"/>
                        </a:defRPr>
                      </a:lvl3pPr>
                      <a:lvl4pPr marL="1371430" algn="l" defTabSz="914286" rtl="0" eaLnBrk="1" latinLnBrk="0" hangingPunct="1">
                        <a:defRPr sz="1700" kern="1200">
                          <a:solidFill>
                            <a:schemeClr val="tx1"/>
                          </a:solidFill>
                          <a:latin typeface="微软雅黑"/>
                          <a:ea typeface="微软雅黑"/>
                        </a:defRPr>
                      </a:lvl4pPr>
                      <a:lvl5pPr marL="1828573" algn="l" defTabSz="914286" rtl="0" eaLnBrk="1" latinLnBrk="0" hangingPunct="1">
                        <a:defRPr sz="1700" kern="1200">
                          <a:solidFill>
                            <a:schemeClr val="tx1"/>
                          </a:solidFill>
                          <a:latin typeface="微软雅黑"/>
                          <a:ea typeface="微软雅黑"/>
                        </a:defRPr>
                      </a:lvl5pPr>
                      <a:lvl6pPr marL="2285718" algn="l" defTabSz="914286" rtl="0" eaLnBrk="1" latinLnBrk="0" hangingPunct="1">
                        <a:defRPr sz="1700" kern="1200">
                          <a:solidFill>
                            <a:schemeClr val="tx1"/>
                          </a:solidFill>
                          <a:latin typeface="微软雅黑"/>
                          <a:ea typeface="微软雅黑"/>
                        </a:defRPr>
                      </a:lvl6pPr>
                      <a:lvl7pPr marL="2742861" algn="l" defTabSz="914286" rtl="0" eaLnBrk="1" latinLnBrk="0" hangingPunct="1">
                        <a:defRPr sz="1700" kern="1200">
                          <a:solidFill>
                            <a:schemeClr val="tx1"/>
                          </a:solidFill>
                          <a:latin typeface="微软雅黑"/>
                          <a:ea typeface="微软雅黑"/>
                        </a:defRPr>
                      </a:lvl7pPr>
                      <a:lvl8pPr marL="3200004" algn="l" defTabSz="914286" rtl="0" eaLnBrk="1" latinLnBrk="0" hangingPunct="1">
                        <a:defRPr sz="1700" kern="1200">
                          <a:solidFill>
                            <a:schemeClr val="tx1"/>
                          </a:solidFill>
                          <a:latin typeface="微软雅黑"/>
                          <a:ea typeface="微软雅黑"/>
                        </a:defRPr>
                      </a:lvl8pPr>
                      <a:lvl9pPr marL="3657149" algn="l" defTabSz="914286" rtl="0" eaLnBrk="1" latinLnBrk="0" hangingPunct="1">
                        <a:defRPr sz="1700" kern="1200">
                          <a:solidFill>
                            <a:schemeClr val="tx1"/>
                          </a:solidFill>
                          <a:latin typeface="微软雅黑"/>
                          <a:ea typeface="微软雅黑"/>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1" u="none" strike="noStrike" cap="none" normalizeH="0" baseline="0" dirty="0" err="1" smtClean="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b</a:t>
                      </a:r>
                      <a:r>
                        <a:rPr kumimoji="0" lang="en-US" altLang="zh-CN" sz="2000" b="0" i="1" u="none" strike="noStrike" cap="none" normalizeH="0" baseline="-30000" dirty="0" err="1" smtClean="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n</a:t>
                      </a:r>
                      <a:endParaRPr kumimoji="0" lang="en-US" altLang="zh-CN" sz="2000" b="0" i="1" u="none" strike="noStrike" cap="none" normalizeH="0" baseline="0" dirty="0" smtClean="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anchor="ctr" horzOverflow="overflow">
                    <a:lnL w="6350" cap="flat" cmpd="sng" algn="ctr">
                      <a:solidFill>
                        <a:srgbClr val="9AC343">
                          <a:lumMod val="75000"/>
                        </a:srgbClr>
                      </a:solid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28575" cap="flat" cmpd="sng" algn="ctr">
                      <a:solidFill>
                        <a:srgbClr val="9AC343">
                          <a:lumMod val="75000"/>
                        </a:srgbClr>
                      </a:solidFill>
                      <a:prstDash val="solid"/>
                      <a:round/>
                      <a:headEnd type="none" w="med" len="med"/>
                      <a:tailEnd type="none" w="med" len="med"/>
                    </a:lnB>
                    <a:lnTlToBr>
                      <a:noFill/>
                    </a:lnTlToBr>
                    <a:lnBlToTr>
                      <a:noFill/>
                    </a:lnBlToTr>
                    <a:solidFill>
                      <a:srgbClr val="9AC343">
                        <a:lumMod val="20000"/>
                        <a:lumOff val="80000"/>
                      </a:srgbClr>
                    </a:solidFill>
                  </a:tcPr>
                </a:tc>
              </a:tr>
            </a:tbl>
          </a:graphicData>
        </a:graphic>
      </p:graphicFrame>
      <p:sp>
        <p:nvSpPr>
          <p:cNvPr id="13" name="Text Box 3"/>
          <p:cNvSpPr txBox="1">
            <a:spLocks noChangeArrowheads="1"/>
          </p:cNvSpPr>
          <p:nvPr/>
        </p:nvSpPr>
        <p:spPr bwMode="auto">
          <a:xfrm>
            <a:off x="758088" y="3033890"/>
            <a:ext cx="10521692" cy="499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algn="ctr" eaLnBrk="1" hangingPunct="1">
              <a:lnSpc>
                <a:spcPct val="150000"/>
              </a:lnSpc>
              <a:defRPr/>
            </a:pPr>
            <a:r>
              <a:rPr lang="zh-CN" altLang="en-US" sz="2000" kern="0" dirty="0" smtClean="0">
                <a:solidFill>
                  <a:srgbClr val="009999"/>
                </a:solidFill>
                <a:ea typeface="微软雅黑" panose="020B0503020204020204" pitchFamily="34" charset="-122"/>
                <a:cs typeface="Times New Roman" panose="02020603050405020304" pitchFamily="18" charset="0"/>
              </a:rPr>
              <a:t>生殖率与存活率</a:t>
            </a:r>
            <a:endParaRPr lang="zh-CN" altLang="en-US" sz="2000" kern="0" dirty="0">
              <a:solidFill>
                <a:srgbClr val="009999"/>
              </a:solidFill>
              <a:ea typeface="微软雅黑" panose="020B0503020204020204" pitchFamily="34" charset="-122"/>
              <a:cs typeface="Times New Roman" panose="02020603050405020304" pitchFamily="18" charset="0"/>
            </a:endParaRPr>
          </a:p>
        </p:txBody>
      </p:sp>
      <p:sp>
        <p:nvSpPr>
          <p:cNvPr id="14" name="Text Box 4"/>
          <p:cNvSpPr txBox="1">
            <a:spLocks noChangeArrowheads="1"/>
          </p:cNvSpPr>
          <p:nvPr/>
        </p:nvSpPr>
        <p:spPr bwMode="auto">
          <a:xfrm>
            <a:off x="964204" y="1029480"/>
            <a:ext cx="10315576"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algn="just" eaLnBrk="1" hangingPunct="1">
              <a:lnSpc>
                <a:spcPct val="150000"/>
              </a:lnSpc>
              <a:defRPr/>
            </a:pPr>
            <a:r>
              <a:rPr lang="zh-CN" altLang="en-US" sz="2400" b="0" kern="0" dirty="0" smtClean="0">
                <a:solidFill>
                  <a:srgbClr val="000000"/>
                </a:solidFill>
                <a:ea typeface="微软雅黑" panose="020B0503020204020204" pitchFamily="34" charset="-122"/>
                <a:cs typeface="Times New Roman" panose="02020603050405020304" pitchFamily="18" charset="0"/>
              </a:rPr>
              <a:t>        在</a:t>
            </a:r>
            <a:r>
              <a:rPr lang="zh-CN" altLang="en-US" sz="2400" b="0" kern="0" dirty="0">
                <a:solidFill>
                  <a:srgbClr val="000000"/>
                </a:solidFill>
                <a:ea typeface="微软雅黑" panose="020B0503020204020204" pitchFamily="34" charset="-122"/>
                <a:cs typeface="Times New Roman" panose="02020603050405020304" pitchFamily="18" charset="0"/>
              </a:rPr>
              <a:t>某动物种群</a:t>
            </a:r>
            <a:r>
              <a:rPr lang="zh-CN" altLang="en-US" sz="2400" b="0" kern="0" dirty="0" smtClean="0">
                <a:solidFill>
                  <a:srgbClr val="000000"/>
                </a:solidFill>
                <a:ea typeface="微软雅黑" panose="020B0503020204020204" pitchFamily="34" charset="-122"/>
                <a:cs typeface="Times New Roman" panose="02020603050405020304" pitchFamily="18" charset="0"/>
              </a:rPr>
              <a:t>中，仅</a:t>
            </a:r>
            <a:r>
              <a:rPr lang="zh-CN" altLang="en-US" sz="2400" b="0" kern="0" dirty="0">
                <a:solidFill>
                  <a:srgbClr val="000000"/>
                </a:solidFill>
                <a:ea typeface="微软雅黑" panose="020B0503020204020204" pitchFamily="34" charset="-122"/>
                <a:cs typeface="Times New Roman" panose="02020603050405020304" pitchFamily="18" charset="0"/>
              </a:rPr>
              <a:t>考察雌性动物的年龄和</a:t>
            </a:r>
            <a:r>
              <a:rPr lang="zh-CN" altLang="en-US" sz="2400" b="0" kern="0" dirty="0" smtClean="0">
                <a:solidFill>
                  <a:srgbClr val="000000"/>
                </a:solidFill>
                <a:ea typeface="微软雅黑" panose="020B0503020204020204" pitchFamily="34" charset="-122"/>
                <a:cs typeface="Times New Roman" panose="02020603050405020304" pitchFamily="18" charset="0"/>
              </a:rPr>
              <a:t>数量，设</a:t>
            </a:r>
            <a:r>
              <a:rPr lang="zh-CN" altLang="en-US" sz="2400" b="0" kern="0" dirty="0">
                <a:solidFill>
                  <a:srgbClr val="000000"/>
                </a:solidFill>
                <a:ea typeface="微软雅黑" panose="020B0503020204020204" pitchFamily="34" charset="-122"/>
                <a:cs typeface="Times New Roman" panose="02020603050405020304" pitchFamily="18" charset="0"/>
              </a:rPr>
              <a:t>此种群中雌性动物的最大生存年龄为</a:t>
            </a:r>
            <a:r>
              <a:rPr lang="en-US" altLang="zh-CN" sz="2400" b="0" i="1" kern="0" dirty="0" smtClean="0">
                <a:solidFill>
                  <a:srgbClr val="000000"/>
                </a:solidFill>
                <a:ea typeface="微软雅黑" panose="020B0503020204020204" pitchFamily="34" charset="-122"/>
                <a:cs typeface="Times New Roman" panose="02020603050405020304" pitchFamily="18" charset="0"/>
              </a:rPr>
              <a:t>L</a:t>
            </a:r>
            <a:r>
              <a:rPr lang="zh-CN" altLang="en-US" sz="2400" b="0" kern="0" dirty="0" smtClean="0">
                <a:solidFill>
                  <a:srgbClr val="000000"/>
                </a:solidFill>
                <a:ea typeface="微软雅黑" panose="020B0503020204020204" pitchFamily="34" charset="-122"/>
                <a:cs typeface="Times New Roman" panose="02020603050405020304" pitchFamily="18" charset="0"/>
              </a:rPr>
              <a:t>（单位：年</a:t>
            </a:r>
            <a:r>
              <a:rPr lang="zh-CN" altLang="en-US" sz="2400" b="0" kern="0" dirty="0">
                <a:solidFill>
                  <a:srgbClr val="000000"/>
                </a:solidFill>
                <a:ea typeface="微软雅黑" panose="020B0503020204020204" pitchFamily="34" charset="-122"/>
                <a:cs typeface="Times New Roman" panose="02020603050405020304" pitchFamily="18" charset="0"/>
              </a:rPr>
              <a:t>或其他时间</a:t>
            </a:r>
            <a:r>
              <a:rPr lang="zh-CN" altLang="en-US" sz="2400" b="0" kern="0" dirty="0" smtClean="0">
                <a:solidFill>
                  <a:srgbClr val="000000"/>
                </a:solidFill>
                <a:ea typeface="微软雅黑" panose="020B0503020204020204" pitchFamily="34" charset="-122"/>
                <a:cs typeface="Times New Roman" panose="02020603050405020304" pitchFamily="18" charset="0"/>
              </a:rPr>
              <a:t>单位</a:t>
            </a:r>
            <a:r>
              <a:rPr lang="zh-CN" altLang="en-US" sz="2400" b="0" kern="0" dirty="0">
                <a:solidFill>
                  <a:srgbClr val="000000"/>
                </a:solidFill>
                <a:ea typeface="微软雅黑" panose="020B0503020204020204" pitchFamily="34" charset="-122"/>
                <a:cs typeface="Times New Roman" panose="02020603050405020304" pitchFamily="18" charset="0"/>
              </a:rPr>
              <a:t>）</a:t>
            </a:r>
            <a:r>
              <a:rPr lang="zh-CN" altLang="en-US" sz="2400" b="0" kern="0" dirty="0" smtClean="0">
                <a:solidFill>
                  <a:srgbClr val="000000"/>
                </a:solidFill>
                <a:ea typeface="微软雅黑" panose="020B0503020204020204" pitchFamily="34" charset="-122"/>
                <a:cs typeface="Times New Roman" panose="02020603050405020304" pitchFamily="18" charset="0"/>
              </a:rPr>
              <a:t>，把</a:t>
            </a:r>
            <a:r>
              <a:rPr lang="zh-CN" altLang="en-US" sz="2400" b="0" kern="0" dirty="0">
                <a:solidFill>
                  <a:srgbClr val="000000"/>
                </a:solidFill>
                <a:ea typeface="微软雅黑" panose="020B0503020204020204" pitchFamily="34" charset="-122"/>
                <a:cs typeface="Times New Roman" panose="02020603050405020304" pitchFamily="18" charset="0"/>
              </a:rPr>
              <a:t>［</a:t>
            </a:r>
            <a:r>
              <a:rPr lang="en-US" altLang="zh-CN" sz="2400" b="0" kern="0" dirty="0">
                <a:solidFill>
                  <a:srgbClr val="000000"/>
                </a:solidFill>
                <a:ea typeface="微软雅黑" panose="020B0503020204020204" pitchFamily="34" charset="-122"/>
                <a:cs typeface="Times New Roman" panose="02020603050405020304" pitchFamily="18" charset="0"/>
              </a:rPr>
              <a:t>0</a:t>
            </a:r>
            <a:r>
              <a:rPr lang="en-US" altLang="zh-CN" sz="2400" b="0" kern="0" dirty="0" smtClean="0">
                <a:solidFill>
                  <a:srgbClr val="000000"/>
                </a:solidFill>
                <a:ea typeface="微软雅黑" panose="020B0503020204020204" pitchFamily="34" charset="-122"/>
                <a:cs typeface="Times New Roman" panose="02020603050405020304" pitchFamily="18" charset="0"/>
              </a:rPr>
              <a:t>, </a:t>
            </a:r>
            <a:r>
              <a:rPr lang="en-US" altLang="zh-CN" sz="2400" b="0" i="1" kern="0" dirty="0" smtClean="0">
                <a:solidFill>
                  <a:srgbClr val="000000"/>
                </a:solidFill>
                <a:ea typeface="微软雅黑" panose="020B0503020204020204" pitchFamily="34" charset="-122"/>
                <a:cs typeface="Times New Roman" panose="02020603050405020304" pitchFamily="18" charset="0"/>
              </a:rPr>
              <a:t>L</a:t>
            </a:r>
            <a:r>
              <a:rPr lang="zh-CN" altLang="en-US" sz="2400" b="0" kern="0" dirty="0">
                <a:solidFill>
                  <a:srgbClr val="000000"/>
                </a:solidFill>
                <a:ea typeface="微软雅黑" panose="020B0503020204020204" pitchFamily="34" charset="-122"/>
                <a:cs typeface="Times New Roman" panose="02020603050405020304" pitchFamily="18" charset="0"/>
              </a:rPr>
              <a:t>］等分</a:t>
            </a:r>
            <a:r>
              <a:rPr lang="zh-CN" altLang="en-US" sz="2400" b="0" kern="0" dirty="0" smtClean="0">
                <a:solidFill>
                  <a:srgbClr val="000000"/>
                </a:solidFill>
                <a:ea typeface="微软雅黑" panose="020B0503020204020204" pitchFamily="34" charset="-122"/>
                <a:cs typeface="Times New Roman" panose="02020603050405020304" pitchFamily="18" charset="0"/>
              </a:rPr>
              <a:t>为 </a:t>
            </a:r>
            <a:r>
              <a:rPr lang="en-US" altLang="zh-CN" sz="2400" b="0" i="1" kern="0" dirty="0" smtClean="0">
                <a:solidFill>
                  <a:srgbClr val="000000"/>
                </a:solidFill>
                <a:ea typeface="微软雅黑" panose="020B0503020204020204" pitchFamily="34" charset="-122"/>
                <a:cs typeface="Times New Roman" panose="02020603050405020304" pitchFamily="18" charset="0"/>
              </a:rPr>
              <a:t>n </a:t>
            </a:r>
            <a:r>
              <a:rPr lang="zh-CN" altLang="en-US" sz="2400" b="0" kern="0" dirty="0" smtClean="0">
                <a:solidFill>
                  <a:srgbClr val="000000"/>
                </a:solidFill>
                <a:ea typeface="微软雅黑" panose="020B0503020204020204" pitchFamily="34" charset="-122"/>
                <a:cs typeface="Times New Roman" panose="02020603050405020304" pitchFamily="18" charset="0"/>
              </a:rPr>
              <a:t>个年龄组，且</a:t>
            </a:r>
            <a:r>
              <a:rPr lang="zh-CN" altLang="en-US" sz="2400" b="0" kern="0" dirty="0">
                <a:solidFill>
                  <a:srgbClr val="000000"/>
                </a:solidFill>
                <a:ea typeface="微软雅黑" panose="020B0503020204020204" pitchFamily="34" charset="-122"/>
                <a:cs typeface="Times New Roman" panose="02020603050405020304" pitchFamily="18" charset="0"/>
              </a:rPr>
              <a:t>每个年龄组内假设生殖率和存活率保持</a:t>
            </a:r>
            <a:r>
              <a:rPr lang="zh-CN" altLang="en-US" sz="2400" b="0" kern="0" dirty="0" smtClean="0">
                <a:solidFill>
                  <a:srgbClr val="000000"/>
                </a:solidFill>
                <a:ea typeface="微软雅黑" panose="020B0503020204020204" pitchFamily="34" charset="-122"/>
                <a:cs typeface="Times New Roman" panose="02020603050405020304" pitchFamily="18" charset="0"/>
              </a:rPr>
              <a:t>不变，不</a:t>
            </a:r>
            <a:r>
              <a:rPr lang="zh-CN" altLang="en-US" sz="2400" b="0" kern="0" dirty="0">
                <a:solidFill>
                  <a:srgbClr val="000000"/>
                </a:solidFill>
                <a:ea typeface="微软雅黑" panose="020B0503020204020204" pitchFamily="34" charset="-122"/>
                <a:cs typeface="Times New Roman" panose="02020603050405020304" pitchFamily="18" charset="0"/>
              </a:rPr>
              <a:t>同年龄组的生殖率与存活率</a:t>
            </a:r>
            <a:r>
              <a:rPr lang="zh-CN" altLang="en-US" sz="2400" b="0" kern="0" dirty="0" smtClean="0">
                <a:solidFill>
                  <a:srgbClr val="000000"/>
                </a:solidFill>
                <a:ea typeface="微软雅黑" panose="020B0503020204020204" pitchFamily="34" charset="-122"/>
                <a:cs typeface="Times New Roman" panose="02020603050405020304" pitchFamily="18" charset="0"/>
              </a:rPr>
              <a:t>如</a:t>
            </a:r>
            <a:r>
              <a:rPr lang="zh-CN" altLang="en-US" sz="2400" b="0" kern="0" dirty="0">
                <a:solidFill>
                  <a:srgbClr val="000000"/>
                </a:solidFill>
                <a:ea typeface="微软雅黑" panose="020B0503020204020204" pitchFamily="34" charset="-122"/>
                <a:cs typeface="Times New Roman" panose="02020603050405020304" pitchFamily="18" charset="0"/>
              </a:rPr>
              <a:t>下</a:t>
            </a:r>
            <a:r>
              <a:rPr lang="zh-CN" altLang="en-US" sz="2400" b="0" kern="0" dirty="0" smtClean="0">
                <a:solidFill>
                  <a:srgbClr val="000000"/>
                </a:solidFill>
                <a:ea typeface="微软雅黑" panose="020B0503020204020204" pitchFamily="34" charset="-122"/>
                <a:cs typeface="Times New Roman" panose="02020603050405020304" pitchFamily="18" charset="0"/>
              </a:rPr>
              <a:t>表所示。</a:t>
            </a:r>
          </a:p>
        </p:txBody>
      </p:sp>
      <p:graphicFrame>
        <p:nvGraphicFramePr>
          <p:cNvPr id="15" name="对象 14"/>
          <p:cNvGraphicFramePr>
            <a:graphicFrameLocks noChangeAspect="1"/>
          </p:cNvGraphicFramePr>
          <p:nvPr>
            <p:extLst>
              <p:ext uri="{D42A27DB-BD31-4B8C-83A1-F6EECF244321}">
                <p14:modId xmlns:p14="http://schemas.microsoft.com/office/powerpoint/2010/main" val="3252871893"/>
              </p:ext>
            </p:extLst>
          </p:nvPr>
        </p:nvGraphicFramePr>
        <p:xfrm>
          <a:off x="5157340" y="4099909"/>
          <a:ext cx="673100" cy="685800"/>
        </p:xfrm>
        <a:graphic>
          <a:graphicData uri="http://schemas.openxmlformats.org/presentationml/2006/ole">
            <mc:AlternateContent xmlns:mc="http://schemas.openxmlformats.org/markup-compatibility/2006">
              <mc:Choice xmlns:v="urn:schemas-microsoft-com:vml" Requires="v">
                <p:oleObj spid="_x0000_s234555" name="Equation" r:id="rId4" imgW="672840" imgH="685800" progId="Equation.DSMT4">
                  <p:embed/>
                </p:oleObj>
              </mc:Choice>
              <mc:Fallback>
                <p:oleObj name="Equation" r:id="rId4" imgW="672840" imgH="685800" progId="Equation.DSMT4">
                  <p:embed/>
                  <p:pic>
                    <p:nvPicPr>
                      <p:cNvPr id="0" name=""/>
                      <p:cNvPicPr/>
                      <p:nvPr/>
                    </p:nvPicPr>
                    <p:blipFill>
                      <a:blip r:embed="rId5"/>
                      <a:stretch>
                        <a:fillRect/>
                      </a:stretch>
                    </p:blipFill>
                    <p:spPr>
                      <a:xfrm>
                        <a:off x="5157340" y="4099909"/>
                        <a:ext cx="673100" cy="685800"/>
                      </a:xfrm>
                      <a:prstGeom prst="rect">
                        <a:avLst/>
                      </a:prstGeom>
                    </p:spPr>
                  </p:pic>
                </p:oleObj>
              </mc:Fallback>
            </mc:AlternateContent>
          </a:graphicData>
        </a:graphic>
      </p:graphicFrame>
      <p:graphicFrame>
        <p:nvGraphicFramePr>
          <p:cNvPr id="16" name="对象 15"/>
          <p:cNvGraphicFramePr>
            <a:graphicFrameLocks noChangeAspect="1"/>
          </p:cNvGraphicFramePr>
          <p:nvPr>
            <p:extLst>
              <p:ext uri="{D42A27DB-BD31-4B8C-83A1-F6EECF244321}">
                <p14:modId xmlns:p14="http://schemas.microsoft.com/office/powerpoint/2010/main" val="647897571"/>
              </p:ext>
            </p:extLst>
          </p:nvPr>
        </p:nvGraphicFramePr>
        <p:xfrm>
          <a:off x="5043040" y="4819915"/>
          <a:ext cx="901700" cy="685800"/>
        </p:xfrm>
        <a:graphic>
          <a:graphicData uri="http://schemas.openxmlformats.org/presentationml/2006/ole">
            <mc:AlternateContent xmlns:mc="http://schemas.openxmlformats.org/markup-compatibility/2006">
              <mc:Choice xmlns:v="urn:schemas-microsoft-com:vml" Requires="v">
                <p:oleObj spid="_x0000_s234556" name="Equation" r:id="rId6" imgW="901440" imgH="685800" progId="Equation.DSMT4">
                  <p:embed/>
                </p:oleObj>
              </mc:Choice>
              <mc:Fallback>
                <p:oleObj name="Equation" r:id="rId6" imgW="901440" imgH="685800" progId="Equation.DSMT4">
                  <p:embed/>
                  <p:pic>
                    <p:nvPicPr>
                      <p:cNvPr id="0" name=""/>
                      <p:cNvPicPr/>
                      <p:nvPr/>
                    </p:nvPicPr>
                    <p:blipFill>
                      <a:blip r:embed="rId7"/>
                      <a:stretch>
                        <a:fillRect/>
                      </a:stretch>
                    </p:blipFill>
                    <p:spPr>
                      <a:xfrm>
                        <a:off x="5043040" y="4819915"/>
                        <a:ext cx="901700" cy="685800"/>
                      </a:xfrm>
                      <a:prstGeom prst="rect">
                        <a:avLst/>
                      </a:prstGeom>
                    </p:spPr>
                  </p:pic>
                </p:oleObj>
              </mc:Fallback>
            </mc:AlternateContent>
          </a:graphicData>
        </a:graphic>
      </p:graphicFrame>
      <p:graphicFrame>
        <p:nvGraphicFramePr>
          <p:cNvPr id="17" name="对象 16"/>
          <p:cNvGraphicFramePr>
            <a:graphicFrameLocks noChangeAspect="1"/>
          </p:cNvGraphicFramePr>
          <p:nvPr>
            <p:extLst>
              <p:ext uri="{D42A27DB-BD31-4B8C-83A1-F6EECF244321}">
                <p14:modId xmlns:p14="http://schemas.microsoft.com/office/powerpoint/2010/main" val="927310389"/>
              </p:ext>
            </p:extLst>
          </p:nvPr>
        </p:nvGraphicFramePr>
        <p:xfrm>
          <a:off x="4820790" y="5831152"/>
          <a:ext cx="1346200" cy="685800"/>
        </p:xfrm>
        <a:graphic>
          <a:graphicData uri="http://schemas.openxmlformats.org/presentationml/2006/ole">
            <mc:AlternateContent xmlns:mc="http://schemas.openxmlformats.org/markup-compatibility/2006">
              <mc:Choice xmlns:v="urn:schemas-microsoft-com:vml" Requires="v">
                <p:oleObj spid="_x0000_s234557" name="Equation" r:id="rId8" imgW="1346040" imgH="685800" progId="Equation.DSMT4">
                  <p:embed/>
                </p:oleObj>
              </mc:Choice>
              <mc:Fallback>
                <p:oleObj name="Equation" r:id="rId8" imgW="1346040" imgH="685800" progId="Equation.DSMT4">
                  <p:embed/>
                  <p:pic>
                    <p:nvPicPr>
                      <p:cNvPr id="0" name=""/>
                      <p:cNvPicPr/>
                      <p:nvPr/>
                    </p:nvPicPr>
                    <p:blipFill>
                      <a:blip r:embed="rId9"/>
                      <a:stretch>
                        <a:fillRect/>
                      </a:stretch>
                    </p:blipFill>
                    <p:spPr>
                      <a:xfrm>
                        <a:off x="4820790" y="5831152"/>
                        <a:ext cx="1346200" cy="685800"/>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26625482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left)">
                                      <p:cBhvr>
                                        <p:cTn id="12" dur="500"/>
                                        <p:tgtEl>
                                          <p:spTgt spid="13"/>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wipe(left)">
                                      <p:cBhvr>
                                        <p:cTn id="16" dur="500"/>
                                        <p:tgtEl>
                                          <p:spTgt spid="12"/>
                                        </p:tgtEl>
                                      </p:cBhvr>
                                    </p:animEffect>
                                  </p:childTnLst>
                                </p:cTn>
                              </p:par>
                              <p:par>
                                <p:cTn id="17" presetID="22" presetClass="entr" presetSubtype="8" fill="hold" nodeType="with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wipe(left)">
                                      <p:cBhvr>
                                        <p:cTn id="19" dur="500"/>
                                        <p:tgtEl>
                                          <p:spTgt spid="15"/>
                                        </p:tgtEl>
                                      </p:cBhvr>
                                    </p:animEffect>
                                  </p:childTnLst>
                                </p:cTn>
                              </p:par>
                              <p:par>
                                <p:cTn id="20" presetID="22" presetClass="entr" presetSubtype="8" fill="hold"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wipe(left)">
                                      <p:cBhvr>
                                        <p:cTn id="22" dur="500"/>
                                        <p:tgtEl>
                                          <p:spTgt spid="16"/>
                                        </p:tgtEl>
                                      </p:cBhvr>
                                    </p:animEffect>
                                  </p:childTnLst>
                                </p:cTn>
                              </p:par>
                              <p:par>
                                <p:cTn id="23" presetID="22" presetClass="entr" presetSubtype="8" fill="hold" nodeType="with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wipe(left)">
                                      <p:cBhvr>
                                        <p:cTn id="25"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a:extLst>
              <a:ext uri="{FF2B5EF4-FFF2-40B4-BE49-F238E27FC236}">
                <a16:creationId xmlns:a16="http://schemas.microsoft.com/office/drawing/2014/main" xmlns="" id="{1C79A3DF-D1DD-4DCD-BBCA-3F9A1B85B033}"/>
              </a:ext>
            </a:extLst>
          </p:cNvPr>
          <p:cNvGrpSpPr/>
          <p:nvPr/>
        </p:nvGrpSpPr>
        <p:grpSpPr>
          <a:xfrm>
            <a:off x="486158" y="312361"/>
            <a:ext cx="5321016" cy="556191"/>
            <a:chOff x="486158" y="414665"/>
            <a:chExt cx="5321016" cy="556191"/>
          </a:xfrm>
        </p:grpSpPr>
        <p:sp>
          <p:nvSpPr>
            <p:cNvPr id="23" name="矩形 22">
              <a:extLst>
                <a:ext uri="{FF2B5EF4-FFF2-40B4-BE49-F238E27FC236}">
                  <a16:creationId xmlns:a16="http://schemas.microsoft.com/office/drawing/2014/main" xmlns="" id="{D694509D-4481-4D7D-B3BE-D6D36C1F91F3}"/>
                </a:ext>
              </a:extLst>
            </p:cNvPr>
            <p:cNvSpPr/>
            <p:nvPr/>
          </p:nvSpPr>
          <p:spPr>
            <a:xfrm>
              <a:off x="1172351" y="414665"/>
              <a:ext cx="4634823" cy="523220"/>
            </a:xfrm>
            <a:prstGeom prst="rect">
              <a:avLst/>
            </a:prstGeom>
          </p:spPr>
          <p:txBody>
            <a:bodyPr wrap="square">
              <a:spAutoFit/>
            </a:bodyPr>
            <a:lstStyle/>
            <a:p>
              <a:pPr lvl="0">
                <a:defRPr/>
              </a:pPr>
              <a:r>
                <a:rPr lang="zh-CN" altLang="en-US" sz="2800" b="1" spc="300" dirty="0" smtClean="0">
                  <a:solidFill>
                    <a:prstClr val="black">
                      <a:lumMod val="95000"/>
                      <a:lumOff val="5000"/>
                    </a:prstClr>
                  </a:solidFill>
                  <a:latin typeface="微软雅黑" panose="020B0503020204020204" pitchFamily="34" charset="-122"/>
                  <a:ea typeface="微软雅黑" panose="020B0503020204020204" pitchFamily="34" charset="-122"/>
                  <a:cs typeface="+mn-ea"/>
                  <a:sym typeface="+mn-lt"/>
                </a:rPr>
                <a:t>莱斯利种群</a:t>
              </a:r>
              <a:r>
                <a:rPr lang="zh-CN" altLang="en-US" sz="2800" b="1" spc="300" dirty="0">
                  <a:solidFill>
                    <a:prstClr val="black">
                      <a:lumMod val="95000"/>
                      <a:lumOff val="5000"/>
                    </a:prstClr>
                  </a:solidFill>
                  <a:latin typeface="微软雅黑" panose="020B0503020204020204" pitchFamily="34" charset="-122"/>
                  <a:ea typeface="微软雅黑" panose="020B0503020204020204" pitchFamily="34" charset="-122"/>
                  <a:cs typeface="+mn-ea"/>
                  <a:sym typeface="+mn-lt"/>
                </a:rPr>
                <a:t>模型</a:t>
              </a:r>
            </a:p>
          </p:txBody>
        </p:sp>
        <p:sp>
          <p:nvSpPr>
            <p:cNvPr id="24" name="矩形 23">
              <a:extLst>
                <a:ext uri="{FF2B5EF4-FFF2-40B4-BE49-F238E27FC236}">
                  <a16:creationId xmlns:a16="http://schemas.microsoft.com/office/drawing/2014/main" xmlns="" id="{585731C8-2130-4A42-BDC6-479492FADCAA}"/>
                </a:ext>
              </a:extLst>
            </p:cNvPr>
            <p:cNvSpPr/>
            <p:nvPr/>
          </p:nvSpPr>
          <p:spPr>
            <a:xfrm>
              <a:off x="486158" y="509191"/>
              <a:ext cx="577495" cy="461665"/>
            </a:xfrm>
            <a:prstGeom prst="rect">
              <a:avLst/>
            </a:prstGeom>
          </p:spPr>
          <p:txBody>
            <a:bodyPr wrap="square">
              <a:spAutoFit/>
            </a:bodyPr>
            <a:lstStyle/>
            <a:p>
              <a:pPr lvl="0" algn="ctr">
                <a:defRPr/>
              </a:pPr>
              <a:r>
                <a:rPr lang="en-US" altLang="zh-CN" sz="2400" b="1" dirty="0" smtClean="0">
                  <a:solidFill>
                    <a:prstClr val="white"/>
                  </a:solidFill>
                  <a:latin typeface="Times New Roman" pitchFamily="18" charset="0"/>
                  <a:ea typeface="微软雅黑" panose="020B0503020204020204" pitchFamily="34" charset="-122"/>
                  <a:cs typeface="Times New Roman" pitchFamily="18" charset="0"/>
                  <a:sym typeface="+mn-lt"/>
                </a:rPr>
                <a:t>§7</a:t>
              </a:r>
              <a:endParaRPr lang="en-US" altLang="zh-CN" sz="2400" b="1" dirty="0">
                <a:solidFill>
                  <a:prstClr val="white"/>
                </a:solidFill>
                <a:latin typeface="Times New Roman" pitchFamily="18" charset="0"/>
                <a:ea typeface="微软雅黑" panose="020B0503020204020204" pitchFamily="34" charset="-122"/>
                <a:cs typeface="Times New Roman" pitchFamily="18" charset="0"/>
                <a:sym typeface="+mn-lt"/>
              </a:endParaRPr>
            </a:p>
          </p:txBody>
        </p:sp>
      </p:grpSp>
      <p:sp>
        <p:nvSpPr>
          <p:cNvPr id="5" name="Text Box 4"/>
          <p:cNvSpPr txBox="1">
            <a:spLocks noChangeArrowheads="1"/>
          </p:cNvSpPr>
          <p:nvPr/>
        </p:nvSpPr>
        <p:spPr bwMode="auto">
          <a:xfrm>
            <a:off x="892475" y="1161682"/>
            <a:ext cx="10315576"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algn="just" eaLnBrk="1" hangingPunct="1">
              <a:lnSpc>
                <a:spcPct val="150000"/>
              </a:lnSpc>
              <a:defRPr/>
            </a:pPr>
            <a:r>
              <a:rPr lang="zh-CN" altLang="en-US" sz="2400" b="0" kern="0" dirty="0" smtClean="0">
                <a:solidFill>
                  <a:srgbClr val="000000"/>
                </a:solidFill>
                <a:ea typeface="微软雅黑" panose="020B0503020204020204" pitchFamily="34" charset="-122"/>
                <a:cs typeface="Times New Roman" panose="02020603050405020304" pitchFamily="18" charset="0"/>
              </a:rPr>
              <a:t>        表中 </a:t>
            </a:r>
            <a:r>
              <a:rPr lang="en-US" altLang="zh-CN" sz="2400" b="0" i="1" kern="0" dirty="0" err="1" smtClean="0">
                <a:solidFill>
                  <a:srgbClr val="000000"/>
                </a:solidFill>
                <a:ea typeface="微软雅黑" panose="020B0503020204020204" pitchFamily="34" charset="-122"/>
                <a:cs typeface="Times New Roman" panose="02020603050405020304" pitchFamily="18" charset="0"/>
              </a:rPr>
              <a:t>a</a:t>
            </a:r>
            <a:r>
              <a:rPr lang="en-US" altLang="zh-CN" sz="2400" b="0" i="1" kern="0" baseline="-25000" dirty="0" err="1" smtClean="0">
                <a:solidFill>
                  <a:srgbClr val="000000"/>
                </a:solidFill>
                <a:ea typeface="微软雅黑" panose="020B0503020204020204" pitchFamily="34" charset="-122"/>
                <a:cs typeface="Times New Roman" panose="02020603050405020304" pitchFamily="18" charset="0"/>
              </a:rPr>
              <a:t>i</a:t>
            </a:r>
            <a:r>
              <a:rPr lang="en-US" altLang="zh-CN" sz="2400" b="0" i="1" kern="0" dirty="0" smtClean="0">
                <a:solidFill>
                  <a:srgbClr val="000000"/>
                </a:solidFill>
                <a:ea typeface="微软雅黑" panose="020B0503020204020204" pitchFamily="34" charset="-122"/>
                <a:cs typeface="Times New Roman" panose="02020603050405020304" pitchFamily="18" charset="0"/>
              </a:rPr>
              <a:t> </a:t>
            </a:r>
            <a:r>
              <a:rPr lang="zh-CN" altLang="en-US" sz="2400" b="0" kern="0" dirty="0" smtClean="0">
                <a:solidFill>
                  <a:srgbClr val="000000"/>
                </a:solidFill>
                <a:ea typeface="微软雅黑" panose="020B0503020204020204" pitchFamily="34" charset="-122"/>
                <a:cs typeface="Times New Roman" panose="02020603050405020304" pitchFamily="18" charset="0"/>
              </a:rPr>
              <a:t>表示第 </a:t>
            </a:r>
            <a:r>
              <a:rPr lang="en-US" altLang="zh-CN" sz="2400" b="0" i="1" kern="0" dirty="0" err="1" smtClean="0">
                <a:solidFill>
                  <a:srgbClr val="000000"/>
                </a:solidFill>
                <a:ea typeface="微软雅黑" panose="020B0503020204020204" pitchFamily="34" charset="-122"/>
                <a:cs typeface="Times New Roman" panose="02020603050405020304" pitchFamily="18" charset="0"/>
              </a:rPr>
              <a:t>i</a:t>
            </a:r>
            <a:r>
              <a:rPr lang="en-US" altLang="zh-CN" sz="2400" b="0" i="1" kern="0" dirty="0" smtClean="0">
                <a:solidFill>
                  <a:srgbClr val="000000"/>
                </a:solidFill>
                <a:ea typeface="微软雅黑" panose="020B0503020204020204" pitchFamily="34" charset="-122"/>
                <a:cs typeface="Times New Roman" panose="02020603050405020304" pitchFamily="18" charset="0"/>
              </a:rPr>
              <a:t> </a:t>
            </a:r>
            <a:r>
              <a:rPr lang="zh-CN" altLang="en-US" sz="2400" b="0" kern="0" dirty="0" smtClean="0">
                <a:solidFill>
                  <a:srgbClr val="000000"/>
                </a:solidFill>
                <a:ea typeface="微软雅黑" panose="020B0503020204020204" pitchFamily="34" charset="-122"/>
                <a:cs typeface="Times New Roman" panose="02020603050405020304" pitchFamily="18" charset="0"/>
              </a:rPr>
              <a:t>年龄组</a:t>
            </a:r>
            <a:r>
              <a:rPr lang="zh-CN" altLang="en-US" sz="2400" b="0" kern="0" dirty="0">
                <a:solidFill>
                  <a:srgbClr val="000000"/>
                </a:solidFill>
                <a:ea typeface="微软雅黑" panose="020B0503020204020204" pitchFamily="34" charset="-122"/>
                <a:cs typeface="Times New Roman" panose="02020603050405020304" pitchFamily="18" charset="0"/>
              </a:rPr>
              <a:t>的每一雌性动物平均生殖的雌性幼体个数；</a:t>
            </a:r>
            <a:r>
              <a:rPr lang="en-US" altLang="zh-CN" sz="2400" b="0" i="1" kern="0" dirty="0" smtClean="0">
                <a:solidFill>
                  <a:srgbClr val="000000"/>
                </a:solidFill>
                <a:ea typeface="微软雅黑" panose="020B0503020204020204" pitchFamily="34" charset="-122"/>
                <a:cs typeface="Times New Roman" panose="02020603050405020304" pitchFamily="18" charset="0"/>
              </a:rPr>
              <a:t>b</a:t>
            </a:r>
            <a:r>
              <a:rPr lang="en-US" altLang="zh-CN" sz="2400" b="0" i="1" kern="0" baseline="-25000" dirty="0" smtClean="0">
                <a:solidFill>
                  <a:srgbClr val="000000"/>
                </a:solidFill>
                <a:ea typeface="微软雅黑" panose="020B0503020204020204" pitchFamily="34" charset="-122"/>
                <a:cs typeface="Times New Roman" panose="02020603050405020304" pitchFamily="18" charset="0"/>
              </a:rPr>
              <a:t>i</a:t>
            </a:r>
            <a:r>
              <a:rPr lang="en-US" altLang="zh-CN" sz="2400" b="0" kern="0" dirty="0" smtClean="0">
                <a:solidFill>
                  <a:srgbClr val="000000"/>
                </a:solidFill>
                <a:ea typeface="微软雅黑" panose="020B0503020204020204" pitchFamily="34" charset="-122"/>
                <a:cs typeface="Times New Roman" panose="02020603050405020304" pitchFamily="18" charset="0"/>
              </a:rPr>
              <a:t> </a:t>
            </a:r>
            <a:r>
              <a:rPr lang="zh-CN" altLang="en-US" sz="2400" b="0" kern="0" dirty="0" smtClean="0">
                <a:solidFill>
                  <a:srgbClr val="000000"/>
                </a:solidFill>
                <a:ea typeface="微软雅黑" panose="020B0503020204020204" pitchFamily="34" charset="-122"/>
                <a:cs typeface="Times New Roman" panose="02020603050405020304" pitchFamily="18" charset="0"/>
              </a:rPr>
              <a:t>表示第 </a:t>
            </a:r>
            <a:r>
              <a:rPr lang="en-US" altLang="zh-CN" sz="2400" b="0" i="1" kern="0" dirty="0" err="1" smtClean="0">
                <a:solidFill>
                  <a:srgbClr val="000000"/>
                </a:solidFill>
                <a:ea typeface="微软雅黑" panose="020B0503020204020204" pitchFamily="34" charset="-122"/>
                <a:cs typeface="Times New Roman" panose="02020603050405020304" pitchFamily="18" charset="0"/>
              </a:rPr>
              <a:t>i</a:t>
            </a:r>
            <a:r>
              <a:rPr lang="en-US" altLang="zh-CN" sz="2400" b="0" i="1" kern="0" dirty="0" smtClean="0">
                <a:solidFill>
                  <a:srgbClr val="000000"/>
                </a:solidFill>
                <a:ea typeface="微软雅黑" panose="020B0503020204020204" pitchFamily="34" charset="-122"/>
                <a:cs typeface="Times New Roman" panose="02020603050405020304" pitchFamily="18" charset="0"/>
              </a:rPr>
              <a:t> </a:t>
            </a:r>
            <a:r>
              <a:rPr lang="zh-CN" altLang="en-US" sz="2400" b="0" kern="0" dirty="0" smtClean="0">
                <a:solidFill>
                  <a:srgbClr val="000000"/>
                </a:solidFill>
                <a:ea typeface="微软雅黑" panose="020B0503020204020204" pitchFamily="34" charset="-122"/>
                <a:cs typeface="Times New Roman" panose="02020603050405020304" pitchFamily="18" charset="0"/>
              </a:rPr>
              <a:t>年龄组</a:t>
            </a:r>
            <a:r>
              <a:rPr lang="zh-CN" altLang="en-US" sz="2400" b="0" kern="0" dirty="0">
                <a:solidFill>
                  <a:srgbClr val="000000"/>
                </a:solidFill>
                <a:ea typeface="微软雅黑" panose="020B0503020204020204" pitchFamily="34" charset="-122"/>
                <a:cs typeface="Times New Roman" panose="02020603050405020304" pitchFamily="18" charset="0"/>
              </a:rPr>
              <a:t>中可存活到</a:t>
            </a:r>
            <a:r>
              <a:rPr lang="zh-CN" altLang="en-US" sz="2400" b="0" kern="0" dirty="0" smtClean="0">
                <a:solidFill>
                  <a:srgbClr val="000000"/>
                </a:solidFill>
                <a:ea typeface="微软雅黑" panose="020B0503020204020204" pitchFamily="34" charset="-122"/>
                <a:cs typeface="Times New Roman" panose="02020603050405020304" pitchFamily="18" charset="0"/>
              </a:rPr>
              <a:t>第 </a:t>
            </a:r>
            <a:r>
              <a:rPr lang="en-US" altLang="zh-CN" sz="2400" b="0" i="1" kern="0" dirty="0" smtClean="0">
                <a:solidFill>
                  <a:srgbClr val="000000"/>
                </a:solidFill>
                <a:ea typeface="微软雅黑" panose="020B0503020204020204" pitchFamily="34" charset="-122"/>
                <a:cs typeface="Times New Roman" panose="02020603050405020304" pitchFamily="18" charset="0"/>
              </a:rPr>
              <a:t>i</a:t>
            </a:r>
            <a:r>
              <a:rPr lang="en-US" altLang="zh-CN" sz="2400" b="0" kern="0" dirty="0" smtClean="0">
                <a:solidFill>
                  <a:srgbClr val="000000"/>
                </a:solidFill>
                <a:ea typeface="微软雅黑" panose="020B0503020204020204" pitchFamily="34" charset="-122"/>
                <a:cs typeface="Times New Roman" panose="02020603050405020304" pitchFamily="18" charset="0"/>
              </a:rPr>
              <a:t>+1</a:t>
            </a:r>
            <a:r>
              <a:rPr lang="zh-CN" altLang="en-US" sz="2400" b="0" kern="0" dirty="0" smtClean="0">
                <a:solidFill>
                  <a:srgbClr val="000000"/>
                </a:solidFill>
                <a:ea typeface="微软雅黑" panose="020B0503020204020204" pitchFamily="34" charset="-122"/>
                <a:cs typeface="Times New Roman" panose="02020603050405020304" pitchFamily="18" charset="0"/>
              </a:rPr>
              <a:t>年龄组</a:t>
            </a:r>
            <a:r>
              <a:rPr lang="zh-CN" altLang="en-US" sz="2400" b="0" kern="0" dirty="0">
                <a:solidFill>
                  <a:srgbClr val="000000"/>
                </a:solidFill>
                <a:ea typeface="微软雅黑" panose="020B0503020204020204" pitchFamily="34" charset="-122"/>
                <a:cs typeface="Times New Roman" panose="02020603050405020304" pitchFamily="18" charset="0"/>
              </a:rPr>
              <a:t>的雌性数与该年龄组雌性总数之</a:t>
            </a:r>
            <a:r>
              <a:rPr lang="zh-CN" altLang="en-US" sz="2400" b="0" kern="0" dirty="0" smtClean="0">
                <a:solidFill>
                  <a:srgbClr val="000000"/>
                </a:solidFill>
                <a:ea typeface="微软雅黑" panose="020B0503020204020204" pitchFamily="34" charset="-122"/>
                <a:cs typeface="Times New Roman" panose="02020603050405020304" pitchFamily="18" charset="0"/>
              </a:rPr>
              <a:t>比。</a:t>
            </a:r>
            <a:r>
              <a:rPr lang="en-US" altLang="zh-CN" sz="2400" b="0" i="1" kern="0" dirty="0" err="1" smtClean="0">
                <a:solidFill>
                  <a:srgbClr val="000000"/>
                </a:solidFill>
                <a:ea typeface="微软雅黑" panose="020B0503020204020204" pitchFamily="34" charset="-122"/>
                <a:cs typeface="Times New Roman" panose="02020603050405020304" pitchFamily="18" charset="0"/>
              </a:rPr>
              <a:t>a</a:t>
            </a:r>
            <a:r>
              <a:rPr lang="en-US" altLang="zh-CN" sz="2400" b="0" i="1" kern="0" baseline="-25000" dirty="0" err="1" smtClean="0">
                <a:solidFill>
                  <a:srgbClr val="000000"/>
                </a:solidFill>
                <a:ea typeface="微软雅黑" panose="020B0503020204020204" pitchFamily="34" charset="-122"/>
                <a:cs typeface="Times New Roman" panose="02020603050405020304" pitchFamily="18" charset="0"/>
              </a:rPr>
              <a:t>i</a:t>
            </a:r>
            <a:r>
              <a:rPr lang="zh-CN" altLang="en-US" sz="2400" b="0" kern="0" dirty="0" smtClean="0">
                <a:solidFill>
                  <a:srgbClr val="000000"/>
                </a:solidFill>
                <a:ea typeface="微软雅黑" panose="020B0503020204020204" pitchFamily="34" charset="-122"/>
                <a:cs typeface="Times New Roman" panose="02020603050405020304" pitchFamily="18" charset="0"/>
              </a:rPr>
              <a:t>，</a:t>
            </a:r>
            <a:r>
              <a:rPr lang="en-US" altLang="zh-CN" sz="2400" b="0" i="1" kern="0" dirty="0" smtClean="0">
                <a:solidFill>
                  <a:srgbClr val="000000"/>
                </a:solidFill>
                <a:ea typeface="微软雅黑" panose="020B0503020204020204" pitchFamily="34" charset="-122"/>
                <a:cs typeface="Times New Roman" panose="02020603050405020304" pitchFamily="18" charset="0"/>
              </a:rPr>
              <a:t>b</a:t>
            </a:r>
            <a:r>
              <a:rPr lang="en-US" altLang="zh-CN" sz="2400" b="0" i="1" kern="0" baseline="-25000" dirty="0" smtClean="0">
                <a:solidFill>
                  <a:srgbClr val="000000"/>
                </a:solidFill>
                <a:ea typeface="微软雅黑" panose="020B0503020204020204" pitchFamily="34" charset="-122"/>
                <a:cs typeface="Times New Roman" panose="02020603050405020304" pitchFamily="18" charset="0"/>
              </a:rPr>
              <a:t>i </a:t>
            </a:r>
            <a:r>
              <a:rPr lang="zh-CN" altLang="en-US" sz="2400" b="0" kern="0" dirty="0" smtClean="0">
                <a:solidFill>
                  <a:srgbClr val="000000"/>
                </a:solidFill>
                <a:ea typeface="微软雅黑" panose="020B0503020204020204" pitchFamily="34" charset="-122"/>
                <a:cs typeface="Times New Roman" panose="02020603050405020304" pitchFamily="18" charset="0"/>
              </a:rPr>
              <a:t>均</a:t>
            </a:r>
            <a:r>
              <a:rPr lang="zh-CN" altLang="en-US" sz="2400" b="0" kern="0" dirty="0">
                <a:solidFill>
                  <a:srgbClr val="000000"/>
                </a:solidFill>
                <a:ea typeface="微软雅黑" panose="020B0503020204020204" pitchFamily="34" charset="-122"/>
                <a:cs typeface="Times New Roman" panose="02020603050405020304" pitchFamily="18" charset="0"/>
              </a:rPr>
              <a:t>为</a:t>
            </a:r>
            <a:r>
              <a:rPr lang="zh-CN" altLang="en-US" sz="2400" b="0" kern="0" dirty="0" smtClean="0">
                <a:solidFill>
                  <a:srgbClr val="000000"/>
                </a:solidFill>
                <a:ea typeface="微软雅黑" panose="020B0503020204020204" pitchFamily="34" charset="-122"/>
                <a:cs typeface="Times New Roman" panose="02020603050405020304" pitchFamily="18" charset="0"/>
              </a:rPr>
              <a:t>常数，</a:t>
            </a:r>
            <a:r>
              <a:rPr lang="en-US" altLang="zh-CN" sz="2400" b="0" i="1" kern="0" dirty="0" smtClean="0">
                <a:solidFill>
                  <a:srgbClr val="000000"/>
                </a:solidFill>
                <a:ea typeface="微软雅黑" panose="020B0503020204020204" pitchFamily="34" charset="-122"/>
                <a:cs typeface="Times New Roman" panose="02020603050405020304" pitchFamily="18" charset="0"/>
              </a:rPr>
              <a:t>a</a:t>
            </a:r>
            <a:r>
              <a:rPr lang="en-US" altLang="zh-CN" sz="2400" b="0" i="1" kern="0" baseline="-25000" dirty="0" smtClean="0">
                <a:solidFill>
                  <a:srgbClr val="000000"/>
                </a:solidFill>
                <a:ea typeface="微软雅黑" panose="020B0503020204020204" pitchFamily="34" charset="-122"/>
                <a:cs typeface="Times New Roman" panose="02020603050405020304" pitchFamily="18" charset="0"/>
              </a:rPr>
              <a:t>i</a:t>
            </a:r>
            <a:r>
              <a:rPr lang="en-US" altLang="zh-CN" sz="2400" b="0" kern="0" dirty="0" smtClean="0">
                <a:solidFill>
                  <a:srgbClr val="000000"/>
                </a:solidFill>
                <a:latin typeface="宋体"/>
                <a:ea typeface="宋体"/>
                <a:cs typeface="Times New Roman" panose="02020603050405020304" pitchFamily="18" charset="0"/>
              </a:rPr>
              <a:t>≥</a:t>
            </a:r>
            <a:r>
              <a:rPr lang="en-US" altLang="zh-CN" sz="2400" b="0" kern="0" dirty="0" smtClean="0">
                <a:solidFill>
                  <a:srgbClr val="000000"/>
                </a:solidFill>
                <a:ea typeface="微软雅黑" panose="020B0503020204020204" pitchFamily="34" charset="-122"/>
                <a:cs typeface="Times New Roman" panose="02020603050405020304" pitchFamily="18" charset="0"/>
              </a:rPr>
              <a:t>0</a:t>
            </a:r>
            <a:r>
              <a:rPr lang="zh-CN" altLang="en-US" sz="2400" b="0" kern="0" dirty="0" smtClean="0">
                <a:solidFill>
                  <a:srgbClr val="000000"/>
                </a:solidFill>
                <a:ea typeface="微软雅黑" panose="020B0503020204020204" pitchFamily="34" charset="-122"/>
                <a:cs typeface="Times New Roman" panose="02020603050405020304" pitchFamily="18" charset="0"/>
              </a:rPr>
              <a:t>，</a:t>
            </a:r>
            <a:r>
              <a:rPr lang="en-US" altLang="zh-CN" sz="2400" b="0" i="1" kern="0" dirty="0" smtClean="0">
                <a:solidFill>
                  <a:srgbClr val="000000"/>
                </a:solidFill>
                <a:ea typeface="微软雅黑" panose="020B0503020204020204" pitchFamily="34" charset="-122"/>
                <a:cs typeface="Times New Roman" panose="02020603050405020304" pitchFamily="18" charset="0"/>
              </a:rPr>
              <a:t>b</a:t>
            </a:r>
            <a:r>
              <a:rPr lang="en-US" altLang="zh-CN" sz="2400" b="0" i="1" kern="0" baseline="-25000" dirty="0" smtClean="0">
                <a:solidFill>
                  <a:srgbClr val="000000"/>
                </a:solidFill>
                <a:ea typeface="微软雅黑" panose="020B0503020204020204" pitchFamily="34" charset="-122"/>
                <a:cs typeface="Times New Roman" panose="02020603050405020304" pitchFamily="18" charset="0"/>
              </a:rPr>
              <a:t>i</a:t>
            </a:r>
            <a:r>
              <a:rPr lang="zh-CN" altLang="en-US" sz="2400" b="0" kern="0" dirty="0" smtClean="0">
                <a:solidFill>
                  <a:srgbClr val="000000"/>
                </a:solidFill>
                <a:ea typeface="微软雅黑" panose="020B0503020204020204" pitchFamily="34" charset="-122"/>
                <a:cs typeface="Times New Roman" panose="02020603050405020304" pitchFamily="18" charset="0"/>
              </a:rPr>
              <a:t>＞</a:t>
            </a:r>
            <a:r>
              <a:rPr lang="en-US" altLang="zh-CN" sz="2400" b="0" kern="0" dirty="0" smtClean="0">
                <a:solidFill>
                  <a:srgbClr val="000000"/>
                </a:solidFill>
                <a:ea typeface="微软雅黑" panose="020B0503020204020204" pitchFamily="34" charset="-122"/>
                <a:cs typeface="Times New Roman" panose="02020603050405020304" pitchFamily="18" charset="0"/>
              </a:rPr>
              <a:t>0</a:t>
            </a:r>
            <a:r>
              <a:rPr lang="zh-CN" altLang="en-US" sz="2400" b="0" kern="0" dirty="0" smtClean="0">
                <a:solidFill>
                  <a:srgbClr val="000000"/>
                </a:solidFill>
                <a:ea typeface="微软雅黑" panose="020B0503020204020204" pitchFamily="34" charset="-122"/>
                <a:cs typeface="Times New Roman" panose="02020603050405020304" pitchFamily="18" charset="0"/>
              </a:rPr>
              <a:t>，且</a:t>
            </a:r>
            <a:r>
              <a:rPr lang="zh-CN" altLang="en-US" sz="2400" b="0" kern="0" dirty="0">
                <a:solidFill>
                  <a:srgbClr val="000000"/>
                </a:solidFill>
                <a:ea typeface="微软雅黑" panose="020B0503020204020204" pitchFamily="34" charset="-122"/>
                <a:cs typeface="Times New Roman" panose="02020603050405020304" pitchFamily="18" charset="0"/>
              </a:rPr>
              <a:t>假设至少有一</a:t>
            </a:r>
            <a:r>
              <a:rPr lang="zh-CN" altLang="en-US" sz="2400" b="0" kern="0" dirty="0" smtClean="0">
                <a:solidFill>
                  <a:srgbClr val="000000"/>
                </a:solidFill>
                <a:ea typeface="微软雅黑" panose="020B0503020204020204" pitchFamily="34" charset="-122"/>
                <a:cs typeface="Times New Roman" panose="02020603050405020304" pitchFamily="18" charset="0"/>
              </a:rPr>
              <a:t>个</a:t>
            </a:r>
            <a:r>
              <a:rPr lang="en-US" altLang="zh-CN" sz="2400" b="0" i="1" kern="0" dirty="0" err="1" smtClean="0">
                <a:solidFill>
                  <a:srgbClr val="000000"/>
                </a:solidFill>
                <a:ea typeface="微软雅黑" panose="020B0503020204020204" pitchFamily="34" charset="-122"/>
                <a:cs typeface="Times New Roman" panose="02020603050405020304" pitchFamily="18" charset="0"/>
              </a:rPr>
              <a:t>a</a:t>
            </a:r>
            <a:r>
              <a:rPr lang="en-US" altLang="zh-CN" sz="2400" b="0" i="1" kern="0" baseline="-25000" dirty="0" err="1" smtClean="0">
                <a:solidFill>
                  <a:srgbClr val="000000"/>
                </a:solidFill>
                <a:ea typeface="微软雅黑" panose="020B0503020204020204" pitchFamily="34" charset="-122"/>
                <a:cs typeface="Times New Roman" panose="02020603050405020304" pitchFamily="18" charset="0"/>
              </a:rPr>
              <a:t>i</a:t>
            </a:r>
            <a:r>
              <a:rPr lang="zh-CN" altLang="en-US" sz="2400" b="0" kern="0" dirty="0" smtClean="0">
                <a:solidFill>
                  <a:srgbClr val="000000"/>
                </a:solidFill>
                <a:ea typeface="微软雅黑" panose="020B0503020204020204" pitchFamily="34" charset="-122"/>
                <a:cs typeface="Times New Roman" panose="02020603050405020304" pitchFamily="18" charset="0"/>
              </a:rPr>
              <a:t>＞</a:t>
            </a:r>
            <a:r>
              <a:rPr lang="en-US" altLang="zh-CN" sz="2400" b="0" kern="0" dirty="0" smtClean="0">
                <a:solidFill>
                  <a:srgbClr val="000000"/>
                </a:solidFill>
                <a:ea typeface="微软雅黑" panose="020B0503020204020204" pitchFamily="34" charset="-122"/>
                <a:cs typeface="Times New Roman" panose="02020603050405020304" pitchFamily="18" charset="0"/>
              </a:rPr>
              <a:t>0</a:t>
            </a:r>
            <a:r>
              <a:rPr lang="zh-CN" altLang="en-US" sz="2400" b="0" kern="0" dirty="0" smtClean="0">
                <a:solidFill>
                  <a:srgbClr val="000000"/>
                </a:solidFill>
                <a:ea typeface="微软雅黑" panose="020B0503020204020204" pitchFamily="34" charset="-122"/>
                <a:cs typeface="Times New Roman" panose="02020603050405020304" pitchFamily="18" charset="0"/>
              </a:rPr>
              <a:t>（即</a:t>
            </a:r>
            <a:r>
              <a:rPr lang="zh-CN" altLang="en-US" sz="2400" b="0" kern="0" dirty="0">
                <a:solidFill>
                  <a:srgbClr val="000000"/>
                </a:solidFill>
                <a:ea typeface="微软雅黑" panose="020B0503020204020204" pitchFamily="34" charset="-122"/>
                <a:cs typeface="Times New Roman" panose="02020603050405020304" pitchFamily="18" charset="0"/>
              </a:rPr>
              <a:t>至少有一年龄组雌性动物有生殖</a:t>
            </a:r>
            <a:r>
              <a:rPr lang="zh-CN" altLang="en-US" sz="2400" b="0" kern="0" dirty="0" smtClean="0">
                <a:solidFill>
                  <a:srgbClr val="000000"/>
                </a:solidFill>
                <a:ea typeface="微软雅黑" panose="020B0503020204020204" pitchFamily="34" charset="-122"/>
                <a:cs typeface="Times New Roman" panose="02020603050405020304" pitchFamily="18" charset="0"/>
              </a:rPr>
              <a:t>能力）。</a:t>
            </a:r>
          </a:p>
        </p:txBody>
      </p:sp>
      <p:sp>
        <p:nvSpPr>
          <p:cNvPr id="6" name="Text Box 4"/>
          <p:cNvSpPr txBox="1">
            <a:spLocks noChangeArrowheads="1"/>
          </p:cNvSpPr>
          <p:nvPr/>
        </p:nvSpPr>
        <p:spPr bwMode="auto">
          <a:xfrm>
            <a:off x="892475" y="3655828"/>
            <a:ext cx="10315576"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algn="just" eaLnBrk="1" hangingPunct="1">
              <a:lnSpc>
                <a:spcPct val="150000"/>
              </a:lnSpc>
              <a:defRPr/>
            </a:pPr>
            <a:r>
              <a:rPr lang="zh-CN" altLang="en-US" sz="2400" b="0" kern="0" dirty="0" smtClean="0">
                <a:solidFill>
                  <a:srgbClr val="000000"/>
                </a:solidFill>
                <a:ea typeface="微软雅黑" panose="020B0503020204020204" pitchFamily="34" charset="-122"/>
                <a:cs typeface="Times New Roman" panose="02020603050405020304" pitchFamily="18" charset="0"/>
              </a:rPr>
              <a:t>        利用</a:t>
            </a:r>
            <a:r>
              <a:rPr lang="zh-CN" altLang="en-US" sz="2400" b="0" kern="0" dirty="0">
                <a:solidFill>
                  <a:srgbClr val="000000"/>
                </a:solidFill>
                <a:ea typeface="微软雅黑" panose="020B0503020204020204" pitchFamily="34" charset="-122"/>
                <a:cs typeface="Times New Roman" panose="02020603050405020304" pitchFamily="18" charset="0"/>
              </a:rPr>
              <a:t>统计</a:t>
            </a:r>
            <a:r>
              <a:rPr lang="zh-CN" altLang="en-US" sz="2400" b="0" kern="0" dirty="0" smtClean="0">
                <a:solidFill>
                  <a:srgbClr val="000000"/>
                </a:solidFill>
                <a:ea typeface="微软雅黑" panose="020B0503020204020204" pitchFamily="34" charset="-122"/>
                <a:cs typeface="Times New Roman" panose="02020603050405020304" pitchFamily="18" charset="0"/>
              </a:rPr>
              <a:t>资料，可</a:t>
            </a:r>
            <a:r>
              <a:rPr lang="zh-CN" altLang="en-US" sz="2400" b="0" kern="0" dirty="0">
                <a:solidFill>
                  <a:srgbClr val="000000"/>
                </a:solidFill>
                <a:ea typeface="微软雅黑" panose="020B0503020204020204" pitchFamily="34" charset="-122"/>
                <a:cs typeface="Times New Roman" panose="02020603050405020304" pitchFamily="18" charset="0"/>
              </a:rPr>
              <a:t>获得基</a:t>
            </a:r>
            <a:r>
              <a:rPr lang="zh-CN" altLang="en-US" sz="2400" b="0" kern="0" dirty="0" smtClean="0">
                <a:solidFill>
                  <a:srgbClr val="000000"/>
                </a:solidFill>
                <a:ea typeface="微软雅黑" panose="020B0503020204020204" pitchFamily="34" charset="-122"/>
                <a:cs typeface="Times New Roman" panose="02020603050405020304" pitchFamily="18" charset="0"/>
              </a:rPr>
              <a:t>年（</a:t>
            </a:r>
            <a:r>
              <a:rPr lang="en-US" altLang="zh-CN" sz="2400" b="0" i="1" kern="0" dirty="0" smtClean="0">
                <a:solidFill>
                  <a:srgbClr val="000000"/>
                </a:solidFill>
                <a:ea typeface="微软雅黑" panose="020B0503020204020204" pitchFamily="34" charset="-122"/>
                <a:cs typeface="Times New Roman" panose="02020603050405020304" pitchFamily="18" charset="0"/>
              </a:rPr>
              <a:t>t </a:t>
            </a:r>
            <a:r>
              <a:rPr lang="en-US" altLang="zh-CN" sz="2400" b="0" kern="0" dirty="0" smtClean="0">
                <a:solidFill>
                  <a:srgbClr val="000000"/>
                </a:solidFill>
                <a:ea typeface="微软雅黑" panose="020B0503020204020204" pitchFamily="34" charset="-122"/>
                <a:cs typeface="Times New Roman" panose="02020603050405020304" pitchFamily="18" charset="0"/>
              </a:rPr>
              <a:t>= 0</a:t>
            </a:r>
            <a:r>
              <a:rPr lang="zh-CN" altLang="en-US" sz="2400" b="0" kern="0" dirty="0" smtClean="0">
                <a:solidFill>
                  <a:srgbClr val="000000"/>
                </a:solidFill>
                <a:ea typeface="微软雅黑" panose="020B0503020204020204" pitchFamily="34" charset="-122"/>
                <a:cs typeface="Times New Roman" panose="02020603050405020304" pitchFamily="18" charset="0"/>
              </a:rPr>
              <a:t>）该</a:t>
            </a:r>
            <a:r>
              <a:rPr lang="zh-CN" altLang="en-US" sz="2400" b="0" kern="0" dirty="0">
                <a:solidFill>
                  <a:srgbClr val="000000"/>
                </a:solidFill>
                <a:ea typeface="微软雅黑" panose="020B0503020204020204" pitchFamily="34" charset="-122"/>
                <a:cs typeface="Times New Roman" panose="02020603050405020304" pitchFamily="18" charset="0"/>
              </a:rPr>
              <a:t>种群在各年龄组的雌性动物</a:t>
            </a:r>
            <a:r>
              <a:rPr lang="zh-CN" altLang="en-US" sz="2400" b="0" kern="0" dirty="0" smtClean="0">
                <a:solidFill>
                  <a:srgbClr val="000000"/>
                </a:solidFill>
                <a:ea typeface="微软雅黑" panose="020B0503020204020204" pitchFamily="34" charset="-122"/>
                <a:cs typeface="Times New Roman" panose="02020603050405020304" pitchFamily="18" charset="0"/>
              </a:rPr>
              <a:t>数量。记 </a:t>
            </a:r>
            <a:r>
              <a:rPr lang="en-US" altLang="zh-CN" sz="2400" b="0" i="1" kern="0" dirty="0" smtClean="0">
                <a:solidFill>
                  <a:srgbClr val="000000"/>
                </a:solidFill>
                <a:ea typeface="微软雅黑" panose="020B0503020204020204" pitchFamily="34" charset="-122"/>
                <a:cs typeface="Times New Roman" panose="02020603050405020304" pitchFamily="18" charset="0"/>
              </a:rPr>
              <a:t>x</a:t>
            </a:r>
            <a:r>
              <a:rPr lang="en-US" altLang="zh-CN" sz="2400" b="0" i="1" kern="0" baseline="-25000" dirty="0" smtClean="0">
                <a:solidFill>
                  <a:srgbClr val="000000"/>
                </a:solidFill>
                <a:ea typeface="微软雅黑" panose="020B0503020204020204" pitchFamily="34" charset="-122"/>
                <a:cs typeface="Times New Roman" panose="02020603050405020304" pitchFamily="18" charset="0"/>
              </a:rPr>
              <a:t>i</a:t>
            </a:r>
            <a:r>
              <a:rPr lang="en-US" altLang="zh-CN" sz="2400" b="0" kern="0" baseline="30000" dirty="0" smtClean="0">
                <a:solidFill>
                  <a:srgbClr val="000000"/>
                </a:solidFill>
                <a:ea typeface="微软雅黑" panose="020B0503020204020204" pitchFamily="34" charset="-122"/>
                <a:cs typeface="Times New Roman" panose="02020603050405020304" pitchFamily="18" charset="0"/>
              </a:rPr>
              <a:t>(0</a:t>
            </a:r>
            <a:r>
              <a:rPr lang="en-US" altLang="zh-CN" sz="2400" b="0" kern="0" baseline="30000" dirty="0">
                <a:solidFill>
                  <a:srgbClr val="000000"/>
                </a:solidFill>
                <a:ea typeface="微软雅黑" panose="020B0503020204020204" pitchFamily="34" charset="-122"/>
                <a:cs typeface="Times New Roman" panose="02020603050405020304" pitchFamily="18" charset="0"/>
              </a:rPr>
              <a:t>) </a:t>
            </a:r>
            <a:r>
              <a:rPr lang="en-US" altLang="zh-CN" sz="2400" b="0" kern="0" dirty="0" smtClean="0">
                <a:solidFill>
                  <a:srgbClr val="000000"/>
                </a:solidFill>
                <a:ea typeface="微软雅黑" panose="020B0503020204020204" pitchFamily="34" charset="-122"/>
                <a:cs typeface="Times New Roman" panose="02020603050405020304" pitchFamily="18" charset="0"/>
              </a:rPr>
              <a:t>(</a:t>
            </a:r>
            <a:r>
              <a:rPr lang="en-US" altLang="zh-CN" sz="2400" b="0" i="1" kern="0" dirty="0" err="1" smtClean="0">
                <a:solidFill>
                  <a:srgbClr val="000000"/>
                </a:solidFill>
                <a:ea typeface="微软雅黑" panose="020B0503020204020204" pitchFamily="34" charset="-122"/>
                <a:cs typeface="Times New Roman" panose="02020603050405020304" pitchFamily="18" charset="0"/>
              </a:rPr>
              <a:t>i</a:t>
            </a:r>
            <a:r>
              <a:rPr lang="en-US" altLang="zh-CN" sz="2400" b="0" kern="0" dirty="0" smtClean="0">
                <a:solidFill>
                  <a:srgbClr val="000000"/>
                </a:solidFill>
                <a:ea typeface="微软雅黑" panose="020B0503020204020204" pitchFamily="34" charset="-122"/>
                <a:cs typeface="Times New Roman" panose="02020603050405020304" pitchFamily="18" charset="0"/>
              </a:rPr>
              <a:t>=1, 2,</a:t>
            </a:r>
            <a:r>
              <a:rPr lang="en-US" altLang="zh-CN" sz="2400" b="0" kern="0" dirty="0" smtClean="0">
                <a:solidFill>
                  <a:srgbClr val="000000"/>
                </a:solidFill>
                <a:latin typeface="宋体"/>
                <a:ea typeface="宋体"/>
                <a:cs typeface="Times New Roman" panose="02020603050405020304" pitchFamily="18" charset="0"/>
              </a:rPr>
              <a:t>…</a:t>
            </a:r>
            <a:r>
              <a:rPr lang="en-US" altLang="zh-CN" sz="2400" b="0" kern="0" dirty="0" smtClean="0">
                <a:solidFill>
                  <a:srgbClr val="000000"/>
                </a:solidFill>
                <a:ea typeface="微软雅黑" panose="020B0503020204020204" pitchFamily="34" charset="-122"/>
                <a:cs typeface="Times New Roman" panose="02020603050405020304" pitchFamily="18" charset="0"/>
              </a:rPr>
              <a:t>, </a:t>
            </a:r>
            <a:r>
              <a:rPr lang="en-US" altLang="zh-CN" sz="2400" b="0" i="1" kern="0" dirty="0" smtClean="0">
                <a:solidFill>
                  <a:srgbClr val="000000"/>
                </a:solidFill>
                <a:ea typeface="微软雅黑" panose="020B0503020204020204" pitchFamily="34" charset="-122"/>
                <a:cs typeface="Times New Roman" panose="02020603050405020304" pitchFamily="18" charset="0"/>
              </a:rPr>
              <a:t>n</a:t>
            </a:r>
            <a:r>
              <a:rPr lang="en-US" altLang="zh-CN" sz="2400" b="0" kern="0" dirty="0">
                <a:solidFill>
                  <a:srgbClr val="000000"/>
                </a:solidFill>
                <a:ea typeface="微软雅黑" panose="020B0503020204020204" pitchFamily="34" charset="-122"/>
                <a:cs typeface="Times New Roman" panose="02020603050405020304" pitchFamily="18" charset="0"/>
              </a:rPr>
              <a:t>)</a:t>
            </a:r>
            <a:r>
              <a:rPr lang="zh-CN" altLang="en-US" sz="2400" b="0" kern="0" dirty="0" smtClean="0">
                <a:solidFill>
                  <a:srgbClr val="000000"/>
                </a:solidFill>
                <a:ea typeface="微软雅黑" panose="020B0503020204020204" pitchFamily="34" charset="-122"/>
                <a:cs typeface="Times New Roman" panose="02020603050405020304" pitchFamily="18" charset="0"/>
              </a:rPr>
              <a:t>为 </a:t>
            </a:r>
            <a:r>
              <a:rPr lang="en-US" altLang="zh-CN" sz="2400" b="0" i="1" kern="0" dirty="0" smtClean="0">
                <a:solidFill>
                  <a:srgbClr val="000000"/>
                </a:solidFill>
                <a:ea typeface="微软雅黑" panose="020B0503020204020204" pitchFamily="34" charset="-122"/>
                <a:cs typeface="Times New Roman" panose="02020603050405020304" pitchFamily="18" charset="0"/>
              </a:rPr>
              <a:t>t </a:t>
            </a:r>
            <a:r>
              <a:rPr lang="en-US" altLang="zh-CN" sz="2400" b="0" kern="0" dirty="0" smtClean="0">
                <a:solidFill>
                  <a:srgbClr val="000000"/>
                </a:solidFill>
                <a:ea typeface="微软雅黑" panose="020B0503020204020204" pitchFamily="34" charset="-122"/>
                <a:cs typeface="Times New Roman" panose="02020603050405020304" pitchFamily="18" charset="0"/>
              </a:rPr>
              <a:t>= 0 </a:t>
            </a:r>
            <a:r>
              <a:rPr lang="zh-CN" altLang="en-US" sz="2400" b="0" kern="0" dirty="0" smtClean="0">
                <a:solidFill>
                  <a:srgbClr val="000000"/>
                </a:solidFill>
                <a:ea typeface="微软雅黑" panose="020B0503020204020204" pitchFamily="34" charset="-122"/>
                <a:cs typeface="Times New Roman" panose="02020603050405020304" pitchFamily="18" charset="0"/>
              </a:rPr>
              <a:t>时第 </a:t>
            </a:r>
            <a:r>
              <a:rPr lang="en-US" altLang="zh-CN" sz="2400" b="0" i="1" kern="0" dirty="0" err="1" smtClean="0">
                <a:solidFill>
                  <a:srgbClr val="000000"/>
                </a:solidFill>
                <a:ea typeface="微软雅黑" panose="020B0503020204020204" pitchFamily="34" charset="-122"/>
                <a:cs typeface="Times New Roman" panose="02020603050405020304" pitchFamily="18" charset="0"/>
              </a:rPr>
              <a:t>i</a:t>
            </a:r>
            <a:r>
              <a:rPr lang="en-US" altLang="zh-CN" sz="2400" b="0" i="1" kern="0" dirty="0" smtClean="0">
                <a:solidFill>
                  <a:srgbClr val="000000"/>
                </a:solidFill>
                <a:ea typeface="微软雅黑" panose="020B0503020204020204" pitchFamily="34" charset="-122"/>
                <a:cs typeface="Times New Roman" panose="02020603050405020304" pitchFamily="18" charset="0"/>
              </a:rPr>
              <a:t> </a:t>
            </a:r>
            <a:r>
              <a:rPr lang="zh-CN" altLang="en-US" sz="2400" b="0" kern="0" dirty="0" smtClean="0">
                <a:solidFill>
                  <a:srgbClr val="000000"/>
                </a:solidFill>
                <a:ea typeface="微软雅黑" panose="020B0503020204020204" pitchFamily="34" charset="-122"/>
                <a:cs typeface="Times New Roman" panose="02020603050405020304" pitchFamily="18" charset="0"/>
              </a:rPr>
              <a:t>年龄组</a:t>
            </a:r>
            <a:r>
              <a:rPr lang="zh-CN" altLang="en-US" sz="2400" b="0" kern="0" dirty="0">
                <a:solidFill>
                  <a:srgbClr val="000000"/>
                </a:solidFill>
                <a:ea typeface="微软雅黑" panose="020B0503020204020204" pitchFamily="34" charset="-122"/>
                <a:cs typeface="Times New Roman" panose="02020603050405020304" pitchFamily="18" charset="0"/>
              </a:rPr>
              <a:t>雌性动物的</a:t>
            </a:r>
            <a:r>
              <a:rPr lang="zh-CN" altLang="en-US" sz="2400" b="0" kern="0" dirty="0" smtClean="0">
                <a:solidFill>
                  <a:srgbClr val="000000"/>
                </a:solidFill>
                <a:ea typeface="微软雅黑" panose="020B0503020204020204" pitchFamily="34" charset="-122"/>
                <a:cs typeface="Times New Roman" panose="02020603050405020304" pitchFamily="18" charset="0"/>
              </a:rPr>
              <a:t>数量，则</a:t>
            </a:r>
            <a:r>
              <a:rPr lang="zh-CN" altLang="en-US" sz="2400" b="0" kern="0" dirty="0">
                <a:solidFill>
                  <a:srgbClr val="000000"/>
                </a:solidFill>
                <a:ea typeface="微软雅黑" panose="020B0503020204020204" pitchFamily="34" charset="-122"/>
                <a:cs typeface="Times New Roman" panose="02020603050405020304" pitchFamily="18" charset="0"/>
              </a:rPr>
              <a:t>得到初始年龄分布向量</a:t>
            </a:r>
            <a:endParaRPr lang="zh-CN" altLang="en-US" sz="2400" b="0" kern="0" dirty="0" smtClean="0">
              <a:solidFill>
                <a:srgbClr val="000000"/>
              </a:solidFill>
              <a:ea typeface="微软雅黑" panose="020B0503020204020204" pitchFamily="34" charset="-122"/>
              <a:cs typeface="Times New Roman" panose="02020603050405020304" pitchFamily="18" charset="0"/>
            </a:endParaRPr>
          </a:p>
        </p:txBody>
      </p:sp>
      <p:sp>
        <p:nvSpPr>
          <p:cNvPr id="7" name="Text Box 4"/>
          <p:cNvSpPr txBox="1">
            <a:spLocks noChangeArrowheads="1"/>
          </p:cNvSpPr>
          <p:nvPr/>
        </p:nvSpPr>
        <p:spPr bwMode="auto">
          <a:xfrm>
            <a:off x="892475" y="5477361"/>
            <a:ext cx="1031557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algn="ctr" eaLnBrk="1" hangingPunct="1">
              <a:lnSpc>
                <a:spcPct val="150000"/>
              </a:lnSpc>
              <a:defRPr/>
            </a:pPr>
            <a:r>
              <a:rPr lang="en-US" altLang="zh-CN" sz="2400" i="1" kern="0" dirty="0" smtClean="0">
                <a:solidFill>
                  <a:srgbClr val="000000"/>
                </a:solidFill>
                <a:ea typeface="微软雅黑" panose="020B0503020204020204" pitchFamily="34" charset="-122"/>
                <a:cs typeface="Times New Roman" panose="02020603050405020304" pitchFamily="18" charset="0"/>
              </a:rPr>
              <a:t>x</a:t>
            </a:r>
            <a:r>
              <a:rPr lang="en-US" altLang="zh-CN" sz="2400" b="0" kern="0" baseline="30000" dirty="0" smtClean="0">
                <a:solidFill>
                  <a:srgbClr val="000000"/>
                </a:solidFill>
                <a:ea typeface="微软雅黑" panose="020B0503020204020204" pitchFamily="34" charset="-122"/>
                <a:cs typeface="Times New Roman" panose="02020603050405020304" pitchFamily="18" charset="0"/>
              </a:rPr>
              <a:t>(0)</a:t>
            </a:r>
            <a:r>
              <a:rPr lang="en-US" altLang="zh-CN" sz="2400" b="0" kern="0" dirty="0" smtClean="0">
                <a:solidFill>
                  <a:srgbClr val="000000"/>
                </a:solidFill>
                <a:ea typeface="微软雅黑" panose="020B0503020204020204" pitchFamily="34" charset="-122"/>
                <a:cs typeface="Times New Roman" panose="02020603050405020304" pitchFamily="18" charset="0"/>
              </a:rPr>
              <a:t>=(</a:t>
            </a:r>
            <a:r>
              <a:rPr lang="en-US" altLang="zh-CN" sz="2400" b="0" i="1" kern="0" dirty="0" smtClean="0">
                <a:solidFill>
                  <a:srgbClr val="000000"/>
                </a:solidFill>
                <a:ea typeface="微软雅黑" panose="020B0503020204020204" pitchFamily="34" charset="-122"/>
                <a:cs typeface="Times New Roman" panose="02020603050405020304" pitchFamily="18" charset="0"/>
              </a:rPr>
              <a:t>x</a:t>
            </a:r>
            <a:r>
              <a:rPr lang="en-US" altLang="zh-CN" sz="2400" b="0" kern="0" baseline="-25000" dirty="0" smtClean="0">
                <a:solidFill>
                  <a:srgbClr val="000000"/>
                </a:solidFill>
                <a:ea typeface="微软雅黑" panose="020B0503020204020204" pitchFamily="34" charset="-122"/>
                <a:cs typeface="Times New Roman" panose="02020603050405020304" pitchFamily="18" charset="0"/>
              </a:rPr>
              <a:t>1</a:t>
            </a:r>
            <a:r>
              <a:rPr lang="en-US" altLang="zh-CN" sz="2400" b="0" kern="0" baseline="30000" dirty="0" smtClean="0">
                <a:solidFill>
                  <a:srgbClr val="000000"/>
                </a:solidFill>
                <a:ea typeface="微软雅黑" panose="020B0503020204020204" pitchFamily="34" charset="-122"/>
                <a:cs typeface="Times New Roman" panose="02020603050405020304" pitchFamily="18" charset="0"/>
              </a:rPr>
              <a:t>(0)</a:t>
            </a:r>
            <a:r>
              <a:rPr lang="en-US" altLang="zh-CN" sz="2400" b="0" kern="0" dirty="0" smtClean="0">
                <a:solidFill>
                  <a:srgbClr val="000000"/>
                </a:solidFill>
                <a:ea typeface="微软雅黑" panose="020B0503020204020204" pitchFamily="34" charset="-122"/>
                <a:cs typeface="Times New Roman" panose="02020603050405020304" pitchFamily="18" charset="0"/>
              </a:rPr>
              <a:t>, </a:t>
            </a:r>
            <a:r>
              <a:rPr lang="en-US" altLang="zh-CN" sz="2400" b="0" i="1" kern="0" dirty="0" smtClean="0">
                <a:solidFill>
                  <a:srgbClr val="000000"/>
                </a:solidFill>
                <a:ea typeface="微软雅黑" panose="020B0503020204020204" pitchFamily="34" charset="-122"/>
                <a:cs typeface="Times New Roman" panose="02020603050405020304" pitchFamily="18" charset="0"/>
              </a:rPr>
              <a:t>x</a:t>
            </a:r>
            <a:r>
              <a:rPr lang="en-US" altLang="zh-CN" sz="2400" b="0" kern="0" baseline="-25000" dirty="0" smtClean="0">
                <a:solidFill>
                  <a:srgbClr val="000000"/>
                </a:solidFill>
                <a:ea typeface="微软雅黑" panose="020B0503020204020204" pitchFamily="34" charset="-122"/>
                <a:cs typeface="Times New Roman" panose="02020603050405020304" pitchFamily="18" charset="0"/>
              </a:rPr>
              <a:t>2</a:t>
            </a:r>
            <a:r>
              <a:rPr lang="en-US" altLang="zh-CN" sz="2400" b="0" kern="0" baseline="30000" dirty="0" smtClean="0">
                <a:solidFill>
                  <a:srgbClr val="000000"/>
                </a:solidFill>
                <a:ea typeface="微软雅黑" panose="020B0503020204020204" pitchFamily="34" charset="-122"/>
                <a:cs typeface="Times New Roman" panose="02020603050405020304" pitchFamily="18" charset="0"/>
              </a:rPr>
              <a:t>(0)</a:t>
            </a:r>
            <a:r>
              <a:rPr lang="en-US" altLang="zh-CN" sz="2400" b="0" kern="0" dirty="0" smtClean="0">
                <a:solidFill>
                  <a:srgbClr val="000000"/>
                </a:solidFill>
                <a:ea typeface="微软雅黑" panose="020B0503020204020204" pitchFamily="34" charset="-122"/>
                <a:cs typeface="Times New Roman" panose="02020603050405020304" pitchFamily="18" charset="0"/>
              </a:rPr>
              <a:t>, </a:t>
            </a:r>
            <a:r>
              <a:rPr lang="en-US" altLang="zh-CN" sz="2400" b="0" kern="0" dirty="0" smtClean="0">
                <a:solidFill>
                  <a:srgbClr val="000000"/>
                </a:solidFill>
                <a:latin typeface="宋体"/>
                <a:ea typeface="宋体"/>
                <a:cs typeface="Times New Roman" panose="02020603050405020304" pitchFamily="18" charset="0"/>
              </a:rPr>
              <a:t>…</a:t>
            </a:r>
            <a:r>
              <a:rPr lang="en-US" altLang="zh-CN" sz="2400" b="0" kern="0" dirty="0" smtClean="0">
                <a:solidFill>
                  <a:srgbClr val="000000"/>
                </a:solidFill>
                <a:ea typeface="微软雅黑" panose="020B0503020204020204" pitchFamily="34" charset="-122"/>
                <a:cs typeface="Times New Roman" panose="02020603050405020304" pitchFamily="18" charset="0"/>
              </a:rPr>
              <a:t>, </a:t>
            </a:r>
            <a:r>
              <a:rPr lang="en-US" altLang="zh-CN" sz="2400" b="0" i="1" kern="0" dirty="0" err="1" smtClean="0">
                <a:solidFill>
                  <a:srgbClr val="000000"/>
                </a:solidFill>
                <a:ea typeface="微软雅黑" panose="020B0503020204020204" pitchFamily="34" charset="-122"/>
                <a:cs typeface="Times New Roman" panose="02020603050405020304" pitchFamily="18" charset="0"/>
              </a:rPr>
              <a:t>x</a:t>
            </a:r>
            <a:r>
              <a:rPr lang="en-US" altLang="zh-CN" sz="2400" b="0" i="1" kern="0" baseline="-25000" dirty="0" err="1" smtClean="0">
                <a:solidFill>
                  <a:srgbClr val="000000"/>
                </a:solidFill>
                <a:ea typeface="微软雅黑" panose="020B0503020204020204" pitchFamily="34" charset="-122"/>
                <a:cs typeface="Times New Roman" panose="02020603050405020304" pitchFamily="18" charset="0"/>
              </a:rPr>
              <a:t>n</a:t>
            </a:r>
            <a:r>
              <a:rPr lang="en-US" altLang="zh-CN" sz="2400" b="0" kern="0" baseline="30000" dirty="0" smtClean="0">
                <a:solidFill>
                  <a:srgbClr val="000000"/>
                </a:solidFill>
                <a:ea typeface="微软雅黑" panose="020B0503020204020204" pitchFamily="34" charset="-122"/>
                <a:cs typeface="Times New Roman" panose="02020603050405020304" pitchFamily="18" charset="0"/>
              </a:rPr>
              <a:t>(0)</a:t>
            </a:r>
            <a:r>
              <a:rPr lang="en-US" altLang="zh-CN" sz="2400" b="0" kern="0" dirty="0" smtClean="0">
                <a:solidFill>
                  <a:srgbClr val="000000"/>
                </a:solidFill>
                <a:ea typeface="微软雅黑" panose="020B0503020204020204" pitchFamily="34" charset="-122"/>
                <a:cs typeface="Times New Roman" panose="02020603050405020304" pitchFamily="18" charset="0"/>
              </a:rPr>
              <a:t>)</a:t>
            </a:r>
            <a:r>
              <a:rPr lang="en-US" altLang="zh-CN" sz="2400" b="0" kern="0" baseline="30000" dirty="0" smtClean="0">
                <a:solidFill>
                  <a:srgbClr val="000000"/>
                </a:solidFill>
                <a:ea typeface="微软雅黑" panose="020B0503020204020204" pitchFamily="34" charset="-122"/>
                <a:cs typeface="Times New Roman" panose="02020603050405020304" pitchFamily="18" charset="0"/>
              </a:rPr>
              <a:t>T</a:t>
            </a:r>
            <a:endParaRPr lang="zh-CN" altLang="en-US" sz="2400" b="0" kern="0" baseline="30000" dirty="0" smtClean="0">
              <a:solidFill>
                <a:srgbClr val="000000"/>
              </a:solidFill>
              <a:ea typeface="微软雅黑" panose="020B0503020204020204" pitchFamily="34" charset="-122"/>
              <a:cs typeface="Times New Roman" panose="02020603050405020304" pitchFamily="18" charset="0"/>
            </a:endParaRPr>
          </a:p>
        </p:txBody>
      </p:sp>
    </p:spTree>
    <p:custDataLst>
      <p:tags r:id="rId1"/>
    </p:custDataLst>
    <p:extLst>
      <p:ext uri="{BB962C8B-B14F-4D97-AF65-F5344CB8AC3E}">
        <p14:creationId xmlns:p14="http://schemas.microsoft.com/office/powerpoint/2010/main" val="2941277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a:extLst>
              <a:ext uri="{FF2B5EF4-FFF2-40B4-BE49-F238E27FC236}">
                <a16:creationId xmlns:a16="http://schemas.microsoft.com/office/drawing/2014/main" xmlns="" id="{1C79A3DF-D1DD-4DCD-BBCA-3F9A1B85B033}"/>
              </a:ext>
            </a:extLst>
          </p:cNvPr>
          <p:cNvGrpSpPr/>
          <p:nvPr/>
        </p:nvGrpSpPr>
        <p:grpSpPr>
          <a:xfrm>
            <a:off x="486158" y="312361"/>
            <a:ext cx="5321016" cy="556191"/>
            <a:chOff x="486158" y="414665"/>
            <a:chExt cx="5321016" cy="556191"/>
          </a:xfrm>
        </p:grpSpPr>
        <p:sp>
          <p:nvSpPr>
            <p:cNvPr id="23" name="矩形 22">
              <a:extLst>
                <a:ext uri="{FF2B5EF4-FFF2-40B4-BE49-F238E27FC236}">
                  <a16:creationId xmlns:a16="http://schemas.microsoft.com/office/drawing/2014/main" xmlns="" id="{D694509D-4481-4D7D-B3BE-D6D36C1F91F3}"/>
                </a:ext>
              </a:extLst>
            </p:cNvPr>
            <p:cNvSpPr/>
            <p:nvPr/>
          </p:nvSpPr>
          <p:spPr>
            <a:xfrm>
              <a:off x="1172351" y="414665"/>
              <a:ext cx="4634823" cy="523220"/>
            </a:xfrm>
            <a:prstGeom prst="rect">
              <a:avLst/>
            </a:prstGeom>
          </p:spPr>
          <p:txBody>
            <a:bodyPr wrap="square">
              <a:spAutoFit/>
            </a:bodyPr>
            <a:lstStyle/>
            <a:p>
              <a:pPr lvl="0">
                <a:defRPr/>
              </a:pPr>
              <a:r>
                <a:rPr lang="zh-CN" altLang="en-US" sz="2800" b="1" spc="300" dirty="0" smtClean="0">
                  <a:solidFill>
                    <a:prstClr val="black">
                      <a:lumMod val="95000"/>
                      <a:lumOff val="5000"/>
                    </a:prstClr>
                  </a:solidFill>
                  <a:latin typeface="微软雅黑" panose="020B0503020204020204" pitchFamily="34" charset="-122"/>
                  <a:ea typeface="微软雅黑" panose="020B0503020204020204" pitchFamily="34" charset="-122"/>
                  <a:cs typeface="+mn-ea"/>
                  <a:sym typeface="+mn-lt"/>
                </a:rPr>
                <a:t>莱斯利种群</a:t>
              </a:r>
              <a:r>
                <a:rPr lang="zh-CN" altLang="en-US" sz="2800" b="1" spc="300" dirty="0">
                  <a:solidFill>
                    <a:prstClr val="black">
                      <a:lumMod val="95000"/>
                      <a:lumOff val="5000"/>
                    </a:prstClr>
                  </a:solidFill>
                  <a:latin typeface="微软雅黑" panose="020B0503020204020204" pitchFamily="34" charset="-122"/>
                  <a:ea typeface="微软雅黑" panose="020B0503020204020204" pitchFamily="34" charset="-122"/>
                  <a:cs typeface="+mn-ea"/>
                  <a:sym typeface="+mn-lt"/>
                </a:rPr>
                <a:t>模型</a:t>
              </a:r>
            </a:p>
          </p:txBody>
        </p:sp>
        <p:sp>
          <p:nvSpPr>
            <p:cNvPr id="24" name="矩形 23">
              <a:extLst>
                <a:ext uri="{FF2B5EF4-FFF2-40B4-BE49-F238E27FC236}">
                  <a16:creationId xmlns:a16="http://schemas.microsoft.com/office/drawing/2014/main" xmlns="" id="{585731C8-2130-4A42-BDC6-479492FADCAA}"/>
                </a:ext>
              </a:extLst>
            </p:cNvPr>
            <p:cNvSpPr/>
            <p:nvPr/>
          </p:nvSpPr>
          <p:spPr>
            <a:xfrm>
              <a:off x="486158" y="509191"/>
              <a:ext cx="577495" cy="461665"/>
            </a:xfrm>
            <a:prstGeom prst="rect">
              <a:avLst/>
            </a:prstGeom>
          </p:spPr>
          <p:txBody>
            <a:bodyPr wrap="square">
              <a:spAutoFit/>
            </a:bodyPr>
            <a:lstStyle/>
            <a:p>
              <a:pPr lvl="0" algn="ctr">
                <a:defRPr/>
              </a:pPr>
              <a:r>
                <a:rPr lang="en-US" altLang="zh-CN" sz="2400" b="1" dirty="0" smtClean="0">
                  <a:solidFill>
                    <a:prstClr val="white"/>
                  </a:solidFill>
                  <a:latin typeface="Times New Roman" pitchFamily="18" charset="0"/>
                  <a:ea typeface="微软雅黑" panose="020B0503020204020204" pitchFamily="34" charset="-122"/>
                  <a:cs typeface="Times New Roman" pitchFamily="18" charset="0"/>
                  <a:sym typeface="+mn-lt"/>
                </a:rPr>
                <a:t>§7</a:t>
              </a:r>
              <a:endParaRPr lang="en-US" altLang="zh-CN" sz="2400" b="1" dirty="0">
                <a:solidFill>
                  <a:prstClr val="white"/>
                </a:solidFill>
                <a:latin typeface="Times New Roman" pitchFamily="18" charset="0"/>
                <a:ea typeface="微软雅黑" panose="020B0503020204020204" pitchFamily="34" charset="-122"/>
                <a:cs typeface="Times New Roman" pitchFamily="18" charset="0"/>
                <a:sym typeface="+mn-lt"/>
              </a:endParaRPr>
            </a:p>
          </p:txBody>
        </p:sp>
      </p:grpSp>
      <p:graphicFrame>
        <p:nvGraphicFramePr>
          <p:cNvPr id="5" name="对象 4"/>
          <p:cNvGraphicFramePr>
            <a:graphicFrameLocks noChangeAspect="1"/>
          </p:cNvGraphicFramePr>
          <p:nvPr>
            <p:extLst>
              <p:ext uri="{D42A27DB-BD31-4B8C-83A1-F6EECF244321}">
                <p14:modId xmlns:p14="http://schemas.microsoft.com/office/powerpoint/2010/main" val="792092893"/>
              </p:ext>
            </p:extLst>
          </p:nvPr>
        </p:nvGraphicFramePr>
        <p:xfrm>
          <a:off x="3489762" y="3190921"/>
          <a:ext cx="5422900" cy="736600"/>
        </p:xfrm>
        <a:graphic>
          <a:graphicData uri="http://schemas.openxmlformats.org/presentationml/2006/ole">
            <mc:AlternateContent xmlns:mc="http://schemas.openxmlformats.org/markup-compatibility/2006">
              <mc:Choice xmlns:v="urn:schemas-microsoft-com:vml" Requires="v">
                <p:oleObj spid="_x0000_s238628" name="Equation" r:id="rId4" imgW="5422680" imgH="736560" progId="Equation.DSMT4">
                  <p:embed/>
                </p:oleObj>
              </mc:Choice>
              <mc:Fallback>
                <p:oleObj name="Equation" r:id="rId4" imgW="5422680" imgH="736560" progId="Equation.DSMT4">
                  <p:embed/>
                  <p:pic>
                    <p:nvPicPr>
                      <p:cNvPr id="0" name=""/>
                      <p:cNvPicPr/>
                      <p:nvPr/>
                    </p:nvPicPr>
                    <p:blipFill>
                      <a:blip r:embed="rId5"/>
                      <a:stretch>
                        <a:fillRect/>
                      </a:stretch>
                    </p:blipFill>
                    <p:spPr>
                      <a:xfrm>
                        <a:off x="3489762" y="3190921"/>
                        <a:ext cx="5422900" cy="736600"/>
                      </a:xfrm>
                      <a:prstGeom prst="rect">
                        <a:avLst/>
                      </a:prstGeom>
                    </p:spPr>
                  </p:pic>
                </p:oleObj>
              </mc:Fallback>
            </mc:AlternateContent>
          </a:graphicData>
        </a:graphic>
      </p:graphicFrame>
      <p:grpSp>
        <p:nvGrpSpPr>
          <p:cNvPr id="6" name="组合 5"/>
          <p:cNvGrpSpPr/>
          <p:nvPr/>
        </p:nvGrpSpPr>
        <p:grpSpPr>
          <a:xfrm>
            <a:off x="892475" y="1122354"/>
            <a:ext cx="10315576" cy="1837928"/>
            <a:chOff x="892475" y="1053530"/>
            <a:chExt cx="10315576" cy="1837928"/>
          </a:xfrm>
        </p:grpSpPr>
        <p:sp>
          <p:nvSpPr>
            <p:cNvPr id="7" name="Text Box 4"/>
            <p:cNvSpPr txBox="1">
              <a:spLocks noChangeArrowheads="1"/>
            </p:cNvSpPr>
            <p:nvPr/>
          </p:nvSpPr>
          <p:spPr bwMode="auto">
            <a:xfrm>
              <a:off x="892475" y="1053530"/>
              <a:ext cx="10315576"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marL="0" marR="0" lvl="0" indent="0" algn="just" defTabSz="914400" eaLnBrk="1" fontAlgn="auto" latinLnBrk="0" hangingPunct="1">
                <a:lnSpc>
                  <a:spcPct val="150000"/>
                </a:lnSpc>
                <a:spcBef>
                  <a:spcPts val="0"/>
                </a:spcBef>
                <a:spcAft>
                  <a:spcPts val="0"/>
                </a:spcAft>
                <a:buClrTx/>
                <a:buSzTx/>
                <a:buFontTx/>
                <a:buNone/>
                <a:tabLst/>
                <a:defRPr/>
              </a:pPr>
              <a:r>
                <a:rPr kumimoji="0" lang="zh-CN" altLang="en-US" sz="2400" b="0" i="0" u="none" strike="noStrike" kern="0" cap="none" spc="0" normalizeH="0" baseline="0" noProof="0" dirty="0" smtClean="0">
                  <a:ln>
                    <a:noFill/>
                  </a:ln>
                  <a:solidFill>
                    <a:srgbClr val="000000"/>
                  </a:solidFill>
                  <a:effectLst/>
                  <a:uLnTx/>
                  <a:uFillTx/>
                  <a:latin typeface="Times New Roman" pitchFamily="18" charset="0"/>
                  <a:ea typeface="微软雅黑" panose="020B0503020204020204" pitchFamily="34" charset="-122"/>
                  <a:cs typeface="Times New Roman" panose="02020603050405020304" pitchFamily="18" charset="0"/>
                </a:rPr>
                <a:t>        如果</a:t>
              </a:r>
              <a:r>
                <a:rPr kumimoji="0" lang="zh-CN" altLang="en-US" sz="2400" b="0" i="0" u="none" strike="noStrike" kern="0" cap="none" spc="0" normalizeH="0" baseline="0" noProof="0" dirty="0">
                  <a:ln>
                    <a:noFill/>
                  </a:ln>
                  <a:solidFill>
                    <a:srgbClr val="000000"/>
                  </a:solidFill>
                  <a:effectLst/>
                  <a:uLnTx/>
                  <a:uFillTx/>
                  <a:latin typeface="Times New Roman" pitchFamily="18" charset="0"/>
                  <a:ea typeface="微软雅黑" panose="020B0503020204020204" pitchFamily="34" charset="-122"/>
                  <a:cs typeface="Times New Roman" panose="02020603050405020304" pitchFamily="18" charset="0"/>
                </a:rPr>
                <a:t>以离散的</a:t>
              </a:r>
              <a:r>
                <a:rPr kumimoji="0" lang="zh-CN" altLang="en-US" sz="2400" b="0" i="0" u="none" strike="noStrike" kern="0" cap="none" spc="0" normalizeH="0" baseline="0" noProof="0" dirty="0" smtClean="0">
                  <a:ln>
                    <a:noFill/>
                  </a:ln>
                  <a:solidFill>
                    <a:srgbClr val="000000"/>
                  </a:solidFill>
                  <a:effectLst/>
                  <a:uLnTx/>
                  <a:uFillTx/>
                  <a:latin typeface="Times New Roman" pitchFamily="18" charset="0"/>
                  <a:ea typeface="微软雅黑" panose="020B0503020204020204" pitchFamily="34" charset="-122"/>
                  <a:cs typeface="Times New Roman" panose="02020603050405020304" pitchFamily="18" charset="0"/>
                </a:rPr>
                <a:t>时间 </a:t>
              </a:r>
              <a:r>
                <a:rPr kumimoji="0" lang="en-US" altLang="zh-CN" sz="2400" b="0" i="1" u="none" strike="noStrike" kern="0" cap="none" spc="0" normalizeH="0" baseline="0" noProof="0" dirty="0" smtClean="0">
                  <a:ln>
                    <a:noFill/>
                  </a:ln>
                  <a:solidFill>
                    <a:srgbClr val="000000"/>
                  </a:solidFill>
                  <a:effectLst/>
                  <a:uLnTx/>
                  <a:uFillTx/>
                  <a:latin typeface="Times New Roman" pitchFamily="18" charset="0"/>
                  <a:ea typeface="微软雅黑" panose="020B0503020204020204" pitchFamily="34" charset="-122"/>
                  <a:cs typeface="Times New Roman" panose="02020603050405020304" pitchFamily="18" charset="0"/>
                </a:rPr>
                <a:t>t</a:t>
              </a:r>
              <a:r>
                <a:rPr kumimoji="0" lang="en-US" altLang="zh-CN" sz="2400" b="0" i="0" u="none" strike="noStrike" kern="0" cap="none" spc="0" normalizeH="0" baseline="-25000" noProof="0" dirty="0" smtClean="0">
                  <a:ln>
                    <a:noFill/>
                  </a:ln>
                  <a:solidFill>
                    <a:srgbClr val="000000"/>
                  </a:solidFill>
                  <a:effectLst/>
                  <a:uLnTx/>
                  <a:uFillTx/>
                  <a:latin typeface="Times New Roman" pitchFamily="18" charset="0"/>
                  <a:ea typeface="微软雅黑" panose="020B0503020204020204" pitchFamily="34" charset="-122"/>
                  <a:cs typeface="Times New Roman" panose="02020603050405020304" pitchFamily="18" charset="0"/>
                </a:rPr>
                <a:t>0</a:t>
              </a:r>
              <a:r>
                <a:rPr kumimoji="0" lang="en-US" altLang="zh-CN" sz="2400" b="0" i="0" u="none" strike="noStrike" kern="0" cap="none" spc="0" normalizeH="0" baseline="0" noProof="0" dirty="0" smtClean="0">
                  <a:ln>
                    <a:noFill/>
                  </a:ln>
                  <a:solidFill>
                    <a:srgbClr val="000000"/>
                  </a:solidFill>
                  <a:effectLst/>
                  <a:uLnTx/>
                  <a:uFillTx/>
                  <a:latin typeface="Times New Roman" pitchFamily="18" charset="0"/>
                  <a:ea typeface="微软雅黑" panose="020B0503020204020204" pitchFamily="34" charset="-122"/>
                  <a:cs typeface="Times New Roman" panose="02020603050405020304" pitchFamily="18" charset="0"/>
                </a:rPr>
                <a:t>, </a:t>
              </a:r>
              <a:r>
                <a:rPr kumimoji="0" lang="en-US" altLang="zh-CN" sz="2400" b="0" i="1" u="none" strike="noStrike" kern="0" cap="none" spc="0" normalizeH="0" baseline="0" noProof="0" dirty="0" smtClean="0">
                  <a:ln>
                    <a:noFill/>
                  </a:ln>
                  <a:solidFill>
                    <a:srgbClr val="000000"/>
                  </a:solidFill>
                  <a:effectLst/>
                  <a:uLnTx/>
                  <a:uFillTx/>
                  <a:latin typeface="Times New Roman" pitchFamily="18" charset="0"/>
                  <a:ea typeface="微软雅黑" panose="020B0503020204020204" pitchFamily="34" charset="-122"/>
                  <a:cs typeface="Times New Roman" panose="02020603050405020304" pitchFamily="18" charset="0"/>
                </a:rPr>
                <a:t>t</a:t>
              </a:r>
              <a:r>
                <a:rPr kumimoji="0" lang="en-US" altLang="zh-CN" sz="2400" b="0" i="0" u="none" strike="noStrike" kern="0" cap="none" spc="0" normalizeH="0" baseline="-25000" noProof="0" dirty="0">
                  <a:ln>
                    <a:noFill/>
                  </a:ln>
                  <a:solidFill>
                    <a:srgbClr val="000000"/>
                  </a:solidFill>
                  <a:effectLst/>
                  <a:uLnTx/>
                  <a:uFillTx/>
                  <a:latin typeface="Times New Roman" pitchFamily="18" charset="0"/>
                  <a:ea typeface="微软雅黑" panose="020B0503020204020204" pitchFamily="34" charset="-122"/>
                  <a:cs typeface="Times New Roman" panose="02020603050405020304" pitchFamily="18" charset="0"/>
                </a:rPr>
                <a:t>1</a:t>
              </a:r>
              <a:r>
                <a:rPr kumimoji="0" lang="en-US" altLang="zh-CN" sz="2400" b="0" i="0" u="none" strike="noStrike" kern="0" cap="none" spc="0" normalizeH="0" baseline="0" noProof="0" dirty="0">
                  <a:ln>
                    <a:noFill/>
                  </a:ln>
                  <a:solidFill>
                    <a:srgbClr val="000000"/>
                  </a:solidFill>
                  <a:effectLst/>
                  <a:uLnTx/>
                  <a:uFillTx/>
                  <a:latin typeface="Times New Roman" pitchFamily="18" charset="0"/>
                  <a:ea typeface="微软雅黑" panose="020B0503020204020204" pitchFamily="34" charset="-122"/>
                  <a:cs typeface="Times New Roman" panose="02020603050405020304" pitchFamily="18" charset="0"/>
                </a:rPr>
                <a:t>,</a:t>
              </a:r>
              <a:r>
                <a:rPr kumimoji="0" lang="en-US" altLang="zh-CN" sz="2400" b="0" i="0" u="none" strike="noStrike" kern="0" cap="none" spc="0" normalizeH="0" baseline="0" noProof="0" dirty="0">
                  <a:ln>
                    <a:noFill/>
                  </a:ln>
                  <a:solidFill>
                    <a:srgbClr val="000000"/>
                  </a:solidFill>
                  <a:effectLst/>
                  <a:uLnTx/>
                  <a:uFillTx/>
                  <a:latin typeface="宋体"/>
                  <a:ea typeface="宋体"/>
                  <a:cs typeface="Times New Roman" panose="02020603050405020304" pitchFamily="18" charset="0"/>
                </a:rPr>
                <a:t>…</a:t>
              </a:r>
              <a:r>
                <a:rPr kumimoji="0" lang="en-US" altLang="zh-CN" sz="2400" b="0" i="0" u="none" strike="noStrike" kern="0" cap="none" spc="0" normalizeH="0" baseline="0" noProof="0" dirty="0">
                  <a:ln>
                    <a:noFill/>
                  </a:ln>
                  <a:solidFill>
                    <a:srgbClr val="000000"/>
                  </a:solidFill>
                  <a:effectLst/>
                  <a:uLnTx/>
                  <a:uFillTx/>
                  <a:latin typeface="Times New Roman" pitchFamily="18" charset="0"/>
                  <a:ea typeface="微软雅黑" panose="020B0503020204020204" pitchFamily="34" charset="-122"/>
                  <a:cs typeface="Times New Roman" panose="02020603050405020304" pitchFamily="18" charset="0"/>
                </a:rPr>
                <a:t>,</a:t>
              </a:r>
              <a:r>
                <a:rPr kumimoji="0" lang="en-US" altLang="zh-CN" sz="2400" b="0" i="1" u="none" strike="noStrike" kern="0" cap="none" spc="0" normalizeH="0" baseline="0" noProof="0" dirty="0" err="1" smtClean="0">
                  <a:ln>
                    <a:noFill/>
                  </a:ln>
                  <a:solidFill>
                    <a:srgbClr val="000000"/>
                  </a:solidFill>
                  <a:effectLst/>
                  <a:uLnTx/>
                  <a:uFillTx/>
                  <a:latin typeface="Times New Roman" pitchFamily="18" charset="0"/>
                  <a:ea typeface="微软雅黑" panose="020B0503020204020204" pitchFamily="34" charset="-122"/>
                  <a:cs typeface="Times New Roman" panose="02020603050405020304" pitchFamily="18" charset="0"/>
                </a:rPr>
                <a:t>t</a:t>
              </a:r>
              <a:r>
                <a:rPr kumimoji="0" lang="en-US" altLang="zh-CN" sz="2400" b="0" i="1" u="none" strike="noStrike" kern="0" cap="none" spc="0" normalizeH="0" baseline="-25000" noProof="0" dirty="0" err="1">
                  <a:ln>
                    <a:noFill/>
                  </a:ln>
                  <a:solidFill>
                    <a:srgbClr val="000000"/>
                  </a:solidFill>
                  <a:effectLst/>
                  <a:uLnTx/>
                  <a:uFillTx/>
                  <a:latin typeface="Times New Roman" pitchFamily="18" charset="0"/>
                  <a:ea typeface="微软雅黑" panose="020B0503020204020204" pitchFamily="34" charset="-122"/>
                  <a:cs typeface="Times New Roman" panose="02020603050405020304" pitchFamily="18" charset="0"/>
                </a:rPr>
                <a:t>k</a:t>
              </a:r>
              <a:r>
                <a:rPr kumimoji="0" lang="en-US" altLang="zh-CN" sz="2400" b="0" i="0" u="none" strike="noStrike" kern="0" cap="none" spc="0" normalizeH="0" baseline="0" noProof="0" dirty="0">
                  <a:ln>
                    <a:noFill/>
                  </a:ln>
                  <a:solidFill>
                    <a:srgbClr val="000000"/>
                  </a:solidFill>
                  <a:effectLst/>
                  <a:uLnTx/>
                  <a:uFillTx/>
                  <a:latin typeface="Times New Roman" pitchFamily="18" charset="0"/>
                  <a:ea typeface="微软雅黑" panose="020B0503020204020204" pitchFamily="34" charset="-122"/>
                  <a:cs typeface="Times New Roman" panose="02020603050405020304" pitchFamily="18" charset="0"/>
                </a:rPr>
                <a:t>,</a:t>
              </a:r>
              <a:r>
                <a:rPr kumimoji="0" lang="en-US" altLang="zh-CN" sz="2400" b="0" i="0" u="none" strike="noStrike" kern="0" cap="none" spc="0" normalizeH="0" baseline="0" noProof="0" dirty="0">
                  <a:ln>
                    <a:noFill/>
                  </a:ln>
                  <a:solidFill>
                    <a:srgbClr val="000000"/>
                  </a:solidFill>
                  <a:effectLst/>
                  <a:uLnTx/>
                  <a:uFillTx/>
                  <a:latin typeface="宋体"/>
                  <a:ea typeface="宋体"/>
                  <a:cs typeface="Times New Roman" panose="02020603050405020304" pitchFamily="18" charset="0"/>
                </a:rPr>
                <a:t>…</a:t>
              </a:r>
              <a:r>
                <a:rPr kumimoji="0" lang="zh-CN" altLang="en-US" sz="2400" b="0" i="0" u="none" strike="noStrike" kern="0" cap="none" spc="0" normalizeH="0" baseline="0" noProof="0" dirty="0">
                  <a:ln>
                    <a:noFill/>
                  </a:ln>
                  <a:solidFill>
                    <a:srgbClr val="000000"/>
                  </a:solidFill>
                  <a:effectLst/>
                  <a:uLnTx/>
                  <a:uFillTx/>
                  <a:latin typeface="Times New Roman" pitchFamily="18" charset="0"/>
                  <a:ea typeface="微软雅黑" panose="020B0503020204020204" pitchFamily="34" charset="-122"/>
                  <a:cs typeface="Times New Roman" panose="02020603050405020304" pitchFamily="18" charset="0"/>
                </a:rPr>
                <a:t>为</a:t>
              </a:r>
              <a:r>
                <a:rPr kumimoji="0" lang="zh-CN" altLang="en-US" sz="2400" b="0" i="0" u="none" strike="noStrike" kern="0" cap="none" spc="0" normalizeH="0" baseline="0" noProof="0" dirty="0" smtClean="0">
                  <a:ln>
                    <a:noFill/>
                  </a:ln>
                  <a:solidFill>
                    <a:srgbClr val="000000"/>
                  </a:solidFill>
                  <a:effectLst/>
                  <a:uLnTx/>
                  <a:uFillTx/>
                  <a:latin typeface="Times New Roman" pitchFamily="18" charset="0"/>
                  <a:ea typeface="微软雅黑" panose="020B0503020204020204" pitchFamily="34" charset="-122"/>
                  <a:cs typeface="Times New Roman" panose="02020603050405020304" pitchFamily="18" charset="0"/>
                </a:rPr>
                <a:t>观察点，这相当于相隔</a:t>
              </a:r>
              <a:r>
                <a:rPr kumimoji="0" lang="zh-CN" altLang="en-US" sz="2400" b="0" i="0" u="none" strike="noStrike" kern="0" cap="none" spc="0" normalizeH="0" baseline="0" noProof="0" dirty="0">
                  <a:ln>
                    <a:noFill/>
                  </a:ln>
                  <a:solidFill>
                    <a:srgbClr val="000000"/>
                  </a:solidFill>
                  <a:effectLst/>
                  <a:uLnTx/>
                  <a:uFillTx/>
                  <a:latin typeface="Times New Roman" pitchFamily="18" charset="0"/>
                  <a:ea typeface="微软雅黑" panose="020B0503020204020204" pitchFamily="34" charset="-122"/>
                  <a:cs typeface="Times New Roman" panose="02020603050405020304" pitchFamily="18" charset="0"/>
                </a:rPr>
                <a:t>若干时间观察一次</a:t>
              </a:r>
              <a:r>
                <a:rPr kumimoji="0" lang="zh-CN" altLang="en-US" sz="2400" b="0" i="0" u="none" strike="noStrike" kern="0" cap="none" spc="0" normalizeH="0" baseline="0" noProof="0" dirty="0" smtClean="0">
                  <a:ln>
                    <a:noFill/>
                  </a:ln>
                  <a:solidFill>
                    <a:srgbClr val="000000"/>
                  </a:solidFill>
                  <a:effectLst/>
                  <a:uLnTx/>
                  <a:uFillTx/>
                  <a:latin typeface="Times New Roman" pitchFamily="18" charset="0"/>
                  <a:ea typeface="微软雅黑" panose="020B0503020204020204" pitchFamily="34" charset="-122"/>
                  <a:cs typeface="Times New Roman" panose="02020603050405020304" pitchFamily="18" charset="0"/>
                </a:rPr>
                <a:t>种群，并</a:t>
              </a:r>
              <a:r>
                <a:rPr kumimoji="0" lang="zh-CN" altLang="en-US" sz="2400" b="0" i="0" u="none" strike="noStrike" kern="0" cap="none" spc="0" normalizeH="0" baseline="0" noProof="0" dirty="0">
                  <a:ln>
                    <a:noFill/>
                  </a:ln>
                  <a:solidFill>
                    <a:srgbClr val="000000"/>
                  </a:solidFill>
                  <a:effectLst/>
                  <a:uLnTx/>
                  <a:uFillTx/>
                  <a:latin typeface="Times New Roman" pitchFamily="18" charset="0"/>
                  <a:ea typeface="微软雅黑" panose="020B0503020204020204" pitchFamily="34" charset="-122"/>
                  <a:cs typeface="Times New Roman" panose="02020603050405020304" pitchFamily="18" charset="0"/>
                </a:rPr>
                <a:t>使两个相邻的观察时间间隔的长度和年龄</a:t>
              </a:r>
              <a:r>
                <a:rPr kumimoji="0" lang="zh-CN" altLang="en-US" sz="2400" b="0" i="0" u="none" strike="noStrike" kern="0" cap="none" spc="0" normalizeH="0" baseline="0" noProof="0" dirty="0" smtClean="0">
                  <a:ln>
                    <a:noFill/>
                  </a:ln>
                  <a:solidFill>
                    <a:srgbClr val="000000"/>
                  </a:solidFill>
                  <a:effectLst/>
                  <a:uLnTx/>
                  <a:uFillTx/>
                  <a:latin typeface="Times New Roman" pitchFamily="18" charset="0"/>
                  <a:ea typeface="微软雅黑" panose="020B0503020204020204" pitchFamily="34" charset="-122"/>
                  <a:cs typeface="Times New Roman" panose="02020603050405020304" pitchFamily="18" charset="0"/>
                </a:rPr>
                <a:t>分组一致，取</a:t>
              </a:r>
              <a:r>
                <a:rPr kumimoji="0" lang="zh-CN" altLang="en-US" sz="2400" b="0" i="0" u="none" strike="noStrike" kern="0" cap="none" spc="0" normalizeH="0" baseline="0" noProof="0" dirty="0">
                  <a:ln>
                    <a:noFill/>
                  </a:ln>
                  <a:solidFill>
                    <a:srgbClr val="000000"/>
                  </a:solidFill>
                  <a:effectLst/>
                  <a:uLnTx/>
                  <a:uFillTx/>
                  <a:latin typeface="Times New Roman" pitchFamily="18" charset="0"/>
                  <a:ea typeface="微软雅黑" panose="020B0503020204020204" pitchFamily="34" charset="-122"/>
                  <a:cs typeface="Times New Roman" panose="02020603050405020304" pitchFamily="18" charset="0"/>
                </a:rPr>
                <a:t>年龄组的</a:t>
              </a:r>
              <a:r>
                <a:rPr kumimoji="0" lang="zh-CN" altLang="en-US" sz="2400" b="0" i="0" u="none" strike="noStrike" kern="0" cap="none" spc="0" normalizeH="0" baseline="0" noProof="0" dirty="0" smtClean="0">
                  <a:ln>
                    <a:noFill/>
                  </a:ln>
                  <a:solidFill>
                    <a:srgbClr val="000000"/>
                  </a:solidFill>
                  <a:effectLst/>
                  <a:uLnTx/>
                  <a:uFillTx/>
                  <a:latin typeface="Times New Roman" pitchFamily="18" charset="0"/>
                  <a:ea typeface="微软雅黑" panose="020B0503020204020204" pitchFamily="34" charset="-122"/>
                  <a:cs typeface="Times New Roman" panose="02020603050405020304" pitchFamily="18" charset="0"/>
                </a:rPr>
                <a:t>间隔     作为时间间隔，记</a:t>
              </a:r>
            </a:p>
          </p:txBody>
        </p:sp>
        <p:graphicFrame>
          <p:nvGraphicFramePr>
            <p:cNvPr id="8" name="对象 7"/>
            <p:cNvGraphicFramePr>
              <a:graphicFrameLocks noChangeAspect="1"/>
            </p:cNvGraphicFramePr>
            <p:nvPr>
              <p:extLst>
                <p:ext uri="{D42A27DB-BD31-4B8C-83A1-F6EECF244321}">
                  <p14:modId xmlns:p14="http://schemas.microsoft.com/office/powerpoint/2010/main" val="3331676346"/>
                </p:ext>
              </p:extLst>
            </p:nvPr>
          </p:nvGraphicFramePr>
          <p:xfrm>
            <a:off x="1944142" y="2154858"/>
            <a:ext cx="266700" cy="736600"/>
          </p:xfrm>
          <a:graphic>
            <a:graphicData uri="http://schemas.openxmlformats.org/presentationml/2006/ole">
              <mc:AlternateContent xmlns:mc="http://schemas.openxmlformats.org/markup-compatibility/2006">
                <mc:Choice xmlns:v="urn:schemas-microsoft-com:vml" Requires="v">
                  <p:oleObj spid="_x0000_s238629" name="Equation" r:id="rId6" imgW="266400" imgH="736560" progId="Equation.DSMT4">
                    <p:embed/>
                  </p:oleObj>
                </mc:Choice>
                <mc:Fallback>
                  <p:oleObj name="Equation" r:id="rId6" imgW="266400" imgH="736560" progId="Equation.DSMT4">
                    <p:embed/>
                    <p:pic>
                      <p:nvPicPr>
                        <p:cNvPr id="0" name=""/>
                        <p:cNvPicPr/>
                        <p:nvPr/>
                      </p:nvPicPr>
                      <p:blipFill>
                        <a:blip r:embed="rId7"/>
                        <a:stretch>
                          <a:fillRect/>
                        </a:stretch>
                      </p:blipFill>
                      <p:spPr>
                        <a:xfrm>
                          <a:off x="1944142" y="2154858"/>
                          <a:ext cx="266700" cy="736600"/>
                        </a:xfrm>
                        <a:prstGeom prst="rect">
                          <a:avLst/>
                        </a:prstGeom>
                      </p:spPr>
                    </p:pic>
                  </p:oleObj>
                </mc:Fallback>
              </mc:AlternateContent>
            </a:graphicData>
          </a:graphic>
        </p:graphicFrame>
      </p:grpSp>
      <p:sp>
        <p:nvSpPr>
          <p:cNvPr id="9" name="Text Box 4"/>
          <p:cNvSpPr txBox="1">
            <a:spLocks noChangeArrowheads="1"/>
          </p:cNvSpPr>
          <p:nvPr/>
        </p:nvSpPr>
        <p:spPr bwMode="auto">
          <a:xfrm>
            <a:off x="892475" y="4218698"/>
            <a:ext cx="10315576" cy="1134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algn="just" eaLnBrk="1" hangingPunct="1">
              <a:lnSpc>
                <a:spcPct val="150000"/>
              </a:lnSpc>
              <a:defRPr/>
            </a:pPr>
            <a:r>
              <a:rPr lang="zh-CN" altLang="en-US" sz="2400" b="0" kern="0" dirty="0">
                <a:solidFill>
                  <a:srgbClr val="000000"/>
                </a:solidFill>
                <a:ea typeface="微软雅黑" panose="020B0503020204020204" pitchFamily="34" charset="-122"/>
                <a:cs typeface="Times New Roman" panose="02020603050405020304" pitchFamily="18" charset="0"/>
              </a:rPr>
              <a:t>并统计</a:t>
            </a:r>
            <a:r>
              <a:rPr lang="zh-CN" altLang="en-US" sz="2400" b="0" kern="0" dirty="0" smtClean="0">
                <a:solidFill>
                  <a:srgbClr val="000000"/>
                </a:solidFill>
                <a:ea typeface="微软雅黑" panose="020B0503020204020204" pitchFamily="34" charset="-122"/>
                <a:cs typeface="Times New Roman" panose="02020603050405020304" pitchFamily="18" charset="0"/>
              </a:rPr>
              <a:t>在 </a:t>
            </a:r>
            <a:r>
              <a:rPr lang="en-US" altLang="zh-CN" sz="2400" b="0" i="1" kern="0" dirty="0" err="1" smtClean="0">
                <a:solidFill>
                  <a:srgbClr val="000000"/>
                </a:solidFill>
                <a:ea typeface="微软雅黑" panose="020B0503020204020204" pitchFamily="34" charset="-122"/>
                <a:cs typeface="Times New Roman" panose="02020603050405020304" pitchFamily="18" charset="0"/>
              </a:rPr>
              <a:t>t</a:t>
            </a:r>
            <a:r>
              <a:rPr lang="en-US" altLang="zh-CN" sz="2400" b="0" i="1" kern="0" baseline="-25000" dirty="0" err="1" smtClean="0">
                <a:solidFill>
                  <a:srgbClr val="000000"/>
                </a:solidFill>
                <a:ea typeface="微软雅黑" panose="020B0503020204020204" pitchFamily="34" charset="-122"/>
                <a:cs typeface="Times New Roman" panose="02020603050405020304" pitchFamily="18" charset="0"/>
              </a:rPr>
              <a:t>k</a:t>
            </a:r>
            <a:r>
              <a:rPr lang="en-US" altLang="zh-CN" sz="2400" b="0" i="1" kern="0" dirty="0" smtClean="0">
                <a:solidFill>
                  <a:srgbClr val="000000"/>
                </a:solidFill>
                <a:ea typeface="微软雅黑" panose="020B0503020204020204" pitchFamily="34" charset="-122"/>
                <a:cs typeface="Times New Roman" panose="02020603050405020304" pitchFamily="18" charset="0"/>
              </a:rPr>
              <a:t> </a:t>
            </a:r>
            <a:r>
              <a:rPr lang="zh-CN" altLang="en-US" sz="2400" b="0" kern="0" dirty="0" smtClean="0">
                <a:solidFill>
                  <a:srgbClr val="000000"/>
                </a:solidFill>
                <a:ea typeface="微软雅黑" panose="020B0503020204020204" pitchFamily="34" charset="-122"/>
                <a:cs typeface="Times New Roman" panose="02020603050405020304" pitchFamily="18" charset="0"/>
              </a:rPr>
              <a:t>时</a:t>
            </a:r>
            <a:r>
              <a:rPr lang="zh-CN" altLang="en-US" sz="2400" b="0" kern="0" dirty="0">
                <a:solidFill>
                  <a:srgbClr val="000000"/>
                </a:solidFill>
                <a:ea typeface="微软雅黑" panose="020B0503020204020204" pitchFamily="34" charset="-122"/>
                <a:cs typeface="Times New Roman" panose="02020603050405020304" pitchFamily="18" charset="0"/>
              </a:rPr>
              <a:t>各年龄组雌性动物的</a:t>
            </a:r>
            <a:r>
              <a:rPr lang="zh-CN" altLang="en-US" sz="2400" b="0" kern="0" dirty="0" smtClean="0">
                <a:solidFill>
                  <a:srgbClr val="000000"/>
                </a:solidFill>
                <a:ea typeface="微软雅黑" panose="020B0503020204020204" pitchFamily="34" charset="-122"/>
                <a:cs typeface="Times New Roman" panose="02020603050405020304" pitchFamily="18" charset="0"/>
              </a:rPr>
              <a:t>数量 </a:t>
            </a:r>
            <a:r>
              <a:rPr lang="en-US" altLang="zh-CN" sz="2400" b="0" i="1" kern="0" dirty="0" smtClean="0">
                <a:solidFill>
                  <a:srgbClr val="000000"/>
                </a:solidFill>
                <a:ea typeface="微软雅黑" panose="020B0503020204020204" pitchFamily="34" charset="-122"/>
                <a:cs typeface="Times New Roman" panose="02020603050405020304" pitchFamily="18" charset="0"/>
              </a:rPr>
              <a:t>x</a:t>
            </a:r>
            <a:r>
              <a:rPr lang="en-US" altLang="zh-CN" sz="2400" b="0" i="1" kern="0" baseline="-25000" dirty="0" smtClean="0">
                <a:solidFill>
                  <a:srgbClr val="000000"/>
                </a:solidFill>
                <a:ea typeface="微软雅黑" panose="020B0503020204020204" pitchFamily="34" charset="-122"/>
                <a:cs typeface="Times New Roman" panose="02020603050405020304" pitchFamily="18" charset="0"/>
              </a:rPr>
              <a:t>i</a:t>
            </a:r>
            <a:r>
              <a:rPr lang="en-US" altLang="zh-CN" sz="2400" b="0" kern="0" baseline="30000" dirty="0" smtClean="0">
                <a:solidFill>
                  <a:srgbClr val="000000"/>
                </a:solidFill>
                <a:ea typeface="微软雅黑" panose="020B0503020204020204" pitchFamily="34" charset="-122"/>
                <a:cs typeface="Times New Roman" panose="02020603050405020304" pitchFamily="18" charset="0"/>
              </a:rPr>
              <a:t>(</a:t>
            </a:r>
            <a:r>
              <a:rPr lang="en-US" altLang="zh-CN" sz="2400" b="0" i="1" kern="0" baseline="30000" dirty="0" smtClean="0">
                <a:solidFill>
                  <a:srgbClr val="000000"/>
                </a:solidFill>
                <a:ea typeface="微软雅黑" panose="020B0503020204020204" pitchFamily="34" charset="-122"/>
                <a:cs typeface="Times New Roman" panose="02020603050405020304" pitchFamily="18" charset="0"/>
              </a:rPr>
              <a:t>k</a:t>
            </a:r>
            <a:r>
              <a:rPr lang="en-US" altLang="zh-CN" sz="2400" b="0" kern="0" baseline="30000" dirty="0" smtClean="0">
                <a:solidFill>
                  <a:srgbClr val="000000"/>
                </a:solidFill>
                <a:ea typeface="微软雅黑" panose="020B0503020204020204" pitchFamily="34" charset="-122"/>
                <a:cs typeface="Times New Roman" panose="02020603050405020304" pitchFamily="18" charset="0"/>
              </a:rPr>
              <a:t>)</a:t>
            </a:r>
            <a:r>
              <a:rPr lang="en-US" altLang="zh-CN" sz="2400" b="0" kern="0" dirty="0" smtClean="0">
                <a:solidFill>
                  <a:srgbClr val="000000"/>
                </a:solidFill>
                <a:ea typeface="微软雅黑" panose="020B0503020204020204" pitchFamily="34" charset="-122"/>
                <a:cs typeface="Times New Roman" panose="02020603050405020304" pitchFamily="18" charset="0"/>
              </a:rPr>
              <a:t>(</a:t>
            </a:r>
            <a:r>
              <a:rPr lang="en-US" altLang="zh-CN" sz="2400" b="0" i="1" kern="0" dirty="0" err="1" smtClean="0">
                <a:solidFill>
                  <a:srgbClr val="000000"/>
                </a:solidFill>
                <a:ea typeface="微软雅黑" panose="020B0503020204020204" pitchFamily="34" charset="-122"/>
                <a:cs typeface="Times New Roman" panose="02020603050405020304" pitchFamily="18" charset="0"/>
              </a:rPr>
              <a:t>i</a:t>
            </a:r>
            <a:r>
              <a:rPr lang="en-US" altLang="zh-CN" sz="2400" b="0" kern="0" dirty="0" smtClean="0">
                <a:solidFill>
                  <a:srgbClr val="000000"/>
                </a:solidFill>
                <a:ea typeface="微软雅黑" panose="020B0503020204020204" pitchFamily="34" charset="-122"/>
                <a:cs typeface="Times New Roman" panose="02020603050405020304" pitchFamily="18" charset="0"/>
              </a:rPr>
              <a:t>=1, 2, </a:t>
            </a:r>
            <a:r>
              <a:rPr lang="en-US" altLang="zh-CN" sz="2400" b="0" kern="0" dirty="0" smtClean="0">
                <a:solidFill>
                  <a:srgbClr val="000000"/>
                </a:solidFill>
                <a:latin typeface="宋体"/>
                <a:ea typeface="宋体"/>
                <a:cs typeface="Times New Roman" panose="02020603050405020304" pitchFamily="18" charset="0"/>
              </a:rPr>
              <a:t>…</a:t>
            </a:r>
            <a:r>
              <a:rPr lang="en-US" altLang="zh-CN" sz="2400" b="0" kern="0" dirty="0" smtClean="0">
                <a:solidFill>
                  <a:srgbClr val="000000"/>
                </a:solidFill>
                <a:ea typeface="微软雅黑" panose="020B0503020204020204" pitchFamily="34" charset="-122"/>
                <a:cs typeface="Times New Roman" panose="02020603050405020304" pitchFamily="18" charset="0"/>
              </a:rPr>
              <a:t>, </a:t>
            </a:r>
            <a:r>
              <a:rPr lang="en-US" altLang="zh-CN" sz="2400" b="0" i="1" kern="0" dirty="0" smtClean="0">
                <a:solidFill>
                  <a:srgbClr val="000000"/>
                </a:solidFill>
                <a:ea typeface="微软雅黑" panose="020B0503020204020204" pitchFamily="34" charset="-122"/>
                <a:cs typeface="Times New Roman" panose="02020603050405020304" pitchFamily="18" charset="0"/>
              </a:rPr>
              <a:t>n</a:t>
            </a:r>
            <a:r>
              <a:rPr lang="en-US" altLang="zh-CN" sz="2400" b="0" kern="0" dirty="0" smtClean="0">
                <a:solidFill>
                  <a:srgbClr val="000000"/>
                </a:solidFill>
                <a:ea typeface="微软雅黑" panose="020B0503020204020204" pitchFamily="34" charset="-122"/>
                <a:cs typeface="Times New Roman" panose="02020603050405020304" pitchFamily="18" charset="0"/>
              </a:rPr>
              <a:t>)</a:t>
            </a:r>
            <a:r>
              <a:rPr lang="zh-CN" altLang="en-US" sz="2400" b="0" kern="0" dirty="0" smtClean="0">
                <a:solidFill>
                  <a:srgbClr val="000000"/>
                </a:solidFill>
                <a:ea typeface="微软雅黑" panose="020B0503020204020204" pitchFamily="34" charset="-122"/>
                <a:cs typeface="Times New Roman" panose="02020603050405020304" pitchFamily="18" charset="0"/>
              </a:rPr>
              <a:t>，可得 </a:t>
            </a:r>
            <a:r>
              <a:rPr lang="en-US" altLang="zh-CN" sz="2400" b="0" i="1" kern="0" dirty="0" err="1" smtClean="0">
                <a:solidFill>
                  <a:srgbClr val="000000"/>
                </a:solidFill>
                <a:ea typeface="微软雅黑" panose="020B0503020204020204" pitchFamily="34" charset="-122"/>
                <a:cs typeface="Times New Roman" panose="02020603050405020304" pitchFamily="18" charset="0"/>
              </a:rPr>
              <a:t>t</a:t>
            </a:r>
            <a:r>
              <a:rPr lang="en-US" altLang="zh-CN" sz="2400" b="0" i="1" kern="0" baseline="-25000" dirty="0" err="1" smtClean="0">
                <a:solidFill>
                  <a:srgbClr val="000000"/>
                </a:solidFill>
                <a:ea typeface="微软雅黑" panose="020B0503020204020204" pitchFamily="34" charset="-122"/>
                <a:cs typeface="Times New Roman" panose="02020603050405020304" pitchFamily="18" charset="0"/>
              </a:rPr>
              <a:t>k</a:t>
            </a:r>
            <a:r>
              <a:rPr lang="en-US" altLang="zh-CN" sz="2400" b="0" i="1" kern="0" dirty="0" smtClean="0">
                <a:solidFill>
                  <a:srgbClr val="000000"/>
                </a:solidFill>
                <a:ea typeface="微软雅黑" panose="020B0503020204020204" pitchFamily="34" charset="-122"/>
                <a:cs typeface="Times New Roman" panose="02020603050405020304" pitchFamily="18" charset="0"/>
              </a:rPr>
              <a:t> </a:t>
            </a:r>
            <a:r>
              <a:rPr lang="zh-CN" altLang="en-US" sz="2400" b="0" kern="0" dirty="0" smtClean="0">
                <a:solidFill>
                  <a:srgbClr val="000000"/>
                </a:solidFill>
                <a:ea typeface="微软雅黑" panose="020B0503020204020204" pitchFamily="34" charset="-122"/>
                <a:cs typeface="Times New Roman" panose="02020603050405020304" pitchFamily="18" charset="0"/>
              </a:rPr>
              <a:t>时</a:t>
            </a:r>
            <a:r>
              <a:rPr lang="zh-CN" altLang="en-US" sz="2400" b="0" kern="0" dirty="0">
                <a:solidFill>
                  <a:srgbClr val="000000"/>
                </a:solidFill>
                <a:ea typeface="微软雅黑" panose="020B0503020204020204" pitchFamily="34" charset="-122"/>
                <a:cs typeface="Times New Roman" panose="02020603050405020304" pitchFamily="18" charset="0"/>
              </a:rPr>
              <a:t>的年龄分布</a:t>
            </a:r>
            <a:r>
              <a:rPr lang="zh-CN" altLang="en-US" sz="2400" b="0" kern="0" dirty="0" smtClean="0">
                <a:solidFill>
                  <a:srgbClr val="000000"/>
                </a:solidFill>
                <a:ea typeface="微软雅黑" panose="020B0503020204020204" pitchFamily="34" charset="-122"/>
                <a:cs typeface="Times New Roman" panose="02020603050405020304" pitchFamily="18" charset="0"/>
              </a:rPr>
              <a:t>向量：</a:t>
            </a:r>
          </a:p>
        </p:txBody>
      </p:sp>
      <p:sp>
        <p:nvSpPr>
          <p:cNvPr id="10" name="Text Box 4"/>
          <p:cNvSpPr txBox="1">
            <a:spLocks noChangeArrowheads="1"/>
          </p:cNvSpPr>
          <p:nvPr/>
        </p:nvSpPr>
        <p:spPr bwMode="auto">
          <a:xfrm>
            <a:off x="892475" y="5567956"/>
            <a:ext cx="1031557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algn="ctr" eaLnBrk="1" hangingPunct="1">
              <a:lnSpc>
                <a:spcPct val="150000"/>
              </a:lnSpc>
              <a:defRPr/>
            </a:pPr>
            <a:r>
              <a:rPr lang="en-US" altLang="zh-CN" sz="2400" i="1" kern="0" dirty="0" smtClean="0">
                <a:solidFill>
                  <a:srgbClr val="000000"/>
                </a:solidFill>
                <a:ea typeface="微软雅黑" panose="020B0503020204020204" pitchFamily="34" charset="-122"/>
                <a:cs typeface="Times New Roman" panose="02020603050405020304" pitchFamily="18" charset="0"/>
              </a:rPr>
              <a:t>x</a:t>
            </a:r>
            <a:r>
              <a:rPr lang="en-US" altLang="zh-CN" sz="2400" b="0" kern="0" baseline="30000" dirty="0" smtClean="0">
                <a:solidFill>
                  <a:srgbClr val="000000"/>
                </a:solidFill>
                <a:ea typeface="微软雅黑" panose="020B0503020204020204" pitchFamily="34" charset="-122"/>
                <a:cs typeface="Times New Roman" panose="02020603050405020304" pitchFamily="18" charset="0"/>
              </a:rPr>
              <a:t>(</a:t>
            </a:r>
            <a:r>
              <a:rPr lang="en-US" altLang="zh-CN" sz="2400" b="0" i="1" kern="0" baseline="30000" dirty="0" smtClean="0">
                <a:solidFill>
                  <a:srgbClr val="000000"/>
                </a:solidFill>
                <a:ea typeface="微软雅黑" panose="020B0503020204020204" pitchFamily="34" charset="-122"/>
                <a:cs typeface="Times New Roman" panose="02020603050405020304" pitchFamily="18" charset="0"/>
              </a:rPr>
              <a:t>k</a:t>
            </a:r>
            <a:r>
              <a:rPr lang="en-US" altLang="zh-CN" sz="2400" b="0" kern="0" baseline="30000" dirty="0" smtClean="0">
                <a:solidFill>
                  <a:srgbClr val="000000"/>
                </a:solidFill>
                <a:ea typeface="微软雅黑" panose="020B0503020204020204" pitchFamily="34" charset="-122"/>
                <a:cs typeface="Times New Roman" panose="02020603050405020304" pitchFamily="18" charset="0"/>
              </a:rPr>
              <a:t>)</a:t>
            </a:r>
            <a:r>
              <a:rPr lang="en-US" altLang="zh-CN" sz="2400" b="0" kern="0" dirty="0" smtClean="0">
                <a:solidFill>
                  <a:srgbClr val="000000"/>
                </a:solidFill>
                <a:ea typeface="微软雅黑" panose="020B0503020204020204" pitchFamily="34" charset="-122"/>
                <a:cs typeface="Times New Roman" panose="02020603050405020304" pitchFamily="18" charset="0"/>
              </a:rPr>
              <a:t>=(</a:t>
            </a:r>
            <a:r>
              <a:rPr lang="en-US" altLang="zh-CN" sz="2400" b="0" i="1" kern="0" dirty="0" smtClean="0">
                <a:solidFill>
                  <a:srgbClr val="000000"/>
                </a:solidFill>
                <a:ea typeface="微软雅黑" panose="020B0503020204020204" pitchFamily="34" charset="-122"/>
                <a:cs typeface="Times New Roman" panose="02020603050405020304" pitchFamily="18" charset="0"/>
              </a:rPr>
              <a:t>x</a:t>
            </a:r>
            <a:r>
              <a:rPr lang="en-US" altLang="zh-CN" sz="2400" b="0" kern="0" baseline="-25000" dirty="0" smtClean="0">
                <a:solidFill>
                  <a:srgbClr val="000000"/>
                </a:solidFill>
                <a:ea typeface="微软雅黑" panose="020B0503020204020204" pitchFamily="34" charset="-122"/>
                <a:cs typeface="Times New Roman" panose="02020603050405020304" pitchFamily="18" charset="0"/>
              </a:rPr>
              <a:t>1</a:t>
            </a:r>
            <a:r>
              <a:rPr lang="en-US" altLang="zh-CN" sz="2400" b="0" kern="0" baseline="30000" dirty="0">
                <a:solidFill>
                  <a:srgbClr val="000000"/>
                </a:solidFill>
                <a:ea typeface="微软雅黑" panose="020B0503020204020204" pitchFamily="34" charset="-122"/>
                <a:cs typeface="Times New Roman" panose="02020603050405020304" pitchFamily="18" charset="0"/>
              </a:rPr>
              <a:t>(</a:t>
            </a:r>
            <a:r>
              <a:rPr lang="en-US" altLang="zh-CN" sz="2400" b="0" i="1" kern="0" baseline="30000" dirty="0">
                <a:solidFill>
                  <a:srgbClr val="000000"/>
                </a:solidFill>
                <a:ea typeface="微软雅黑" panose="020B0503020204020204" pitchFamily="34" charset="-122"/>
                <a:cs typeface="Times New Roman" panose="02020603050405020304" pitchFamily="18" charset="0"/>
              </a:rPr>
              <a:t>k</a:t>
            </a:r>
            <a:r>
              <a:rPr lang="en-US" altLang="zh-CN" sz="2400" b="0" kern="0" baseline="30000" dirty="0">
                <a:solidFill>
                  <a:srgbClr val="000000"/>
                </a:solidFill>
                <a:ea typeface="微软雅黑" panose="020B0503020204020204" pitchFamily="34" charset="-122"/>
                <a:cs typeface="Times New Roman" panose="02020603050405020304" pitchFamily="18" charset="0"/>
              </a:rPr>
              <a:t>)</a:t>
            </a:r>
            <a:r>
              <a:rPr lang="en-US" altLang="zh-CN" sz="2400" b="0" kern="0" dirty="0" smtClean="0">
                <a:solidFill>
                  <a:srgbClr val="000000"/>
                </a:solidFill>
                <a:ea typeface="微软雅黑" panose="020B0503020204020204" pitchFamily="34" charset="-122"/>
                <a:cs typeface="Times New Roman" panose="02020603050405020304" pitchFamily="18" charset="0"/>
              </a:rPr>
              <a:t>, </a:t>
            </a:r>
            <a:r>
              <a:rPr lang="en-US" altLang="zh-CN" sz="2400" b="0" i="1" kern="0" dirty="0" smtClean="0">
                <a:solidFill>
                  <a:srgbClr val="000000"/>
                </a:solidFill>
                <a:ea typeface="微软雅黑" panose="020B0503020204020204" pitchFamily="34" charset="-122"/>
                <a:cs typeface="Times New Roman" panose="02020603050405020304" pitchFamily="18" charset="0"/>
              </a:rPr>
              <a:t>x</a:t>
            </a:r>
            <a:r>
              <a:rPr lang="en-US" altLang="zh-CN" sz="2400" b="0" kern="0" baseline="-25000" dirty="0" smtClean="0">
                <a:solidFill>
                  <a:srgbClr val="000000"/>
                </a:solidFill>
                <a:ea typeface="微软雅黑" panose="020B0503020204020204" pitchFamily="34" charset="-122"/>
                <a:cs typeface="Times New Roman" panose="02020603050405020304" pitchFamily="18" charset="0"/>
              </a:rPr>
              <a:t>2</a:t>
            </a:r>
            <a:r>
              <a:rPr lang="en-US" altLang="zh-CN" sz="2400" b="0" kern="0" baseline="30000" dirty="0" smtClean="0">
                <a:solidFill>
                  <a:srgbClr val="000000"/>
                </a:solidFill>
                <a:ea typeface="微软雅黑" panose="020B0503020204020204" pitchFamily="34" charset="-122"/>
                <a:cs typeface="Times New Roman" panose="02020603050405020304" pitchFamily="18" charset="0"/>
              </a:rPr>
              <a:t>(</a:t>
            </a:r>
            <a:r>
              <a:rPr lang="en-US" altLang="zh-CN" sz="2400" b="0" i="1" kern="0" baseline="30000" dirty="0" smtClean="0">
                <a:solidFill>
                  <a:srgbClr val="000000"/>
                </a:solidFill>
                <a:ea typeface="微软雅黑" panose="020B0503020204020204" pitchFamily="34" charset="-122"/>
                <a:cs typeface="Times New Roman" panose="02020603050405020304" pitchFamily="18" charset="0"/>
              </a:rPr>
              <a:t>k</a:t>
            </a:r>
            <a:r>
              <a:rPr lang="en-US" altLang="zh-CN" sz="2400" b="0" kern="0" baseline="30000" dirty="0" smtClean="0">
                <a:solidFill>
                  <a:srgbClr val="000000"/>
                </a:solidFill>
                <a:ea typeface="微软雅黑" panose="020B0503020204020204" pitchFamily="34" charset="-122"/>
                <a:cs typeface="Times New Roman" panose="02020603050405020304" pitchFamily="18" charset="0"/>
              </a:rPr>
              <a:t>)</a:t>
            </a:r>
            <a:r>
              <a:rPr lang="en-US" altLang="zh-CN" sz="2400" b="0" kern="0" dirty="0" smtClean="0">
                <a:solidFill>
                  <a:srgbClr val="000000"/>
                </a:solidFill>
                <a:ea typeface="微软雅黑" panose="020B0503020204020204" pitchFamily="34" charset="-122"/>
                <a:cs typeface="Times New Roman" panose="02020603050405020304" pitchFamily="18" charset="0"/>
              </a:rPr>
              <a:t>, </a:t>
            </a:r>
            <a:r>
              <a:rPr lang="en-US" altLang="zh-CN" sz="2400" b="0" kern="0" dirty="0" smtClean="0">
                <a:solidFill>
                  <a:srgbClr val="000000"/>
                </a:solidFill>
                <a:latin typeface="宋体"/>
                <a:ea typeface="宋体"/>
                <a:cs typeface="Times New Roman" panose="02020603050405020304" pitchFamily="18" charset="0"/>
              </a:rPr>
              <a:t>…</a:t>
            </a:r>
            <a:r>
              <a:rPr lang="en-US" altLang="zh-CN" sz="2400" b="0" kern="0" dirty="0" smtClean="0">
                <a:solidFill>
                  <a:srgbClr val="000000"/>
                </a:solidFill>
                <a:ea typeface="微软雅黑" panose="020B0503020204020204" pitchFamily="34" charset="-122"/>
                <a:cs typeface="Times New Roman" panose="02020603050405020304" pitchFamily="18" charset="0"/>
              </a:rPr>
              <a:t>, </a:t>
            </a:r>
            <a:r>
              <a:rPr lang="en-US" altLang="zh-CN" sz="2400" b="0" i="1" kern="0" dirty="0" err="1" smtClean="0">
                <a:solidFill>
                  <a:srgbClr val="000000"/>
                </a:solidFill>
                <a:ea typeface="微软雅黑" panose="020B0503020204020204" pitchFamily="34" charset="-122"/>
                <a:cs typeface="Times New Roman" panose="02020603050405020304" pitchFamily="18" charset="0"/>
              </a:rPr>
              <a:t>x</a:t>
            </a:r>
            <a:r>
              <a:rPr lang="en-US" altLang="zh-CN" sz="2400" b="0" i="1" kern="0" baseline="-25000" dirty="0" err="1" smtClean="0">
                <a:solidFill>
                  <a:srgbClr val="000000"/>
                </a:solidFill>
                <a:ea typeface="微软雅黑" panose="020B0503020204020204" pitchFamily="34" charset="-122"/>
                <a:cs typeface="Times New Roman" panose="02020603050405020304" pitchFamily="18" charset="0"/>
              </a:rPr>
              <a:t>n</a:t>
            </a:r>
            <a:r>
              <a:rPr lang="en-US" altLang="zh-CN" sz="2400" b="0" kern="0" baseline="30000" dirty="0" smtClean="0">
                <a:solidFill>
                  <a:srgbClr val="000000"/>
                </a:solidFill>
                <a:ea typeface="微软雅黑" panose="020B0503020204020204" pitchFamily="34" charset="-122"/>
                <a:cs typeface="Times New Roman" panose="02020603050405020304" pitchFamily="18" charset="0"/>
              </a:rPr>
              <a:t>(</a:t>
            </a:r>
            <a:r>
              <a:rPr lang="en-US" altLang="zh-CN" sz="2400" b="0" i="1" kern="0" baseline="30000" dirty="0" smtClean="0">
                <a:solidFill>
                  <a:srgbClr val="000000"/>
                </a:solidFill>
                <a:ea typeface="微软雅黑" panose="020B0503020204020204" pitchFamily="34" charset="-122"/>
                <a:cs typeface="Times New Roman" panose="02020603050405020304" pitchFamily="18" charset="0"/>
              </a:rPr>
              <a:t>k</a:t>
            </a:r>
            <a:r>
              <a:rPr lang="en-US" altLang="zh-CN" sz="2400" b="0" kern="0" baseline="30000" dirty="0" smtClean="0">
                <a:solidFill>
                  <a:srgbClr val="000000"/>
                </a:solidFill>
                <a:ea typeface="微软雅黑" panose="020B0503020204020204" pitchFamily="34" charset="-122"/>
                <a:cs typeface="Times New Roman" panose="02020603050405020304" pitchFamily="18" charset="0"/>
              </a:rPr>
              <a:t>)</a:t>
            </a:r>
            <a:r>
              <a:rPr lang="en-US" altLang="zh-CN" sz="2400" b="0" kern="0" dirty="0" smtClean="0">
                <a:solidFill>
                  <a:srgbClr val="000000"/>
                </a:solidFill>
                <a:ea typeface="微软雅黑" panose="020B0503020204020204" pitchFamily="34" charset="-122"/>
                <a:cs typeface="Times New Roman" panose="02020603050405020304" pitchFamily="18" charset="0"/>
              </a:rPr>
              <a:t>)</a:t>
            </a:r>
            <a:r>
              <a:rPr lang="en-US" altLang="zh-CN" sz="2400" b="0" kern="0" baseline="30000" dirty="0">
                <a:solidFill>
                  <a:srgbClr val="000000"/>
                </a:solidFill>
                <a:ea typeface="微软雅黑" panose="020B0503020204020204" pitchFamily="34" charset="-122"/>
                <a:cs typeface="Times New Roman" panose="02020603050405020304" pitchFamily="18" charset="0"/>
              </a:rPr>
              <a:t>T</a:t>
            </a:r>
            <a:r>
              <a:rPr lang="en-US" altLang="zh-CN" sz="2400" b="0" kern="0" dirty="0" smtClean="0">
                <a:solidFill>
                  <a:srgbClr val="000000"/>
                </a:solidFill>
                <a:ea typeface="微软雅黑" panose="020B0503020204020204" pitchFamily="34" charset="-122"/>
                <a:cs typeface="Times New Roman" panose="02020603050405020304" pitchFamily="18" charset="0"/>
              </a:rPr>
              <a:t>,  </a:t>
            </a:r>
            <a:r>
              <a:rPr lang="en-US" altLang="zh-CN" sz="2400" b="0" i="1" kern="0" dirty="0">
                <a:solidFill>
                  <a:srgbClr val="000000"/>
                </a:solidFill>
                <a:ea typeface="微软雅黑" panose="020B0503020204020204" pitchFamily="34" charset="-122"/>
                <a:cs typeface="Times New Roman" panose="02020603050405020304" pitchFamily="18" charset="0"/>
              </a:rPr>
              <a:t>k</a:t>
            </a:r>
            <a:r>
              <a:rPr lang="en-US" altLang="zh-CN" sz="2400" b="0" kern="0" dirty="0">
                <a:solidFill>
                  <a:srgbClr val="000000"/>
                </a:solidFill>
                <a:ea typeface="微软雅黑" panose="020B0503020204020204" pitchFamily="34" charset="-122"/>
                <a:cs typeface="Times New Roman" panose="02020603050405020304" pitchFamily="18" charset="0"/>
              </a:rPr>
              <a:t>=0</a:t>
            </a:r>
            <a:r>
              <a:rPr lang="en-US" altLang="zh-CN" sz="2400" b="0" kern="0" dirty="0" smtClean="0">
                <a:solidFill>
                  <a:srgbClr val="000000"/>
                </a:solidFill>
                <a:ea typeface="微软雅黑" panose="020B0503020204020204" pitchFamily="34" charset="-122"/>
                <a:cs typeface="Times New Roman" panose="02020603050405020304" pitchFamily="18" charset="0"/>
              </a:rPr>
              <a:t>, 1, 2, </a:t>
            </a:r>
            <a:r>
              <a:rPr lang="en-US" altLang="zh-CN" sz="2400" b="0" kern="0" dirty="0" smtClean="0">
                <a:solidFill>
                  <a:srgbClr val="000000"/>
                </a:solidFill>
                <a:latin typeface="宋体"/>
                <a:ea typeface="宋体"/>
                <a:cs typeface="Times New Roman" panose="02020603050405020304" pitchFamily="18" charset="0"/>
              </a:rPr>
              <a:t>…</a:t>
            </a:r>
            <a:r>
              <a:rPr lang="en-US" altLang="zh-CN" sz="2400" b="0" kern="0" dirty="0" smtClean="0">
                <a:solidFill>
                  <a:srgbClr val="000000"/>
                </a:solidFill>
                <a:ea typeface="微软雅黑" panose="020B0503020204020204" pitchFamily="34" charset="-122"/>
                <a:cs typeface="Times New Roman" panose="02020603050405020304" pitchFamily="18" charset="0"/>
              </a:rPr>
              <a:t>, </a:t>
            </a:r>
            <a:r>
              <a:rPr lang="en-US" altLang="zh-CN" sz="2400" b="0" i="1" kern="0" dirty="0" smtClean="0">
                <a:solidFill>
                  <a:srgbClr val="000000"/>
                </a:solidFill>
                <a:ea typeface="微软雅黑" panose="020B0503020204020204" pitchFamily="34" charset="-122"/>
                <a:cs typeface="Times New Roman" panose="02020603050405020304" pitchFamily="18" charset="0"/>
              </a:rPr>
              <a:t>n</a:t>
            </a:r>
            <a:endParaRPr lang="zh-CN" altLang="en-US" sz="2400" b="0" i="1" kern="0" dirty="0" smtClean="0">
              <a:solidFill>
                <a:srgbClr val="000000"/>
              </a:solidFill>
              <a:ea typeface="微软雅黑" panose="020B0503020204020204" pitchFamily="34" charset="-122"/>
              <a:cs typeface="Times New Roman" panose="02020603050405020304" pitchFamily="18" charset="0"/>
            </a:endParaRPr>
          </a:p>
        </p:txBody>
      </p:sp>
    </p:spTree>
    <p:custDataLst>
      <p:tags r:id="rId2"/>
    </p:custDataLst>
    <p:extLst>
      <p:ext uri="{BB962C8B-B14F-4D97-AF65-F5344CB8AC3E}">
        <p14:creationId xmlns:p14="http://schemas.microsoft.com/office/powerpoint/2010/main" val="7273309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left)">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left)">
                                      <p:cBhvr>
                                        <p:cTn id="2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a:extLst>
              <a:ext uri="{FF2B5EF4-FFF2-40B4-BE49-F238E27FC236}">
                <a16:creationId xmlns:a16="http://schemas.microsoft.com/office/drawing/2014/main" xmlns="" id="{1C79A3DF-D1DD-4DCD-BBCA-3F9A1B85B033}"/>
              </a:ext>
            </a:extLst>
          </p:cNvPr>
          <p:cNvGrpSpPr/>
          <p:nvPr/>
        </p:nvGrpSpPr>
        <p:grpSpPr>
          <a:xfrm>
            <a:off x="486158" y="312361"/>
            <a:ext cx="5321016" cy="556191"/>
            <a:chOff x="486158" y="414665"/>
            <a:chExt cx="5321016" cy="556191"/>
          </a:xfrm>
        </p:grpSpPr>
        <p:sp>
          <p:nvSpPr>
            <p:cNvPr id="23" name="矩形 22">
              <a:extLst>
                <a:ext uri="{FF2B5EF4-FFF2-40B4-BE49-F238E27FC236}">
                  <a16:creationId xmlns:a16="http://schemas.microsoft.com/office/drawing/2014/main" xmlns="" id="{D694509D-4481-4D7D-B3BE-D6D36C1F91F3}"/>
                </a:ext>
              </a:extLst>
            </p:cNvPr>
            <p:cNvSpPr/>
            <p:nvPr/>
          </p:nvSpPr>
          <p:spPr>
            <a:xfrm>
              <a:off x="1172351" y="414665"/>
              <a:ext cx="4634823" cy="523220"/>
            </a:xfrm>
            <a:prstGeom prst="rect">
              <a:avLst/>
            </a:prstGeom>
          </p:spPr>
          <p:txBody>
            <a:bodyPr wrap="square">
              <a:spAutoFit/>
            </a:bodyPr>
            <a:lstStyle/>
            <a:p>
              <a:pPr lvl="0">
                <a:defRPr/>
              </a:pPr>
              <a:r>
                <a:rPr lang="zh-CN" altLang="en-US" sz="2800" b="1" spc="300" dirty="0" smtClean="0">
                  <a:solidFill>
                    <a:prstClr val="black">
                      <a:lumMod val="95000"/>
                      <a:lumOff val="5000"/>
                    </a:prstClr>
                  </a:solidFill>
                  <a:latin typeface="微软雅黑" panose="020B0503020204020204" pitchFamily="34" charset="-122"/>
                  <a:ea typeface="微软雅黑" panose="020B0503020204020204" pitchFamily="34" charset="-122"/>
                  <a:cs typeface="+mn-ea"/>
                  <a:sym typeface="+mn-lt"/>
                </a:rPr>
                <a:t>莱斯利种群</a:t>
              </a:r>
              <a:r>
                <a:rPr lang="zh-CN" altLang="en-US" sz="2800" b="1" spc="300" dirty="0">
                  <a:solidFill>
                    <a:prstClr val="black">
                      <a:lumMod val="95000"/>
                      <a:lumOff val="5000"/>
                    </a:prstClr>
                  </a:solidFill>
                  <a:latin typeface="微软雅黑" panose="020B0503020204020204" pitchFamily="34" charset="-122"/>
                  <a:ea typeface="微软雅黑" panose="020B0503020204020204" pitchFamily="34" charset="-122"/>
                  <a:cs typeface="+mn-ea"/>
                  <a:sym typeface="+mn-lt"/>
                </a:rPr>
                <a:t>模型</a:t>
              </a:r>
            </a:p>
          </p:txBody>
        </p:sp>
        <p:sp>
          <p:nvSpPr>
            <p:cNvPr id="24" name="矩形 23">
              <a:extLst>
                <a:ext uri="{FF2B5EF4-FFF2-40B4-BE49-F238E27FC236}">
                  <a16:creationId xmlns:a16="http://schemas.microsoft.com/office/drawing/2014/main" xmlns="" id="{585731C8-2130-4A42-BDC6-479492FADCAA}"/>
                </a:ext>
              </a:extLst>
            </p:cNvPr>
            <p:cNvSpPr/>
            <p:nvPr/>
          </p:nvSpPr>
          <p:spPr>
            <a:xfrm>
              <a:off x="486158" y="509191"/>
              <a:ext cx="577495" cy="461665"/>
            </a:xfrm>
            <a:prstGeom prst="rect">
              <a:avLst/>
            </a:prstGeom>
          </p:spPr>
          <p:txBody>
            <a:bodyPr wrap="square">
              <a:spAutoFit/>
            </a:bodyPr>
            <a:lstStyle/>
            <a:p>
              <a:pPr lvl="0" algn="ctr">
                <a:defRPr/>
              </a:pPr>
              <a:r>
                <a:rPr lang="en-US" altLang="zh-CN" sz="2400" b="1" dirty="0" smtClean="0">
                  <a:solidFill>
                    <a:prstClr val="white"/>
                  </a:solidFill>
                  <a:latin typeface="Times New Roman" pitchFamily="18" charset="0"/>
                  <a:ea typeface="微软雅黑" panose="020B0503020204020204" pitchFamily="34" charset="-122"/>
                  <a:cs typeface="Times New Roman" pitchFamily="18" charset="0"/>
                  <a:sym typeface="+mn-lt"/>
                </a:rPr>
                <a:t>§7</a:t>
              </a:r>
              <a:endParaRPr lang="en-US" altLang="zh-CN" sz="2400" b="1" dirty="0">
                <a:solidFill>
                  <a:prstClr val="white"/>
                </a:solidFill>
                <a:latin typeface="Times New Roman" pitchFamily="18" charset="0"/>
                <a:ea typeface="微软雅黑" panose="020B0503020204020204" pitchFamily="34" charset="-122"/>
                <a:cs typeface="Times New Roman" pitchFamily="18" charset="0"/>
                <a:sym typeface="+mn-lt"/>
              </a:endParaRPr>
            </a:p>
          </p:txBody>
        </p:sp>
      </p:grpSp>
      <p:sp>
        <p:nvSpPr>
          <p:cNvPr id="5" name="Text Box 4"/>
          <p:cNvSpPr txBox="1">
            <a:spLocks noChangeArrowheads="1"/>
          </p:cNvSpPr>
          <p:nvPr/>
        </p:nvSpPr>
        <p:spPr bwMode="auto">
          <a:xfrm>
            <a:off x="892475" y="1220674"/>
            <a:ext cx="10315576"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algn="just" eaLnBrk="1" hangingPunct="1">
              <a:lnSpc>
                <a:spcPct val="150000"/>
              </a:lnSpc>
              <a:defRPr/>
            </a:pPr>
            <a:r>
              <a:rPr lang="zh-CN" altLang="en-US" sz="2400" b="0" kern="0" dirty="0" smtClean="0">
                <a:solidFill>
                  <a:srgbClr val="000000"/>
                </a:solidFill>
                <a:ea typeface="微软雅黑" panose="020B0503020204020204" pitchFamily="34" charset="-122"/>
                <a:cs typeface="Times New Roman" panose="02020603050405020304" pitchFamily="18" charset="0"/>
              </a:rPr>
              <a:t>        随着</a:t>
            </a:r>
            <a:r>
              <a:rPr lang="zh-CN" altLang="en-US" sz="2400" b="0" kern="0" dirty="0">
                <a:solidFill>
                  <a:srgbClr val="000000"/>
                </a:solidFill>
                <a:ea typeface="微软雅黑" panose="020B0503020204020204" pitchFamily="34" charset="-122"/>
                <a:cs typeface="Times New Roman" panose="02020603050405020304" pitchFamily="18" charset="0"/>
              </a:rPr>
              <a:t>时间的</a:t>
            </a:r>
            <a:r>
              <a:rPr lang="zh-CN" altLang="en-US" sz="2400" b="0" kern="0" dirty="0" smtClean="0">
                <a:solidFill>
                  <a:srgbClr val="000000"/>
                </a:solidFill>
                <a:ea typeface="微软雅黑" panose="020B0503020204020204" pitchFamily="34" charset="-122"/>
                <a:cs typeface="Times New Roman" panose="02020603050405020304" pitchFamily="18" charset="0"/>
              </a:rPr>
              <a:t>变化，由于</a:t>
            </a:r>
            <a:r>
              <a:rPr lang="zh-CN" altLang="en-US" sz="2400" b="0" kern="0" dirty="0">
                <a:solidFill>
                  <a:srgbClr val="000000"/>
                </a:solidFill>
                <a:ea typeface="微软雅黑" panose="020B0503020204020204" pitchFamily="34" charset="-122"/>
                <a:cs typeface="Times New Roman" panose="02020603050405020304" pitchFamily="18" charset="0"/>
              </a:rPr>
              <a:t>生殖与死亡以及年龄</a:t>
            </a:r>
            <a:r>
              <a:rPr lang="zh-CN" altLang="en-US" sz="2400" b="0" kern="0" dirty="0" smtClean="0">
                <a:solidFill>
                  <a:srgbClr val="000000"/>
                </a:solidFill>
                <a:ea typeface="微软雅黑" panose="020B0503020204020204" pitchFamily="34" charset="-122"/>
                <a:cs typeface="Times New Roman" panose="02020603050405020304" pitchFamily="18" charset="0"/>
              </a:rPr>
              <a:t>增长，该</a:t>
            </a:r>
            <a:r>
              <a:rPr lang="zh-CN" altLang="en-US" sz="2400" b="0" kern="0" dirty="0">
                <a:solidFill>
                  <a:srgbClr val="000000"/>
                </a:solidFill>
                <a:ea typeface="微软雅黑" panose="020B0503020204020204" pitchFamily="34" charset="-122"/>
                <a:cs typeface="Times New Roman" panose="02020603050405020304" pitchFamily="18" charset="0"/>
              </a:rPr>
              <a:t>种群中每一年龄组雌性动物的数量都将发生</a:t>
            </a:r>
            <a:r>
              <a:rPr lang="zh-CN" altLang="en-US" sz="2400" b="0" kern="0" dirty="0" smtClean="0">
                <a:solidFill>
                  <a:srgbClr val="000000"/>
                </a:solidFill>
                <a:ea typeface="微软雅黑" panose="020B0503020204020204" pitchFamily="34" charset="-122"/>
                <a:cs typeface="Times New Roman" panose="02020603050405020304" pitchFamily="18" charset="0"/>
              </a:rPr>
              <a:t>变化。实际上，在 </a:t>
            </a:r>
            <a:r>
              <a:rPr lang="en-US" altLang="zh-CN" sz="2400" b="0" i="1" kern="0" dirty="0" err="1" smtClean="0">
                <a:solidFill>
                  <a:srgbClr val="000000"/>
                </a:solidFill>
                <a:ea typeface="微软雅黑" panose="020B0503020204020204" pitchFamily="34" charset="-122"/>
                <a:cs typeface="Times New Roman" panose="02020603050405020304" pitchFamily="18" charset="0"/>
              </a:rPr>
              <a:t>t</a:t>
            </a:r>
            <a:r>
              <a:rPr lang="en-US" altLang="zh-CN" sz="2400" b="0" i="1" kern="0" baseline="-25000" dirty="0" err="1" smtClean="0">
                <a:solidFill>
                  <a:srgbClr val="000000"/>
                </a:solidFill>
                <a:ea typeface="微软雅黑" panose="020B0503020204020204" pitchFamily="34" charset="-122"/>
                <a:cs typeface="Times New Roman" panose="02020603050405020304" pitchFamily="18" charset="0"/>
              </a:rPr>
              <a:t>k</a:t>
            </a:r>
            <a:r>
              <a:rPr lang="en-US" altLang="zh-CN" sz="2400" b="0" i="1" kern="0" dirty="0" smtClean="0">
                <a:solidFill>
                  <a:srgbClr val="000000"/>
                </a:solidFill>
                <a:ea typeface="微软雅黑" panose="020B0503020204020204" pitchFamily="34" charset="-122"/>
                <a:cs typeface="Times New Roman" panose="02020603050405020304" pitchFamily="18" charset="0"/>
              </a:rPr>
              <a:t> </a:t>
            </a:r>
            <a:r>
              <a:rPr lang="zh-CN" altLang="en-US" sz="2400" b="0" kern="0" dirty="0" smtClean="0">
                <a:solidFill>
                  <a:srgbClr val="000000"/>
                </a:solidFill>
                <a:ea typeface="微软雅黑" panose="020B0503020204020204" pitchFamily="34" charset="-122"/>
                <a:cs typeface="Times New Roman" panose="02020603050405020304" pitchFamily="18" charset="0"/>
              </a:rPr>
              <a:t>时，种群</a:t>
            </a:r>
            <a:r>
              <a:rPr lang="zh-CN" altLang="en-US" sz="2400" b="0" kern="0" dirty="0">
                <a:solidFill>
                  <a:srgbClr val="000000"/>
                </a:solidFill>
                <a:ea typeface="微软雅黑" panose="020B0503020204020204" pitchFamily="34" charset="-122"/>
                <a:cs typeface="Times New Roman" panose="02020603050405020304" pitchFamily="18" charset="0"/>
              </a:rPr>
              <a:t>中第一年龄组的雌性个数应等于</a:t>
            </a:r>
            <a:r>
              <a:rPr lang="zh-CN" altLang="en-US" sz="2400" b="0" kern="0" dirty="0" smtClean="0">
                <a:solidFill>
                  <a:srgbClr val="000000"/>
                </a:solidFill>
                <a:ea typeface="微软雅黑" panose="020B0503020204020204" pitchFamily="34" charset="-122"/>
                <a:cs typeface="Times New Roman" panose="02020603050405020304" pitchFamily="18" charset="0"/>
              </a:rPr>
              <a:t>在 </a:t>
            </a:r>
            <a:r>
              <a:rPr lang="en-US" altLang="zh-CN" sz="2400" b="0" i="1" kern="0" dirty="0" smtClean="0">
                <a:solidFill>
                  <a:srgbClr val="000000"/>
                </a:solidFill>
                <a:ea typeface="微软雅黑" panose="020B0503020204020204" pitchFamily="34" charset="-122"/>
                <a:cs typeface="Times New Roman" panose="02020603050405020304" pitchFamily="18" charset="0"/>
              </a:rPr>
              <a:t>t</a:t>
            </a:r>
            <a:r>
              <a:rPr lang="en-US" altLang="zh-CN" sz="2400" b="0" i="1" kern="0" baseline="-25000" dirty="0" smtClean="0">
                <a:solidFill>
                  <a:srgbClr val="000000"/>
                </a:solidFill>
                <a:ea typeface="微软雅黑" panose="020B0503020204020204" pitchFamily="34" charset="-122"/>
                <a:cs typeface="Times New Roman" panose="02020603050405020304" pitchFamily="18" charset="0"/>
              </a:rPr>
              <a:t>k</a:t>
            </a:r>
            <a:r>
              <a:rPr lang="en-US" altLang="zh-CN" sz="2400" b="0" kern="0" baseline="-25000" dirty="0" smtClean="0">
                <a:solidFill>
                  <a:srgbClr val="000000"/>
                </a:solidFill>
                <a:latin typeface="宋体"/>
                <a:ea typeface="宋体"/>
                <a:cs typeface="Times New Roman" panose="02020603050405020304" pitchFamily="18" charset="0"/>
              </a:rPr>
              <a:t>-</a:t>
            </a:r>
            <a:r>
              <a:rPr lang="en-US" altLang="zh-CN" sz="2400" b="0" kern="0" baseline="-25000" dirty="0" smtClean="0">
                <a:solidFill>
                  <a:srgbClr val="000000"/>
                </a:solidFill>
                <a:ea typeface="微软雅黑" panose="020B0503020204020204" pitchFamily="34" charset="-122"/>
                <a:cs typeface="Times New Roman" panose="02020603050405020304" pitchFamily="18" charset="0"/>
              </a:rPr>
              <a:t>1 </a:t>
            </a:r>
            <a:r>
              <a:rPr lang="zh-CN" altLang="en-US" sz="2400" b="0" kern="0" dirty="0" smtClean="0">
                <a:solidFill>
                  <a:srgbClr val="000000"/>
                </a:solidFill>
                <a:ea typeface="微软雅黑" panose="020B0503020204020204" pitchFamily="34" charset="-122"/>
                <a:cs typeface="Times New Roman" panose="02020603050405020304" pitchFamily="18" charset="0"/>
              </a:rPr>
              <a:t>至 </a:t>
            </a:r>
            <a:r>
              <a:rPr lang="en-US" altLang="zh-CN" sz="2400" b="0" i="1" kern="0" dirty="0" err="1" smtClean="0">
                <a:solidFill>
                  <a:srgbClr val="000000"/>
                </a:solidFill>
                <a:ea typeface="微软雅黑" panose="020B0503020204020204" pitchFamily="34" charset="-122"/>
                <a:cs typeface="Times New Roman" panose="02020603050405020304" pitchFamily="18" charset="0"/>
              </a:rPr>
              <a:t>t</a:t>
            </a:r>
            <a:r>
              <a:rPr lang="en-US" altLang="zh-CN" sz="2400" b="0" i="1" kern="0" baseline="-25000" dirty="0" err="1" smtClean="0">
                <a:solidFill>
                  <a:srgbClr val="000000"/>
                </a:solidFill>
                <a:ea typeface="微软雅黑" panose="020B0503020204020204" pitchFamily="34" charset="-122"/>
                <a:cs typeface="Times New Roman" panose="02020603050405020304" pitchFamily="18" charset="0"/>
              </a:rPr>
              <a:t>k</a:t>
            </a:r>
            <a:r>
              <a:rPr lang="en-US" altLang="zh-CN" sz="2400" b="0" i="1" kern="0" dirty="0" smtClean="0">
                <a:solidFill>
                  <a:srgbClr val="000000"/>
                </a:solidFill>
                <a:ea typeface="微软雅黑" panose="020B0503020204020204" pitchFamily="34" charset="-122"/>
                <a:cs typeface="Times New Roman" panose="02020603050405020304" pitchFamily="18" charset="0"/>
              </a:rPr>
              <a:t> </a:t>
            </a:r>
            <a:r>
              <a:rPr lang="zh-CN" altLang="en-US" sz="2400" b="0" kern="0" dirty="0" smtClean="0">
                <a:solidFill>
                  <a:srgbClr val="000000"/>
                </a:solidFill>
                <a:ea typeface="微软雅黑" panose="020B0503020204020204" pitchFamily="34" charset="-122"/>
                <a:cs typeface="Times New Roman" panose="02020603050405020304" pitchFamily="18" charset="0"/>
              </a:rPr>
              <a:t>之间</a:t>
            </a:r>
            <a:r>
              <a:rPr lang="zh-CN" altLang="en-US" sz="2400" b="0" kern="0" dirty="0">
                <a:solidFill>
                  <a:srgbClr val="000000"/>
                </a:solidFill>
                <a:ea typeface="微软雅黑" panose="020B0503020204020204" pitchFamily="34" charset="-122"/>
                <a:cs typeface="Times New Roman" panose="02020603050405020304" pitchFamily="18" charset="0"/>
              </a:rPr>
              <a:t>出生的所有雌性幼体的</a:t>
            </a:r>
            <a:r>
              <a:rPr lang="zh-CN" altLang="en-US" sz="2400" b="0" kern="0" dirty="0" smtClean="0">
                <a:solidFill>
                  <a:srgbClr val="000000"/>
                </a:solidFill>
                <a:ea typeface="微软雅黑" panose="020B0503020204020204" pitchFamily="34" charset="-122"/>
                <a:cs typeface="Times New Roman" panose="02020603050405020304" pitchFamily="18" charset="0"/>
              </a:rPr>
              <a:t>总和，即</a:t>
            </a:r>
          </a:p>
        </p:txBody>
      </p:sp>
      <p:sp>
        <p:nvSpPr>
          <p:cNvPr id="6" name="Text Box 4"/>
          <p:cNvSpPr txBox="1">
            <a:spLocks noChangeArrowheads="1"/>
          </p:cNvSpPr>
          <p:nvPr/>
        </p:nvSpPr>
        <p:spPr bwMode="auto">
          <a:xfrm>
            <a:off x="892475" y="3092882"/>
            <a:ext cx="1031557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algn="ctr" eaLnBrk="1" hangingPunct="1">
              <a:lnSpc>
                <a:spcPct val="150000"/>
              </a:lnSpc>
              <a:defRPr/>
            </a:pPr>
            <a:r>
              <a:rPr lang="en-US" altLang="zh-CN" sz="2400" b="0" i="1" kern="0" dirty="0" smtClean="0">
                <a:solidFill>
                  <a:srgbClr val="000000"/>
                </a:solidFill>
                <a:ea typeface="微软雅黑" panose="020B0503020204020204" pitchFamily="34" charset="-122"/>
                <a:cs typeface="Times New Roman" panose="02020603050405020304" pitchFamily="18" charset="0"/>
              </a:rPr>
              <a:t>x</a:t>
            </a:r>
            <a:r>
              <a:rPr lang="en-US" altLang="zh-CN" sz="2400" b="0" kern="0" baseline="-25000" dirty="0" smtClean="0">
                <a:solidFill>
                  <a:srgbClr val="000000"/>
                </a:solidFill>
                <a:ea typeface="微软雅黑" panose="020B0503020204020204" pitchFamily="34" charset="-122"/>
                <a:cs typeface="Times New Roman" panose="02020603050405020304" pitchFamily="18" charset="0"/>
              </a:rPr>
              <a:t>1</a:t>
            </a:r>
            <a:r>
              <a:rPr lang="en-US" altLang="zh-CN" sz="2400" b="0" kern="0" baseline="30000" dirty="0" smtClean="0">
                <a:solidFill>
                  <a:srgbClr val="000000"/>
                </a:solidFill>
                <a:ea typeface="微软雅黑" panose="020B0503020204020204" pitchFamily="34" charset="-122"/>
                <a:cs typeface="Times New Roman" panose="02020603050405020304" pitchFamily="18" charset="0"/>
              </a:rPr>
              <a:t>(</a:t>
            </a:r>
            <a:r>
              <a:rPr lang="en-US" altLang="zh-CN" sz="2400" b="0" i="1" kern="0" baseline="30000" dirty="0" smtClean="0">
                <a:solidFill>
                  <a:srgbClr val="000000"/>
                </a:solidFill>
                <a:ea typeface="微软雅黑" panose="020B0503020204020204" pitchFamily="34" charset="-122"/>
                <a:cs typeface="Times New Roman" panose="02020603050405020304" pitchFamily="18" charset="0"/>
              </a:rPr>
              <a:t>k</a:t>
            </a:r>
            <a:r>
              <a:rPr lang="en-US" altLang="zh-CN" sz="2400" b="0" kern="0" baseline="30000" dirty="0" smtClean="0">
                <a:solidFill>
                  <a:srgbClr val="000000"/>
                </a:solidFill>
                <a:ea typeface="微软雅黑" panose="020B0503020204020204" pitchFamily="34" charset="-122"/>
                <a:cs typeface="Times New Roman" panose="02020603050405020304" pitchFamily="18" charset="0"/>
              </a:rPr>
              <a:t>)</a:t>
            </a:r>
            <a:r>
              <a:rPr lang="en-US" altLang="zh-CN" sz="2400" b="0" kern="0" dirty="0" smtClean="0">
                <a:solidFill>
                  <a:srgbClr val="000000"/>
                </a:solidFill>
                <a:ea typeface="微软雅黑" panose="020B0503020204020204" pitchFamily="34" charset="-122"/>
                <a:cs typeface="Times New Roman" panose="02020603050405020304" pitchFamily="18" charset="0"/>
              </a:rPr>
              <a:t> =</a:t>
            </a:r>
            <a:r>
              <a:rPr lang="en-US" altLang="zh-CN" sz="2400" b="0" i="1" kern="0" dirty="0" smtClean="0">
                <a:solidFill>
                  <a:srgbClr val="000000"/>
                </a:solidFill>
                <a:ea typeface="微软雅黑" panose="020B0503020204020204" pitchFamily="34" charset="-122"/>
                <a:cs typeface="Times New Roman" panose="02020603050405020304" pitchFamily="18" charset="0"/>
              </a:rPr>
              <a:t>a</a:t>
            </a:r>
            <a:r>
              <a:rPr lang="en-US" altLang="zh-CN" sz="2400" b="0" kern="0" baseline="-25000" dirty="0" smtClean="0">
                <a:solidFill>
                  <a:srgbClr val="000000"/>
                </a:solidFill>
                <a:ea typeface="微软雅黑" panose="020B0503020204020204" pitchFamily="34" charset="-122"/>
                <a:cs typeface="Times New Roman" panose="02020603050405020304" pitchFamily="18" charset="0"/>
              </a:rPr>
              <a:t>1</a:t>
            </a:r>
            <a:r>
              <a:rPr lang="en-US" altLang="zh-CN" sz="2400" b="0" i="1" kern="0" dirty="0" smtClean="0">
                <a:solidFill>
                  <a:srgbClr val="000000"/>
                </a:solidFill>
                <a:ea typeface="微软雅黑" panose="020B0503020204020204" pitchFamily="34" charset="-122"/>
                <a:cs typeface="Times New Roman" panose="02020603050405020304" pitchFamily="18" charset="0"/>
              </a:rPr>
              <a:t>x</a:t>
            </a:r>
            <a:r>
              <a:rPr lang="en-US" altLang="zh-CN" sz="2400" b="0" kern="0" baseline="-25000" dirty="0" smtClean="0">
                <a:solidFill>
                  <a:srgbClr val="000000"/>
                </a:solidFill>
                <a:ea typeface="微软雅黑" panose="020B0503020204020204" pitchFamily="34" charset="-122"/>
                <a:cs typeface="Times New Roman" panose="02020603050405020304" pitchFamily="18" charset="0"/>
              </a:rPr>
              <a:t>1</a:t>
            </a:r>
            <a:r>
              <a:rPr lang="en-US" altLang="zh-CN" sz="2400" b="0" kern="0" baseline="30000" dirty="0" smtClean="0">
                <a:solidFill>
                  <a:srgbClr val="000000"/>
                </a:solidFill>
                <a:ea typeface="微软雅黑" panose="020B0503020204020204" pitchFamily="34" charset="-122"/>
                <a:cs typeface="Times New Roman" panose="02020603050405020304" pitchFamily="18" charset="0"/>
              </a:rPr>
              <a:t>(</a:t>
            </a:r>
            <a:r>
              <a:rPr lang="en-US" altLang="zh-CN" sz="2400" b="0" i="1" kern="0" baseline="30000" dirty="0" smtClean="0">
                <a:solidFill>
                  <a:srgbClr val="000000"/>
                </a:solidFill>
                <a:ea typeface="微软雅黑" panose="020B0503020204020204" pitchFamily="34" charset="-122"/>
                <a:cs typeface="Times New Roman" panose="02020603050405020304" pitchFamily="18" charset="0"/>
              </a:rPr>
              <a:t>k</a:t>
            </a:r>
            <a:r>
              <a:rPr lang="en-US" altLang="zh-CN" sz="2400" b="0" kern="0" baseline="30000" dirty="0" smtClean="0">
                <a:solidFill>
                  <a:srgbClr val="000000"/>
                </a:solidFill>
                <a:latin typeface="宋体"/>
                <a:ea typeface="宋体"/>
                <a:cs typeface="Times New Roman" panose="02020603050405020304" pitchFamily="18" charset="0"/>
              </a:rPr>
              <a:t>-</a:t>
            </a:r>
            <a:r>
              <a:rPr lang="en-US" altLang="zh-CN" sz="2400" b="0" kern="0" baseline="30000" dirty="0" smtClean="0">
                <a:solidFill>
                  <a:srgbClr val="000000"/>
                </a:solidFill>
                <a:ea typeface="微软雅黑" panose="020B0503020204020204" pitchFamily="34" charset="-122"/>
                <a:cs typeface="Times New Roman" panose="02020603050405020304" pitchFamily="18" charset="0"/>
              </a:rPr>
              <a:t>1)</a:t>
            </a:r>
            <a:r>
              <a:rPr lang="en-US" altLang="zh-CN" sz="2400" b="0" kern="0" baseline="-25000" dirty="0" smtClean="0">
                <a:solidFill>
                  <a:srgbClr val="000000"/>
                </a:solidFill>
                <a:ea typeface="微软雅黑" panose="020B0503020204020204" pitchFamily="34" charset="-122"/>
                <a:cs typeface="Times New Roman" panose="02020603050405020304" pitchFamily="18" charset="0"/>
              </a:rPr>
              <a:t> </a:t>
            </a:r>
            <a:r>
              <a:rPr lang="en-US" altLang="zh-CN" sz="2400" b="0" kern="0" dirty="0" smtClean="0">
                <a:solidFill>
                  <a:srgbClr val="000000"/>
                </a:solidFill>
                <a:ea typeface="微软雅黑" panose="020B0503020204020204" pitchFamily="34" charset="-122"/>
                <a:cs typeface="Times New Roman" panose="02020603050405020304" pitchFamily="18" charset="0"/>
              </a:rPr>
              <a:t>+</a:t>
            </a:r>
            <a:r>
              <a:rPr lang="en-US" altLang="zh-CN" sz="2400" b="0" i="1" kern="0" dirty="0" smtClean="0">
                <a:solidFill>
                  <a:srgbClr val="000000"/>
                </a:solidFill>
                <a:ea typeface="微软雅黑" panose="020B0503020204020204" pitchFamily="34" charset="-122"/>
                <a:cs typeface="Times New Roman" panose="02020603050405020304" pitchFamily="18" charset="0"/>
              </a:rPr>
              <a:t>a</a:t>
            </a:r>
            <a:r>
              <a:rPr lang="en-US" altLang="zh-CN" sz="2400" b="0" kern="0" baseline="-25000" dirty="0" smtClean="0">
                <a:solidFill>
                  <a:srgbClr val="000000"/>
                </a:solidFill>
                <a:ea typeface="微软雅黑" panose="020B0503020204020204" pitchFamily="34" charset="-122"/>
                <a:cs typeface="Times New Roman" panose="02020603050405020304" pitchFamily="18" charset="0"/>
              </a:rPr>
              <a:t>2</a:t>
            </a:r>
            <a:r>
              <a:rPr lang="en-US" altLang="zh-CN" sz="2400" b="0" i="1" kern="0" dirty="0" smtClean="0">
                <a:solidFill>
                  <a:srgbClr val="000000"/>
                </a:solidFill>
                <a:ea typeface="微软雅黑" panose="020B0503020204020204" pitchFamily="34" charset="-122"/>
                <a:cs typeface="Times New Roman" panose="02020603050405020304" pitchFamily="18" charset="0"/>
              </a:rPr>
              <a:t>x</a:t>
            </a:r>
            <a:r>
              <a:rPr lang="en-US" altLang="zh-CN" sz="2400" b="0" kern="0" baseline="-25000" dirty="0" smtClean="0">
                <a:solidFill>
                  <a:srgbClr val="000000"/>
                </a:solidFill>
                <a:ea typeface="微软雅黑" panose="020B0503020204020204" pitchFamily="34" charset="-122"/>
                <a:cs typeface="Times New Roman" panose="02020603050405020304" pitchFamily="18" charset="0"/>
              </a:rPr>
              <a:t>2</a:t>
            </a:r>
            <a:r>
              <a:rPr lang="en-US" altLang="zh-CN" sz="2400" b="0" kern="0" baseline="30000" dirty="0" smtClean="0">
                <a:solidFill>
                  <a:srgbClr val="000000"/>
                </a:solidFill>
                <a:ea typeface="微软雅黑" panose="020B0503020204020204" pitchFamily="34" charset="-122"/>
                <a:cs typeface="Times New Roman" panose="02020603050405020304" pitchFamily="18" charset="0"/>
              </a:rPr>
              <a:t>(</a:t>
            </a:r>
            <a:r>
              <a:rPr lang="en-US" altLang="zh-CN" sz="2400" b="0" i="1" kern="0" baseline="30000" dirty="0" smtClean="0">
                <a:solidFill>
                  <a:srgbClr val="000000"/>
                </a:solidFill>
                <a:ea typeface="微软雅黑" panose="020B0503020204020204" pitchFamily="34" charset="-122"/>
                <a:cs typeface="Times New Roman" panose="02020603050405020304" pitchFamily="18" charset="0"/>
              </a:rPr>
              <a:t>k</a:t>
            </a:r>
            <a:r>
              <a:rPr lang="en-US" altLang="zh-CN" sz="2400" b="0" kern="0" baseline="30000" dirty="0" smtClean="0">
                <a:solidFill>
                  <a:srgbClr val="000000"/>
                </a:solidFill>
                <a:latin typeface="宋体"/>
                <a:ea typeface="宋体"/>
                <a:cs typeface="Times New Roman" panose="02020603050405020304" pitchFamily="18" charset="0"/>
              </a:rPr>
              <a:t>-</a:t>
            </a:r>
            <a:r>
              <a:rPr lang="en-US" altLang="zh-CN" sz="2400" b="0" kern="0" baseline="30000" dirty="0" smtClean="0">
                <a:solidFill>
                  <a:srgbClr val="000000"/>
                </a:solidFill>
                <a:ea typeface="微软雅黑" panose="020B0503020204020204" pitchFamily="34" charset="-122"/>
                <a:cs typeface="Times New Roman" panose="02020603050405020304" pitchFamily="18" charset="0"/>
              </a:rPr>
              <a:t>1)</a:t>
            </a:r>
            <a:r>
              <a:rPr lang="en-US" altLang="zh-CN" sz="2400" b="0" kern="0" baseline="-25000" dirty="0" smtClean="0">
                <a:solidFill>
                  <a:srgbClr val="000000"/>
                </a:solidFill>
                <a:ea typeface="微软雅黑" panose="020B0503020204020204" pitchFamily="34" charset="-122"/>
                <a:cs typeface="Times New Roman" panose="02020603050405020304" pitchFamily="18" charset="0"/>
              </a:rPr>
              <a:t> </a:t>
            </a:r>
            <a:r>
              <a:rPr lang="en-US" altLang="zh-CN" sz="2400" b="0" kern="0" dirty="0" smtClean="0">
                <a:solidFill>
                  <a:srgbClr val="000000"/>
                </a:solidFill>
                <a:ea typeface="微软雅黑" panose="020B0503020204020204" pitchFamily="34" charset="-122"/>
                <a:cs typeface="Times New Roman" panose="02020603050405020304" pitchFamily="18" charset="0"/>
              </a:rPr>
              <a:t>+</a:t>
            </a:r>
            <a:r>
              <a:rPr lang="en-US" altLang="zh-CN" sz="2400" b="0" kern="0" dirty="0" smtClean="0">
                <a:solidFill>
                  <a:srgbClr val="000000"/>
                </a:solidFill>
                <a:latin typeface="宋体"/>
                <a:ea typeface="宋体"/>
                <a:cs typeface="Times New Roman" panose="02020603050405020304" pitchFamily="18" charset="0"/>
              </a:rPr>
              <a:t>…</a:t>
            </a:r>
            <a:r>
              <a:rPr lang="en-US" altLang="zh-CN" sz="2400" b="0" kern="0" dirty="0" smtClean="0">
                <a:solidFill>
                  <a:srgbClr val="000000"/>
                </a:solidFill>
                <a:ea typeface="微软雅黑" panose="020B0503020204020204" pitchFamily="34" charset="-122"/>
                <a:cs typeface="Times New Roman" panose="02020603050405020304" pitchFamily="18" charset="0"/>
              </a:rPr>
              <a:t>+</a:t>
            </a:r>
            <a:r>
              <a:rPr lang="en-US" altLang="zh-CN" sz="2400" b="0" i="1" kern="0" dirty="0" err="1" smtClean="0">
                <a:solidFill>
                  <a:srgbClr val="000000"/>
                </a:solidFill>
                <a:ea typeface="微软雅黑" panose="020B0503020204020204" pitchFamily="34" charset="-122"/>
                <a:cs typeface="Times New Roman" panose="02020603050405020304" pitchFamily="18" charset="0"/>
              </a:rPr>
              <a:t>a</a:t>
            </a:r>
            <a:r>
              <a:rPr lang="en-US" altLang="zh-CN" sz="2400" b="0" i="1" kern="0" baseline="-25000" dirty="0" err="1" smtClean="0">
                <a:solidFill>
                  <a:srgbClr val="000000"/>
                </a:solidFill>
                <a:ea typeface="微软雅黑" panose="020B0503020204020204" pitchFamily="34" charset="-122"/>
                <a:cs typeface="Times New Roman" panose="02020603050405020304" pitchFamily="18" charset="0"/>
              </a:rPr>
              <a:t>n</a:t>
            </a:r>
            <a:r>
              <a:rPr lang="en-US" altLang="zh-CN" sz="2400" b="0" i="1" kern="0" dirty="0" err="1" smtClean="0">
                <a:solidFill>
                  <a:srgbClr val="000000"/>
                </a:solidFill>
                <a:ea typeface="微软雅黑" panose="020B0503020204020204" pitchFamily="34" charset="-122"/>
                <a:cs typeface="Times New Roman" panose="02020603050405020304" pitchFamily="18" charset="0"/>
              </a:rPr>
              <a:t>x</a:t>
            </a:r>
            <a:r>
              <a:rPr lang="en-US" altLang="zh-CN" sz="2400" b="0" i="1" kern="0" baseline="-25000" dirty="0" err="1" smtClean="0">
                <a:solidFill>
                  <a:srgbClr val="000000"/>
                </a:solidFill>
                <a:ea typeface="微软雅黑" panose="020B0503020204020204" pitchFamily="34" charset="-122"/>
                <a:cs typeface="Times New Roman" panose="02020603050405020304" pitchFamily="18" charset="0"/>
              </a:rPr>
              <a:t>n</a:t>
            </a:r>
            <a:r>
              <a:rPr lang="en-US" altLang="zh-CN" sz="2400" b="0" kern="0" baseline="30000" dirty="0">
                <a:solidFill>
                  <a:srgbClr val="000000"/>
                </a:solidFill>
                <a:ea typeface="微软雅黑" panose="020B0503020204020204" pitchFamily="34" charset="-122"/>
                <a:cs typeface="Times New Roman" panose="02020603050405020304" pitchFamily="18" charset="0"/>
              </a:rPr>
              <a:t>(</a:t>
            </a:r>
            <a:r>
              <a:rPr lang="en-US" altLang="zh-CN" sz="2400" b="0" i="1" kern="0" baseline="30000" dirty="0">
                <a:solidFill>
                  <a:srgbClr val="000000"/>
                </a:solidFill>
                <a:ea typeface="微软雅黑" panose="020B0503020204020204" pitchFamily="34" charset="-122"/>
                <a:cs typeface="Times New Roman" panose="02020603050405020304" pitchFamily="18" charset="0"/>
              </a:rPr>
              <a:t>k</a:t>
            </a:r>
            <a:r>
              <a:rPr lang="en-US" altLang="zh-CN" sz="2400" b="0" kern="0" baseline="30000" dirty="0">
                <a:solidFill>
                  <a:srgbClr val="000000"/>
                </a:solidFill>
                <a:latin typeface="宋体"/>
                <a:ea typeface="宋体"/>
                <a:cs typeface="Times New Roman" panose="02020603050405020304" pitchFamily="18" charset="0"/>
              </a:rPr>
              <a:t>-</a:t>
            </a:r>
            <a:r>
              <a:rPr lang="en-US" altLang="zh-CN" sz="2400" b="0" kern="0" baseline="30000" dirty="0">
                <a:solidFill>
                  <a:srgbClr val="000000"/>
                </a:solidFill>
                <a:ea typeface="微软雅黑" panose="020B0503020204020204" pitchFamily="34" charset="-122"/>
                <a:cs typeface="Times New Roman" panose="02020603050405020304" pitchFamily="18" charset="0"/>
              </a:rPr>
              <a:t>1)</a:t>
            </a:r>
            <a:endParaRPr lang="zh-CN" altLang="en-US" sz="2400" b="0" kern="0" baseline="30000" dirty="0">
              <a:solidFill>
                <a:srgbClr val="000000"/>
              </a:solidFill>
              <a:ea typeface="微软雅黑" panose="020B0503020204020204" pitchFamily="34" charset="-122"/>
              <a:cs typeface="Times New Roman" panose="02020603050405020304" pitchFamily="18" charset="0"/>
            </a:endParaRPr>
          </a:p>
        </p:txBody>
      </p:sp>
      <p:sp>
        <p:nvSpPr>
          <p:cNvPr id="7" name="Text Box 4"/>
          <p:cNvSpPr txBox="1">
            <a:spLocks noChangeArrowheads="1"/>
          </p:cNvSpPr>
          <p:nvPr/>
        </p:nvSpPr>
        <p:spPr bwMode="auto">
          <a:xfrm>
            <a:off x="892475" y="3908777"/>
            <a:ext cx="10315576"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algn="just" eaLnBrk="1" hangingPunct="1">
              <a:lnSpc>
                <a:spcPct val="150000"/>
              </a:lnSpc>
              <a:defRPr/>
            </a:pPr>
            <a:r>
              <a:rPr lang="zh-CN" altLang="en-US" sz="2400" b="0" kern="0" dirty="0" smtClean="0">
                <a:solidFill>
                  <a:srgbClr val="000000"/>
                </a:solidFill>
                <a:ea typeface="微软雅黑" panose="020B0503020204020204" pitchFamily="34" charset="-122"/>
                <a:cs typeface="Times New Roman" panose="02020603050405020304" pitchFamily="18" charset="0"/>
              </a:rPr>
              <a:t>同时，在 </a:t>
            </a:r>
            <a:r>
              <a:rPr lang="en-US" altLang="zh-CN" sz="2400" b="0" i="1" kern="0" dirty="0" err="1" smtClean="0">
                <a:solidFill>
                  <a:srgbClr val="000000"/>
                </a:solidFill>
                <a:ea typeface="微软雅黑" panose="020B0503020204020204" pitchFamily="34" charset="-122"/>
                <a:cs typeface="Times New Roman" panose="02020603050405020304" pitchFamily="18" charset="0"/>
              </a:rPr>
              <a:t>t</a:t>
            </a:r>
            <a:r>
              <a:rPr lang="en-US" altLang="zh-CN" sz="2400" b="0" i="1" kern="0" baseline="-25000" dirty="0" err="1" smtClean="0">
                <a:solidFill>
                  <a:srgbClr val="000000"/>
                </a:solidFill>
                <a:ea typeface="微软雅黑" panose="020B0503020204020204" pitchFamily="34" charset="-122"/>
                <a:cs typeface="Times New Roman" panose="02020603050405020304" pitchFamily="18" charset="0"/>
              </a:rPr>
              <a:t>k</a:t>
            </a:r>
            <a:r>
              <a:rPr lang="en-US" altLang="zh-CN" sz="2400" b="0" i="1" kern="0" dirty="0" smtClean="0">
                <a:solidFill>
                  <a:srgbClr val="000000"/>
                </a:solidFill>
                <a:ea typeface="微软雅黑" panose="020B0503020204020204" pitchFamily="34" charset="-122"/>
                <a:cs typeface="Times New Roman" panose="02020603050405020304" pitchFamily="18" charset="0"/>
              </a:rPr>
              <a:t> </a:t>
            </a:r>
            <a:r>
              <a:rPr lang="zh-CN" altLang="en-US" sz="2400" b="0" kern="0" dirty="0" smtClean="0">
                <a:solidFill>
                  <a:srgbClr val="000000"/>
                </a:solidFill>
                <a:ea typeface="微软雅黑" panose="020B0503020204020204" pitchFamily="34" charset="-122"/>
                <a:cs typeface="Times New Roman" panose="02020603050405020304" pitchFamily="18" charset="0"/>
              </a:rPr>
              <a:t>时，第 </a:t>
            </a:r>
            <a:r>
              <a:rPr lang="en-US" altLang="zh-CN" sz="2400" b="0" i="1" kern="0" dirty="0" smtClean="0">
                <a:solidFill>
                  <a:srgbClr val="000000"/>
                </a:solidFill>
                <a:ea typeface="微软雅黑" panose="020B0503020204020204" pitchFamily="34" charset="-122"/>
                <a:cs typeface="Times New Roman" panose="02020603050405020304" pitchFamily="18" charset="0"/>
              </a:rPr>
              <a:t>i</a:t>
            </a:r>
            <a:r>
              <a:rPr lang="en-US" altLang="zh-CN" sz="2400" b="0" kern="0" dirty="0" smtClean="0">
                <a:solidFill>
                  <a:srgbClr val="000000"/>
                </a:solidFill>
                <a:ea typeface="微软雅黑" panose="020B0503020204020204" pitchFamily="34" charset="-122"/>
                <a:cs typeface="Times New Roman" panose="02020603050405020304" pitchFamily="18" charset="0"/>
              </a:rPr>
              <a:t>+1 </a:t>
            </a:r>
            <a:r>
              <a:rPr lang="zh-CN" altLang="en-US" sz="2400" b="0" kern="0" dirty="0" smtClean="0">
                <a:solidFill>
                  <a:srgbClr val="000000"/>
                </a:solidFill>
                <a:ea typeface="微软雅黑" panose="020B0503020204020204" pitchFamily="34" charset="-122"/>
                <a:cs typeface="Times New Roman" panose="02020603050405020304" pitchFamily="18" charset="0"/>
              </a:rPr>
              <a:t>年龄组</a:t>
            </a:r>
            <a:r>
              <a:rPr lang="zh-CN" altLang="en-US" sz="2400" b="0" kern="0" dirty="0">
                <a:solidFill>
                  <a:srgbClr val="000000"/>
                </a:solidFill>
                <a:ea typeface="微软雅黑" panose="020B0503020204020204" pitchFamily="34" charset="-122"/>
                <a:cs typeface="Times New Roman" panose="02020603050405020304" pitchFamily="18" charset="0"/>
              </a:rPr>
              <a:t>中雌性动物数量等于</a:t>
            </a:r>
            <a:r>
              <a:rPr lang="zh-CN" altLang="en-US" sz="2400" b="0" kern="0" dirty="0" smtClean="0">
                <a:solidFill>
                  <a:srgbClr val="000000"/>
                </a:solidFill>
                <a:ea typeface="微软雅黑" panose="020B0503020204020204" pitchFamily="34" charset="-122"/>
                <a:cs typeface="Times New Roman" panose="02020603050405020304" pitchFamily="18" charset="0"/>
              </a:rPr>
              <a:t>在 </a:t>
            </a:r>
            <a:r>
              <a:rPr lang="en-US" altLang="zh-CN" sz="2400" b="0" i="1" kern="0" dirty="0" smtClean="0">
                <a:solidFill>
                  <a:srgbClr val="000000"/>
                </a:solidFill>
                <a:ea typeface="微软雅黑" panose="020B0503020204020204" pitchFamily="34" charset="-122"/>
                <a:cs typeface="Times New Roman" panose="02020603050405020304" pitchFamily="18" charset="0"/>
              </a:rPr>
              <a:t>t</a:t>
            </a:r>
            <a:r>
              <a:rPr lang="en-US" altLang="zh-CN" sz="2400" b="0" i="1" kern="0" baseline="-25000" dirty="0" smtClean="0">
                <a:solidFill>
                  <a:srgbClr val="000000"/>
                </a:solidFill>
                <a:ea typeface="微软雅黑" panose="020B0503020204020204" pitchFamily="34" charset="-122"/>
                <a:cs typeface="Times New Roman" panose="02020603050405020304" pitchFamily="18" charset="0"/>
              </a:rPr>
              <a:t>k</a:t>
            </a:r>
            <a:r>
              <a:rPr lang="en-US" altLang="zh-CN" sz="2400" b="0" kern="0" baseline="-25000" dirty="0" smtClean="0">
                <a:solidFill>
                  <a:srgbClr val="000000"/>
                </a:solidFill>
                <a:latin typeface="宋体"/>
                <a:ea typeface="宋体"/>
                <a:cs typeface="Times New Roman" panose="02020603050405020304" pitchFamily="18" charset="0"/>
              </a:rPr>
              <a:t>-</a:t>
            </a:r>
            <a:r>
              <a:rPr lang="en-US" altLang="zh-CN" sz="2400" b="0" kern="0" baseline="-25000" dirty="0" smtClean="0">
                <a:solidFill>
                  <a:srgbClr val="000000"/>
                </a:solidFill>
                <a:ea typeface="微软雅黑" panose="020B0503020204020204" pitchFamily="34" charset="-122"/>
                <a:cs typeface="Times New Roman" panose="02020603050405020304" pitchFamily="18" charset="0"/>
              </a:rPr>
              <a:t>1</a:t>
            </a:r>
            <a:r>
              <a:rPr lang="en-US" altLang="zh-CN" sz="2400" b="0" kern="0" dirty="0" smtClean="0">
                <a:solidFill>
                  <a:srgbClr val="000000"/>
                </a:solidFill>
                <a:ea typeface="微软雅黑" panose="020B0503020204020204" pitchFamily="34" charset="-122"/>
                <a:cs typeface="Times New Roman" panose="02020603050405020304" pitchFamily="18" charset="0"/>
              </a:rPr>
              <a:t> </a:t>
            </a:r>
            <a:r>
              <a:rPr lang="zh-CN" altLang="en-US" sz="2400" b="0" kern="0" dirty="0" smtClean="0">
                <a:solidFill>
                  <a:srgbClr val="000000"/>
                </a:solidFill>
                <a:ea typeface="微软雅黑" panose="020B0503020204020204" pitchFamily="34" charset="-122"/>
                <a:cs typeface="Times New Roman" panose="02020603050405020304" pitchFamily="18" charset="0"/>
              </a:rPr>
              <a:t>时第 </a:t>
            </a:r>
            <a:r>
              <a:rPr lang="en-US" altLang="zh-CN" sz="2400" b="0" i="1" kern="0" dirty="0" err="1" smtClean="0">
                <a:solidFill>
                  <a:srgbClr val="000000"/>
                </a:solidFill>
                <a:ea typeface="微软雅黑" panose="020B0503020204020204" pitchFamily="34" charset="-122"/>
                <a:cs typeface="Times New Roman" panose="02020603050405020304" pitchFamily="18" charset="0"/>
              </a:rPr>
              <a:t>i</a:t>
            </a:r>
            <a:r>
              <a:rPr lang="en-US" altLang="zh-CN" sz="2400" b="0" i="1" kern="0" dirty="0" smtClean="0">
                <a:solidFill>
                  <a:srgbClr val="000000"/>
                </a:solidFill>
                <a:ea typeface="微软雅黑" panose="020B0503020204020204" pitchFamily="34" charset="-122"/>
                <a:cs typeface="Times New Roman" panose="02020603050405020304" pitchFamily="18" charset="0"/>
              </a:rPr>
              <a:t> </a:t>
            </a:r>
            <a:r>
              <a:rPr lang="zh-CN" altLang="en-US" sz="2400" b="0" kern="0" dirty="0" smtClean="0">
                <a:solidFill>
                  <a:srgbClr val="000000"/>
                </a:solidFill>
                <a:ea typeface="微软雅黑" panose="020B0503020204020204" pitchFamily="34" charset="-122"/>
                <a:cs typeface="Times New Roman" panose="02020603050405020304" pitchFamily="18" charset="0"/>
              </a:rPr>
              <a:t>年龄组</a:t>
            </a:r>
            <a:r>
              <a:rPr lang="zh-CN" altLang="en-US" sz="2400" b="0" kern="0" dirty="0">
                <a:solidFill>
                  <a:srgbClr val="000000"/>
                </a:solidFill>
                <a:ea typeface="微软雅黑" panose="020B0503020204020204" pitchFamily="34" charset="-122"/>
                <a:cs typeface="Times New Roman" panose="02020603050405020304" pitchFamily="18" charset="0"/>
              </a:rPr>
              <a:t>中雌性动物</a:t>
            </a:r>
            <a:r>
              <a:rPr lang="zh-CN" altLang="en-US" sz="2400" b="0" kern="0" dirty="0" smtClean="0">
                <a:solidFill>
                  <a:srgbClr val="000000"/>
                </a:solidFill>
                <a:ea typeface="微软雅黑" panose="020B0503020204020204" pitchFamily="34" charset="-122"/>
                <a:cs typeface="Times New Roman" panose="02020603050405020304" pitchFamily="18" charset="0"/>
              </a:rPr>
              <a:t>数量 </a:t>
            </a:r>
            <a:r>
              <a:rPr lang="en-US" altLang="zh-CN" sz="2400" b="0" i="1" kern="0" dirty="0" smtClean="0">
                <a:solidFill>
                  <a:srgbClr val="000000"/>
                </a:solidFill>
                <a:ea typeface="微软雅黑" panose="020B0503020204020204" pitchFamily="34" charset="-122"/>
                <a:cs typeface="Times New Roman" panose="02020603050405020304" pitchFamily="18" charset="0"/>
              </a:rPr>
              <a:t>x</a:t>
            </a:r>
            <a:r>
              <a:rPr lang="en-US" altLang="zh-CN" sz="2400" b="0" i="1" kern="0" baseline="-25000" dirty="0" smtClean="0">
                <a:solidFill>
                  <a:srgbClr val="000000"/>
                </a:solidFill>
                <a:ea typeface="微软雅黑" panose="020B0503020204020204" pitchFamily="34" charset="-122"/>
                <a:cs typeface="Times New Roman" panose="02020603050405020304" pitchFamily="18" charset="0"/>
              </a:rPr>
              <a:t>i</a:t>
            </a:r>
            <a:r>
              <a:rPr lang="en-US" altLang="zh-CN" sz="2400" b="0" kern="0" baseline="30000" dirty="0" smtClean="0">
                <a:solidFill>
                  <a:srgbClr val="000000"/>
                </a:solidFill>
                <a:ea typeface="微软雅黑" panose="020B0503020204020204" pitchFamily="34" charset="-122"/>
                <a:cs typeface="Times New Roman" panose="02020603050405020304" pitchFamily="18" charset="0"/>
              </a:rPr>
              <a:t>(</a:t>
            </a:r>
            <a:r>
              <a:rPr lang="en-US" altLang="zh-CN" sz="2400" b="0" i="1" kern="0" baseline="30000" dirty="0" smtClean="0">
                <a:solidFill>
                  <a:srgbClr val="000000"/>
                </a:solidFill>
                <a:ea typeface="微软雅黑" panose="020B0503020204020204" pitchFamily="34" charset="-122"/>
                <a:cs typeface="Times New Roman" panose="02020603050405020304" pitchFamily="18" charset="0"/>
              </a:rPr>
              <a:t>k</a:t>
            </a:r>
            <a:r>
              <a:rPr lang="en-US" altLang="zh-CN" sz="2400" b="0" kern="0" baseline="30000" dirty="0" smtClean="0">
                <a:solidFill>
                  <a:srgbClr val="000000"/>
                </a:solidFill>
                <a:latin typeface="宋体"/>
                <a:ea typeface="宋体"/>
                <a:cs typeface="Times New Roman" panose="02020603050405020304" pitchFamily="18" charset="0"/>
              </a:rPr>
              <a:t>-</a:t>
            </a:r>
            <a:r>
              <a:rPr lang="en-US" altLang="zh-CN" sz="2400" b="0" kern="0" baseline="30000" dirty="0" smtClean="0">
                <a:solidFill>
                  <a:srgbClr val="000000"/>
                </a:solidFill>
                <a:ea typeface="微软雅黑" panose="020B0503020204020204" pitchFamily="34" charset="-122"/>
                <a:cs typeface="Times New Roman" panose="02020603050405020304" pitchFamily="18" charset="0"/>
              </a:rPr>
              <a:t>1)</a:t>
            </a:r>
            <a:r>
              <a:rPr lang="en-US" altLang="zh-CN" sz="2400" b="0" kern="0" dirty="0" smtClean="0">
                <a:solidFill>
                  <a:srgbClr val="000000"/>
                </a:solidFill>
                <a:ea typeface="微软雅黑" panose="020B0503020204020204" pitchFamily="34" charset="-122"/>
                <a:cs typeface="Times New Roman" panose="02020603050405020304" pitchFamily="18" charset="0"/>
              </a:rPr>
              <a:t> </a:t>
            </a:r>
            <a:r>
              <a:rPr lang="zh-CN" altLang="en-US" sz="2400" b="0" kern="0" dirty="0" smtClean="0">
                <a:solidFill>
                  <a:srgbClr val="000000"/>
                </a:solidFill>
                <a:ea typeface="微软雅黑" panose="020B0503020204020204" pitchFamily="34" charset="-122"/>
                <a:cs typeface="Times New Roman" panose="02020603050405020304" pitchFamily="18" charset="0"/>
              </a:rPr>
              <a:t>乘</a:t>
            </a:r>
            <a:r>
              <a:rPr lang="zh-CN" altLang="en-US" sz="2400" b="0" kern="0" dirty="0">
                <a:solidFill>
                  <a:srgbClr val="000000"/>
                </a:solidFill>
                <a:ea typeface="微软雅黑" panose="020B0503020204020204" pitchFamily="34" charset="-122"/>
                <a:cs typeface="Times New Roman" panose="02020603050405020304" pitchFamily="18" charset="0"/>
              </a:rPr>
              <a:t>以</a:t>
            </a:r>
            <a:r>
              <a:rPr lang="zh-CN" altLang="en-US" sz="2400" b="0" kern="0" dirty="0" smtClean="0">
                <a:solidFill>
                  <a:srgbClr val="000000"/>
                </a:solidFill>
                <a:ea typeface="微软雅黑" panose="020B0503020204020204" pitchFamily="34" charset="-122"/>
                <a:cs typeface="Times New Roman" panose="02020603050405020304" pitchFamily="18" charset="0"/>
              </a:rPr>
              <a:t>存活率 </a:t>
            </a:r>
            <a:r>
              <a:rPr lang="en-US" altLang="zh-CN" sz="2400" b="0" i="1" kern="0" dirty="0" smtClean="0">
                <a:solidFill>
                  <a:srgbClr val="000000"/>
                </a:solidFill>
                <a:ea typeface="微软雅黑" panose="020B0503020204020204" pitchFamily="34" charset="-122"/>
                <a:cs typeface="Times New Roman" panose="02020603050405020304" pitchFamily="18" charset="0"/>
              </a:rPr>
              <a:t>b</a:t>
            </a:r>
            <a:r>
              <a:rPr lang="en-US" altLang="zh-CN" sz="2400" b="0" i="1" kern="0" baseline="-25000" dirty="0" smtClean="0">
                <a:solidFill>
                  <a:srgbClr val="000000"/>
                </a:solidFill>
                <a:ea typeface="微软雅黑" panose="020B0503020204020204" pitchFamily="34" charset="-122"/>
                <a:cs typeface="Times New Roman" panose="02020603050405020304" pitchFamily="18" charset="0"/>
              </a:rPr>
              <a:t>i</a:t>
            </a:r>
            <a:r>
              <a:rPr lang="zh-CN" altLang="en-US" sz="2400" b="0" kern="0" dirty="0" smtClean="0">
                <a:solidFill>
                  <a:srgbClr val="000000"/>
                </a:solidFill>
                <a:ea typeface="微软雅黑" panose="020B0503020204020204" pitchFamily="34" charset="-122"/>
                <a:cs typeface="Times New Roman" panose="02020603050405020304" pitchFamily="18" charset="0"/>
              </a:rPr>
              <a:t>，即</a:t>
            </a:r>
          </a:p>
        </p:txBody>
      </p:sp>
      <p:graphicFrame>
        <p:nvGraphicFramePr>
          <p:cNvPr id="8" name="对象 7"/>
          <p:cNvGraphicFramePr>
            <a:graphicFrameLocks noChangeAspect="1"/>
          </p:cNvGraphicFramePr>
          <p:nvPr>
            <p:extLst>
              <p:ext uri="{D42A27DB-BD31-4B8C-83A1-F6EECF244321}">
                <p14:modId xmlns:p14="http://schemas.microsoft.com/office/powerpoint/2010/main" val="1384374194"/>
              </p:ext>
            </p:extLst>
          </p:nvPr>
        </p:nvGraphicFramePr>
        <p:xfrm>
          <a:off x="4006974" y="5410086"/>
          <a:ext cx="3848100" cy="419100"/>
        </p:xfrm>
        <a:graphic>
          <a:graphicData uri="http://schemas.openxmlformats.org/presentationml/2006/ole">
            <mc:AlternateContent xmlns:mc="http://schemas.openxmlformats.org/markup-compatibility/2006">
              <mc:Choice xmlns:v="urn:schemas-microsoft-com:vml" Requires="v">
                <p:oleObj spid="_x0000_s239635" name="Equation" r:id="rId4" imgW="3848040" imgH="419040" progId="Equation.DSMT4">
                  <p:embed/>
                </p:oleObj>
              </mc:Choice>
              <mc:Fallback>
                <p:oleObj name="Equation" r:id="rId4" imgW="3848040" imgH="419040" progId="Equation.DSMT4">
                  <p:embed/>
                  <p:pic>
                    <p:nvPicPr>
                      <p:cNvPr id="0" name=""/>
                      <p:cNvPicPr/>
                      <p:nvPr/>
                    </p:nvPicPr>
                    <p:blipFill>
                      <a:blip r:embed="rId5"/>
                      <a:stretch>
                        <a:fillRect/>
                      </a:stretch>
                    </p:blipFill>
                    <p:spPr>
                      <a:xfrm>
                        <a:off x="4006974" y="5410086"/>
                        <a:ext cx="3848100" cy="419100"/>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42189586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left)">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a:extLst>
              <a:ext uri="{FF2B5EF4-FFF2-40B4-BE49-F238E27FC236}">
                <a16:creationId xmlns:a16="http://schemas.microsoft.com/office/drawing/2014/main" xmlns="" id="{1C79A3DF-D1DD-4DCD-BBCA-3F9A1B85B033}"/>
              </a:ext>
            </a:extLst>
          </p:cNvPr>
          <p:cNvGrpSpPr/>
          <p:nvPr/>
        </p:nvGrpSpPr>
        <p:grpSpPr>
          <a:xfrm>
            <a:off x="486158" y="312361"/>
            <a:ext cx="5321016" cy="556191"/>
            <a:chOff x="486158" y="414665"/>
            <a:chExt cx="5321016" cy="556191"/>
          </a:xfrm>
        </p:grpSpPr>
        <p:sp>
          <p:nvSpPr>
            <p:cNvPr id="23" name="矩形 22">
              <a:extLst>
                <a:ext uri="{FF2B5EF4-FFF2-40B4-BE49-F238E27FC236}">
                  <a16:creationId xmlns:a16="http://schemas.microsoft.com/office/drawing/2014/main" xmlns="" id="{D694509D-4481-4D7D-B3BE-D6D36C1F91F3}"/>
                </a:ext>
              </a:extLst>
            </p:cNvPr>
            <p:cNvSpPr/>
            <p:nvPr/>
          </p:nvSpPr>
          <p:spPr>
            <a:xfrm>
              <a:off x="1172351" y="414665"/>
              <a:ext cx="4634823" cy="523220"/>
            </a:xfrm>
            <a:prstGeom prst="rect">
              <a:avLst/>
            </a:prstGeom>
          </p:spPr>
          <p:txBody>
            <a:bodyPr wrap="square">
              <a:spAutoFit/>
            </a:bodyPr>
            <a:lstStyle/>
            <a:p>
              <a:pPr lvl="0">
                <a:defRPr/>
              </a:pPr>
              <a:r>
                <a:rPr lang="zh-CN" altLang="en-US" sz="2800" b="1" spc="300" dirty="0" smtClean="0">
                  <a:solidFill>
                    <a:prstClr val="black">
                      <a:lumMod val="95000"/>
                      <a:lumOff val="5000"/>
                    </a:prstClr>
                  </a:solidFill>
                  <a:latin typeface="微软雅黑" panose="020B0503020204020204" pitchFamily="34" charset="-122"/>
                  <a:ea typeface="微软雅黑" panose="020B0503020204020204" pitchFamily="34" charset="-122"/>
                  <a:cs typeface="+mn-ea"/>
                  <a:sym typeface="+mn-lt"/>
                </a:rPr>
                <a:t>莱斯利种群</a:t>
              </a:r>
              <a:r>
                <a:rPr lang="zh-CN" altLang="en-US" sz="2800" b="1" spc="300" dirty="0">
                  <a:solidFill>
                    <a:prstClr val="black">
                      <a:lumMod val="95000"/>
                      <a:lumOff val="5000"/>
                    </a:prstClr>
                  </a:solidFill>
                  <a:latin typeface="微软雅黑" panose="020B0503020204020204" pitchFamily="34" charset="-122"/>
                  <a:ea typeface="微软雅黑" panose="020B0503020204020204" pitchFamily="34" charset="-122"/>
                  <a:cs typeface="+mn-ea"/>
                  <a:sym typeface="+mn-lt"/>
                </a:rPr>
                <a:t>模型</a:t>
              </a:r>
            </a:p>
          </p:txBody>
        </p:sp>
        <p:sp>
          <p:nvSpPr>
            <p:cNvPr id="24" name="矩形 23">
              <a:extLst>
                <a:ext uri="{FF2B5EF4-FFF2-40B4-BE49-F238E27FC236}">
                  <a16:creationId xmlns:a16="http://schemas.microsoft.com/office/drawing/2014/main" xmlns="" id="{585731C8-2130-4A42-BDC6-479492FADCAA}"/>
                </a:ext>
              </a:extLst>
            </p:cNvPr>
            <p:cNvSpPr/>
            <p:nvPr/>
          </p:nvSpPr>
          <p:spPr>
            <a:xfrm>
              <a:off x="486158" y="509191"/>
              <a:ext cx="577495" cy="461665"/>
            </a:xfrm>
            <a:prstGeom prst="rect">
              <a:avLst/>
            </a:prstGeom>
          </p:spPr>
          <p:txBody>
            <a:bodyPr wrap="square">
              <a:spAutoFit/>
            </a:bodyPr>
            <a:lstStyle/>
            <a:p>
              <a:pPr lvl="0" algn="ctr">
                <a:defRPr/>
              </a:pPr>
              <a:r>
                <a:rPr lang="en-US" altLang="zh-CN" sz="2400" b="1" dirty="0" smtClean="0">
                  <a:solidFill>
                    <a:prstClr val="white"/>
                  </a:solidFill>
                  <a:latin typeface="Times New Roman" pitchFamily="18" charset="0"/>
                  <a:ea typeface="微软雅黑" panose="020B0503020204020204" pitchFamily="34" charset="-122"/>
                  <a:cs typeface="Times New Roman" pitchFamily="18" charset="0"/>
                  <a:sym typeface="+mn-lt"/>
                </a:rPr>
                <a:t>§7</a:t>
              </a:r>
              <a:endParaRPr lang="en-US" altLang="zh-CN" sz="2400" b="1" dirty="0">
                <a:solidFill>
                  <a:prstClr val="white"/>
                </a:solidFill>
                <a:latin typeface="Times New Roman" pitchFamily="18" charset="0"/>
                <a:ea typeface="微软雅黑" panose="020B0503020204020204" pitchFamily="34" charset="-122"/>
                <a:cs typeface="Times New Roman" pitchFamily="18" charset="0"/>
                <a:sym typeface="+mn-lt"/>
              </a:endParaRPr>
            </a:p>
          </p:txBody>
        </p:sp>
      </p:grpSp>
      <p:sp>
        <p:nvSpPr>
          <p:cNvPr id="5" name="Text Box 4"/>
          <p:cNvSpPr txBox="1">
            <a:spLocks noChangeArrowheads="1"/>
          </p:cNvSpPr>
          <p:nvPr/>
        </p:nvSpPr>
        <p:spPr bwMode="auto">
          <a:xfrm>
            <a:off x="963254" y="1096327"/>
            <a:ext cx="191759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algn="just" eaLnBrk="1" hangingPunct="1">
              <a:lnSpc>
                <a:spcPct val="150000"/>
              </a:lnSpc>
              <a:defRPr/>
            </a:pPr>
            <a:r>
              <a:rPr lang="zh-CN" altLang="en-US" sz="2400" b="0" kern="0" dirty="0" smtClean="0">
                <a:solidFill>
                  <a:srgbClr val="000000"/>
                </a:solidFill>
                <a:ea typeface="微软雅黑" panose="020B0503020204020204" pitchFamily="34" charset="-122"/>
                <a:cs typeface="Times New Roman" panose="02020603050405020304" pitchFamily="18" charset="0"/>
              </a:rPr>
              <a:t>递</a:t>
            </a:r>
            <a:r>
              <a:rPr lang="zh-CN" altLang="en-US" sz="2400" b="0" kern="0" dirty="0">
                <a:solidFill>
                  <a:srgbClr val="000000"/>
                </a:solidFill>
                <a:ea typeface="微软雅黑" panose="020B0503020204020204" pitchFamily="34" charset="-122"/>
                <a:cs typeface="Times New Roman" panose="02020603050405020304" pitchFamily="18" charset="0"/>
              </a:rPr>
              <a:t>推</a:t>
            </a:r>
            <a:r>
              <a:rPr lang="zh-CN" altLang="en-US" sz="2400" b="0" kern="0" dirty="0" smtClean="0">
                <a:solidFill>
                  <a:srgbClr val="000000"/>
                </a:solidFill>
                <a:ea typeface="微软雅黑" panose="020B0503020204020204" pitchFamily="34" charset="-122"/>
                <a:cs typeface="Times New Roman" panose="02020603050405020304" pitchFamily="18" charset="0"/>
              </a:rPr>
              <a:t>公式</a:t>
            </a:r>
          </a:p>
        </p:txBody>
      </p:sp>
      <p:sp>
        <p:nvSpPr>
          <p:cNvPr id="6" name="Text Box 4"/>
          <p:cNvSpPr txBox="1">
            <a:spLocks noChangeArrowheads="1"/>
          </p:cNvSpPr>
          <p:nvPr/>
        </p:nvSpPr>
        <p:spPr bwMode="auto">
          <a:xfrm>
            <a:off x="1063653" y="3622971"/>
            <a:ext cx="298247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algn="just" eaLnBrk="1" hangingPunct="1">
              <a:lnSpc>
                <a:spcPct val="150000"/>
              </a:lnSpc>
              <a:defRPr/>
            </a:pPr>
            <a:r>
              <a:rPr lang="zh-CN" altLang="en-US" sz="2400" b="0" kern="0" dirty="0">
                <a:solidFill>
                  <a:srgbClr val="000000"/>
                </a:solidFill>
                <a:ea typeface="微软雅黑" panose="020B0503020204020204" pitchFamily="34" charset="-122"/>
                <a:cs typeface="Times New Roman" panose="02020603050405020304" pitchFamily="18" charset="0"/>
              </a:rPr>
              <a:t>用矩阵形式表示为</a:t>
            </a:r>
            <a:endParaRPr lang="zh-CN" altLang="en-US" sz="2400" b="0" kern="0" dirty="0" smtClean="0">
              <a:solidFill>
                <a:srgbClr val="000000"/>
              </a:solidFill>
              <a:ea typeface="微软雅黑" panose="020B0503020204020204" pitchFamily="34" charset="-122"/>
              <a:cs typeface="Times New Roman" panose="02020603050405020304" pitchFamily="18" charset="0"/>
            </a:endParaRPr>
          </a:p>
        </p:txBody>
      </p:sp>
      <p:graphicFrame>
        <p:nvGraphicFramePr>
          <p:cNvPr id="7" name="对象 6"/>
          <p:cNvGraphicFramePr>
            <a:graphicFrameLocks noChangeAspect="1"/>
          </p:cNvGraphicFramePr>
          <p:nvPr>
            <p:extLst>
              <p:ext uri="{D42A27DB-BD31-4B8C-83A1-F6EECF244321}">
                <p14:modId xmlns:p14="http://schemas.microsoft.com/office/powerpoint/2010/main" val="2337979989"/>
              </p:ext>
            </p:extLst>
          </p:nvPr>
        </p:nvGraphicFramePr>
        <p:xfrm>
          <a:off x="3995738" y="1673225"/>
          <a:ext cx="4533900" cy="1828800"/>
        </p:xfrm>
        <a:graphic>
          <a:graphicData uri="http://schemas.openxmlformats.org/presentationml/2006/ole">
            <mc:AlternateContent xmlns:mc="http://schemas.openxmlformats.org/markup-compatibility/2006">
              <mc:Choice xmlns:v="urn:schemas-microsoft-com:vml" Requires="v">
                <p:oleObj spid="_x0000_s240686" name="Equation" r:id="rId4" imgW="4533840" imgH="1828800" progId="Equation.DSMT4">
                  <p:embed/>
                </p:oleObj>
              </mc:Choice>
              <mc:Fallback>
                <p:oleObj name="Equation" r:id="rId4" imgW="4533840" imgH="1828800" progId="Equation.DSMT4">
                  <p:embed/>
                  <p:pic>
                    <p:nvPicPr>
                      <p:cNvPr id="0" name=""/>
                      <p:cNvPicPr/>
                      <p:nvPr/>
                    </p:nvPicPr>
                    <p:blipFill>
                      <a:blip r:embed="rId5"/>
                      <a:stretch>
                        <a:fillRect/>
                      </a:stretch>
                    </p:blipFill>
                    <p:spPr>
                      <a:xfrm>
                        <a:off x="3995738" y="1673225"/>
                        <a:ext cx="4533900" cy="1828800"/>
                      </a:xfrm>
                      <a:prstGeom prst="rect">
                        <a:avLst/>
                      </a:prstGeom>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3402685878"/>
              </p:ext>
            </p:extLst>
          </p:nvPr>
        </p:nvGraphicFramePr>
        <p:xfrm>
          <a:off x="3716338" y="4500563"/>
          <a:ext cx="4940300" cy="1828800"/>
        </p:xfrm>
        <a:graphic>
          <a:graphicData uri="http://schemas.openxmlformats.org/presentationml/2006/ole">
            <mc:AlternateContent xmlns:mc="http://schemas.openxmlformats.org/markup-compatibility/2006">
              <mc:Choice xmlns:v="urn:schemas-microsoft-com:vml" Requires="v">
                <p:oleObj spid="_x0000_s240687" name="Equation" r:id="rId6" imgW="4940280" imgH="1828800" progId="Equation.DSMT4">
                  <p:embed/>
                </p:oleObj>
              </mc:Choice>
              <mc:Fallback>
                <p:oleObj name="Equation" r:id="rId6" imgW="4940280" imgH="1828800" progId="Equation.DSMT4">
                  <p:embed/>
                  <p:pic>
                    <p:nvPicPr>
                      <p:cNvPr id="0" name=""/>
                      <p:cNvPicPr/>
                      <p:nvPr/>
                    </p:nvPicPr>
                    <p:blipFill>
                      <a:blip r:embed="rId7"/>
                      <a:stretch>
                        <a:fillRect/>
                      </a:stretch>
                    </p:blipFill>
                    <p:spPr>
                      <a:xfrm>
                        <a:off x="3716338" y="4500563"/>
                        <a:ext cx="4940300" cy="1828800"/>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29260592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left)">
                                      <p:cBhvr>
                                        <p:cTn id="16" dur="500"/>
                                        <p:tgtEl>
                                          <p:spTgt spid="6"/>
                                        </p:tgtEl>
                                      </p:cBhvr>
                                    </p:animEffec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ipe(left)">
                                      <p:cBhvr>
                                        <p:cTn id="2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a:extLst>
              <a:ext uri="{FF2B5EF4-FFF2-40B4-BE49-F238E27FC236}">
                <a16:creationId xmlns:a16="http://schemas.microsoft.com/office/drawing/2014/main" xmlns="" id="{1C79A3DF-D1DD-4DCD-BBCA-3F9A1B85B033}"/>
              </a:ext>
            </a:extLst>
          </p:cNvPr>
          <p:cNvGrpSpPr/>
          <p:nvPr/>
        </p:nvGrpSpPr>
        <p:grpSpPr>
          <a:xfrm>
            <a:off x="486158" y="312361"/>
            <a:ext cx="5321016" cy="556191"/>
            <a:chOff x="486158" y="414665"/>
            <a:chExt cx="5321016" cy="556191"/>
          </a:xfrm>
        </p:grpSpPr>
        <p:sp>
          <p:nvSpPr>
            <p:cNvPr id="23" name="矩形 22">
              <a:extLst>
                <a:ext uri="{FF2B5EF4-FFF2-40B4-BE49-F238E27FC236}">
                  <a16:creationId xmlns:a16="http://schemas.microsoft.com/office/drawing/2014/main" xmlns="" id="{D694509D-4481-4D7D-B3BE-D6D36C1F91F3}"/>
                </a:ext>
              </a:extLst>
            </p:cNvPr>
            <p:cNvSpPr/>
            <p:nvPr/>
          </p:nvSpPr>
          <p:spPr>
            <a:xfrm>
              <a:off x="1172351" y="414665"/>
              <a:ext cx="4634823" cy="523220"/>
            </a:xfrm>
            <a:prstGeom prst="rect">
              <a:avLst/>
            </a:prstGeom>
          </p:spPr>
          <p:txBody>
            <a:bodyPr wrap="square">
              <a:spAutoFit/>
            </a:bodyPr>
            <a:lstStyle/>
            <a:p>
              <a:pPr lvl="0">
                <a:defRPr/>
              </a:pPr>
              <a:r>
                <a:rPr lang="zh-CN" altLang="en-US" sz="2800" b="1" spc="300" dirty="0" smtClean="0">
                  <a:solidFill>
                    <a:prstClr val="black">
                      <a:lumMod val="95000"/>
                      <a:lumOff val="5000"/>
                    </a:prstClr>
                  </a:solidFill>
                  <a:latin typeface="微软雅黑" panose="020B0503020204020204" pitchFamily="34" charset="-122"/>
                  <a:ea typeface="微软雅黑" panose="020B0503020204020204" pitchFamily="34" charset="-122"/>
                  <a:cs typeface="+mn-ea"/>
                  <a:sym typeface="+mn-lt"/>
                </a:rPr>
                <a:t>莱斯利种群</a:t>
              </a:r>
              <a:r>
                <a:rPr lang="zh-CN" altLang="en-US" sz="2800" b="1" spc="300" dirty="0">
                  <a:solidFill>
                    <a:prstClr val="black">
                      <a:lumMod val="95000"/>
                      <a:lumOff val="5000"/>
                    </a:prstClr>
                  </a:solidFill>
                  <a:latin typeface="微软雅黑" panose="020B0503020204020204" pitchFamily="34" charset="-122"/>
                  <a:ea typeface="微软雅黑" panose="020B0503020204020204" pitchFamily="34" charset="-122"/>
                  <a:cs typeface="+mn-ea"/>
                  <a:sym typeface="+mn-lt"/>
                </a:rPr>
                <a:t>模型</a:t>
              </a:r>
            </a:p>
          </p:txBody>
        </p:sp>
        <p:sp>
          <p:nvSpPr>
            <p:cNvPr id="24" name="矩形 23">
              <a:extLst>
                <a:ext uri="{FF2B5EF4-FFF2-40B4-BE49-F238E27FC236}">
                  <a16:creationId xmlns:a16="http://schemas.microsoft.com/office/drawing/2014/main" xmlns="" id="{585731C8-2130-4A42-BDC6-479492FADCAA}"/>
                </a:ext>
              </a:extLst>
            </p:cNvPr>
            <p:cNvSpPr/>
            <p:nvPr/>
          </p:nvSpPr>
          <p:spPr>
            <a:xfrm>
              <a:off x="486158" y="509191"/>
              <a:ext cx="577495" cy="461665"/>
            </a:xfrm>
            <a:prstGeom prst="rect">
              <a:avLst/>
            </a:prstGeom>
          </p:spPr>
          <p:txBody>
            <a:bodyPr wrap="square">
              <a:spAutoFit/>
            </a:bodyPr>
            <a:lstStyle/>
            <a:p>
              <a:pPr lvl="0" algn="ctr">
                <a:defRPr/>
              </a:pPr>
              <a:r>
                <a:rPr lang="en-US" altLang="zh-CN" sz="2400" b="1" dirty="0" smtClean="0">
                  <a:solidFill>
                    <a:prstClr val="white"/>
                  </a:solidFill>
                  <a:latin typeface="Times New Roman" pitchFamily="18" charset="0"/>
                  <a:ea typeface="微软雅黑" panose="020B0503020204020204" pitchFamily="34" charset="-122"/>
                  <a:cs typeface="Times New Roman" pitchFamily="18" charset="0"/>
                  <a:sym typeface="+mn-lt"/>
                </a:rPr>
                <a:t>§7</a:t>
              </a:r>
              <a:endParaRPr lang="en-US" altLang="zh-CN" sz="2400" b="1" dirty="0">
                <a:solidFill>
                  <a:prstClr val="white"/>
                </a:solidFill>
                <a:latin typeface="Times New Roman" pitchFamily="18" charset="0"/>
                <a:ea typeface="微软雅黑" panose="020B0503020204020204" pitchFamily="34" charset="-122"/>
                <a:cs typeface="Times New Roman" pitchFamily="18" charset="0"/>
                <a:sym typeface="+mn-lt"/>
              </a:endParaRPr>
            </a:p>
          </p:txBody>
        </p:sp>
      </p:grpSp>
      <p:sp>
        <p:nvSpPr>
          <p:cNvPr id="5" name="Text Box 4"/>
          <p:cNvSpPr txBox="1">
            <a:spLocks noChangeArrowheads="1"/>
          </p:cNvSpPr>
          <p:nvPr/>
        </p:nvSpPr>
        <p:spPr bwMode="auto">
          <a:xfrm>
            <a:off x="1246436" y="1338658"/>
            <a:ext cx="200804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algn="just" eaLnBrk="1" hangingPunct="1">
              <a:lnSpc>
                <a:spcPct val="150000"/>
              </a:lnSpc>
              <a:defRPr/>
            </a:pPr>
            <a:r>
              <a:rPr lang="zh-CN" altLang="en-US" sz="2400" b="0" kern="0" dirty="0">
                <a:solidFill>
                  <a:srgbClr val="000000"/>
                </a:solidFill>
                <a:ea typeface="微软雅黑" panose="020B0503020204020204" pitchFamily="34" charset="-122"/>
                <a:cs typeface="Times New Roman" panose="02020603050405020304" pitchFamily="18" charset="0"/>
              </a:rPr>
              <a:t>或者简写为</a:t>
            </a:r>
            <a:endParaRPr lang="zh-CN" altLang="en-US" sz="2400" b="0" kern="0" dirty="0" smtClean="0">
              <a:solidFill>
                <a:srgbClr val="000000"/>
              </a:solidFill>
              <a:ea typeface="微软雅黑" panose="020B0503020204020204" pitchFamily="34" charset="-122"/>
              <a:cs typeface="Times New Roman" panose="02020603050405020304" pitchFamily="18" charset="0"/>
            </a:endParaRPr>
          </a:p>
        </p:txBody>
      </p:sp>
      <p:sp>
        <p:nvSpPr>
          <p:cNvPr id="6" name="Text Box 4"/>
          <p:cNvSpPr txBox="1">
            <a:spLocks noChangeArrowheads="1"/>
          </p:cNvSpPr>
          <p:nvPr/>
        </p:nvSpPr>
        <p:spPr bwMode="auto">
          <a:xfrm>
            <a:off x="892475" y="2238901"/>
            <a:ext cx="1031557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algn="ctr" eaLnBrk="1" hangingPunct="1">
              <a:lnSpc>
                <a:spcPct val="150000"/>
              </a:lnSpc>
              <a:defRPr/>
            </a:pPr>
            <a:r>
              <a:rPr lang="en-US" altLang="zh-CN" sz="2400" i="1" kern="0" dirty="0" smtClean="0">
                <a:solidFill>
                  <a:srgbClr val="000000"/>
                </a:solidFill>
                <a:ea typeface="微软雅黑" panose="020B0503020204020204" pitchFamily="34" charset="-122"/>
                <a:cs typeface="Times New Roman" panose="02020603050405020304" pitchFamily="18" charset="0"/>
              </a:rPr>
              <a:t>x</a:t>
            </a:r>
            <a:r>
              <a:rPr lang="en-US" altLang="zh-CN" sz="2400" b="0" kern="0" baseline="30000" dirty="0" smtClean="0">
                <a:solidFill>
                  <a:srgbClr val="000000"/>
                </a:solidFill>
                <a:ea typeface="微软雅黑" panose="020B0503020204020204" pitchFamily="34" charset="-122"/>
                <a:cs typeface="Times New Roman" panose="02020603050405020304" pitchFamily="18" charset="0"/>
              </a:rPr>
              <a:t>(</a:t>
            </a:r>
            <a:r>
              <a:rPr lang="en-US" altLang="zh-CN" sz="2400" b="0" i="1" kern="0" baseline="30000" dirty="0" smtClean="0">
                <a:solidFill>
                  <a:srgbClr val="000000"/>
                </a:solidFill>
                <a:ea typeface="微软雅黑" panose="020B0503020204020204" pitchFamily="34" charset="-122"/>
                <a:cs typeface="Times New Roman" panose="02020603050405020304" pitchFamily="18" charset="0"/>
              </a:rPr>
              <a:t>k</a:t>
            </a:r>
            <a:r>
              <a:rPr lang="en-US" altLang="zh-CN" sz="2400" b="0" kern="0" baseline="30000" dirty="0" smtClean="0">
                <a:solidFill>
                  <a:srgbClr val="000000"/>
                </a:solidFill>
                <a:ea typeface="微软雅黑" panose="020B0503020204020204" pitchFamily="34" charset="-122"/>
                <a:cs typeface="Times New Roman" panose="02020603050405020304" pitchFamily="18" charset="0"/>
              </a:rPr>
              <a:t>) </a:t>
            </a:r>
            <a:r>
              <a:rPr lang="en-US" altLang="zh-CN" sz="2400" b="0" kern="0" dirty="0" smtClean="0">
                <a:solidFill>
                  <a:srgbClr val="000000"/>
                </a:solidFill>
                <a:ea typeface="微软雅黑" panose="020B0503020204020204" pitchFamily="34" charset="-122"/>
                <a:cs typeface="Times New Roman" panose="02020603050405020304" pitchFamily="18" charset="0"/>
              </a:rPr>
              <a:t>= </a:t>
            </a:r>
            <a:r>
              <a:rPr lang="en-US" altLang="zh-CN" sz="2400" i="1" kern="0" dirty="0" smtClean="0">
                <a:solidFill>
                  <a:srgbClr val="000000"/>
                </a:solidFill>
                <a:ea typeface="微软雅黑" panose="020B0503020204020204" pitchFamily="34" charset="-122"/>
                <a:cs typeface="Times New Roman" panose="02020603050405020304" pitchFamily="18" charset="0"/>
              </a:rPr>
              <a:t>Lx</a:t>
            </a:r>
            <a:r>
              <a:rPr lang="en-US" altLang="zh-CN" sz="2400" b="0" kern="0" baseline="30000" dirty="0" smtClean="0">
                <a:solidFill>
                  <a:srgbClr val="000000"/>
                </a:solidFill>
                <a:ea typeface="微软雅黑" panose="020B0503020204020204" pitchFamily="34" charset="-122"/>
                <a:cs typeface="Times New Roman" panose="02020603050405020304" pitchFamily="18" charset="0"/>
              </a:rPr>
              <a:t>(</a:t>
            </a:r>
            <a:r>
              <a:rPr lang="en-US" altLang="zh-CN" sz="2400" b="0" i="1" kern="0" baseline="30000" dirty="0" smtClean="0">
                <a:solidFill>
                  <a:srgbClr val="000000"/>
                </a:solidFill>
                <a:ea typeface="微软雅黑" panose="020B0503020204020204" pitchFamily="34" charset="-122"/>
                <a:cs typeface="Times New Roman" panose="02020603050405020304" pitchFamily="18" charset="0"/>
              </a:rPr>
              <a:t>k</a:t>
            </a:r>
            <a:r>
              <a:rPr lang="en-US" altLang="zh-CN" sz="2400" b="0" kern="0" baseline="30000" dirty="0" smtClean="0">
                <a:solidFill>
                  <a:srgbClr val="000000"/>
                </a:solidFill>
                <a:ea typeface="微软雅黑" panose="020B0503020204020204" pitchFamily="34" charset="-122"/>
                <a:cs typeface="Times New Roman" panose="02020603050405020304" pitchFamily="18" charset="0"/>
              </a:rPr>
              <a:t>-1) </a:t>
            </a:r>
            <a:r>
              <a:rPr lang="en-US" altLang="zh-CN" sz="2400" b="0" kern="0" dirty="0" smtClean="0">
                <a:solidFill>
                  <a:srgbClr val="000000"/>
                </a:solidFill>
                <a:ea typeface="微软雅黑" panose="020B0503020204020204" pitchFamily="34" charset="-122"/>
                <a:cs typeface="Times New Roman" panose="02020603050405020304" pitchFamily="18" charset="0"/>
              </a:rPr>
              <a:t>= </a:t>
            </a:r>
            <a:r>
              <a:rPr lang="en-US" altLang="zh-CN" sz="2400" b="0" kern="0" dirty="0" smtClean="0">
                <a:solidFill>
                  <a:srgbClr val="000000"/>
                </a:solidFill>
                <a:latin typeface="宋体"/>
                <a:ea typeface="宋体"/>
                <a:cs typeface="Times New Roman" panose="02020603050405020304" pitchFamily="18" charset="0"/>
              </a:rPr>
              <a:t>… </a:t>
            </a:r>
            <a:r>
              <a:rPr lang="en-US" altLang="zh-CN" sz="2400" b="0" kern="0" dirty="0" smtClean="0">
                <a:solidFill>
                  <a:srgbClr val="000000"/>
                </a:solidFill>
                <a:ea typeface="微软雅黑" panose="020B0503020204020204" pitchFamily="34" charset="-122"/>
                <a:cs typeface="Times New Roman" panose="02020603050405020304" pitchFamily="18" charset="0"/>
              </a:rPr>
              <a:t>=</a:t>
            </a:r>
            <a:r>
              <a:rPr lang="en-US" altLang="zh-CN" sz="2400" i="1" kern="0" dirty="0" err="1" smtClean="0">
                <a:solidFill>
                  <a:srgbClr val="000000"/>
                </a:solidFill>
                <a:ea typeface="微软雅黑" panose="020B0503020204020204" pitchFamily="34" charset="-122"/>
                <a:cs typeface="Times New Roman" panose="02020603050405020304" pitchFamily="18" charset="0"/>
              </a:rPr>
              <a:t>L</a:t>
            </a:r>
            <a:r>
              <a:rPr lang="en-US" altLang="zh-CN" sz="2400" b="0" i="1" kern="0" baseline="30000" dirty="0" err="1">
                <a:solidFill>
                  <a:srgbClr val="000000"/>
                </a:solidFill>
                <a:ea typeface="微软雅黑" panose="020B0503020204020204" pitchFamily="34" charset="-122"/>
                <a:cs typeface="Times New Roman" panose="02020603050405020304" pitchFamily="18" charset="0"/>
              </a:rPr>
              <a:t>k</a:t>
            </a:r>
            <a:r>
              <a:rPr lang="en-US" altLang="zh-CN" sz="2400" i="1" kern="0" dirty="0" err="1" smtClean="0">
                <a:solidFill>
                  <a:srgbClr val="000000"/>
                </a:solidFill>
                <a:ea typeface="微软雅黑" panose="020B0503020204020204" pitchFamily="34" charset="-122"/>
                <a:cs typeface="Times New Roman" panose="02020603050405020304" pitchFamily="18" charset="0"/>
              </a:rPr>
              <a:t>x</a:t>
            </a:r>
            <a:r>
              <a:rPr lang="en-US" altLang="zh-CN" sz="2400" b="0" kern="0" baseline="30000" dirty="0">
                <a:solidFill>
                  <a:srgbClr val="000000"/>
                </a:solidFill>
                <a:ea typeface="微软雅黑" panose="020B0503020204020204" pitchFamily="34" charset="-122"/>
                <a:cs typeface="Times New Roman" panose="02020603050405020304" pitchFamily="18" charset="0"/>
              </a:rPr>
              <a:t>(0)</a:t>
            </a:r>
            <a:r>
              <a:rPr lang="en-US" altLang="zh-CN" sz="2400" b="0" kern="0" dirty="0" smtClean="0">
                <a:solidFill>
                  <a:srgbClr val="000000"/>
                </a:solidFill>
                <a:ea typeface="微软雅黑" panose="020B0503020204020204" pitchFamily="34" charset="-122"/>
                <a:cs typeface="Times New Roman" panose="02020603050405020304" pitchFamily="18" charset="0"/>
              </a:rPr>
              <a:t>,  </a:t>
            </a:r>
            <a:r>
              <a:rPr lang="en-US" altLang="zh-CN" sz="2400" b="0" i="1" kern="0" dirty="0" smtClean="0">
                <a:solidFill>
                  <a:srgbClr val="000000"/>
                </a:solidFill>
                <a:ea typeface="微软雅黑" panose="020B0503020204020204" pitchFamily="34" charset="-122"/>
                <a:cs typeface="Times New Roman" panose="02020603050405020304" pitchFamily="18" charset="0"/>
              </a:rPr>
              <a:t>k </a:t>
            </a:r>
            <a:r>
              <a:rPr lang="en-US" altLang="zh-CN" sz="2400" b="0" kern="0" dirty="0" smtClean="0">
                <a:solidFill>
                  <a:srgbClr val="000000"/>
                </a:solidFill>
                <a:ea typeface="微软雅黑" panose="020B0503020204020204" pitchFamily="34" charset="-122"/>
                <a:cs typeface="Times New Roman" panose="02020603050405020304" pitchFamily="18" charset="0"/>
              </a:rPr>
              <a:t>= 1, 2, </a:t>
            </a:r>
            <a:r>
              <a:rPr lang="en-US" altLang="zh-CN" sz="2400" b="0" kern="0" dirty="0" smtClean="0">
                <a:solidFill>
                  <a:srgbClr val="000000"/>
                </a:solidFill>
                <a:latin typeface="宋体"/>
                <a:ea typeface="宋体"/>
                <a:cs typeface="Times New Roman" panose="02020603050405020304" pitchFamily="18" charset="0"/>
              </a:rPr>
              <a:t>…</a:t>
            </a:r>
            <a:r>
              <a:rPr lang="en-US" altLang="zh-CN" sz="2400" b="0" kern="0" dirty="0" smtClean="0">
                <a:solidFill>
                  <a:srgbClr val="000000"/>
                </a:solidFill>
                <a:ea typeface="微软雅黑" panose="020B0503020204020204" pitchFamily="34" charset="-122"/>
                <a:cs typeface="Times New Roman" panose="02020603050405020304" pitchFamily="18" charset="0"/>
              </a:rPr>
              <a:t>,</a:t>
            </a:r>
            <a:endParaRPr lang="zh-CN" altLang="en-US" sz="2400" b="0" kern="0" dirty="0" smtClean="0">
              <a:solidFill>
                <a:srgbClr val="000000"/>
              </a:solidFill>
              <a:ea typeface="微软雅黑" panose="020B0503020204020204" pitchFamily="34" charset="-122"/>
              <a:cs typeface="Times New Roman" panose="02020603050405020304" pitchFamily="18" charset="0"/>
            </a:endParaRPr>
          </a:p>
        </p:txBody>
      </p:sp>
      <p:graphicFrame>
        <p:nvGraphicFramePr>
          <p:cNvPr id="7" name="对象 6"/>
          <p:cNvGraphicFramePr>
            <a:graphicFrameLocks noChangeAspect="1"/>
          </p:cNvGraphicFramePr>
          <p:nvPr>
            <p:extLst>
              <p:ext uri="{D42A27DB-BD31-4B8C-83A1-F6EECF244321}">
                <p14:modId xmlns:p14="http://schemas.microsoft.com/office/powerpoint/2010/main" val="3333282789"/>
              </p:ext>
            </p:extLst>
          </p:nvPr>
        </p:nvGraphicFramePr>
        <p:xfrm>
          <a:off x="3560763" y="3548063"/>
          <a:ext cx="3467100" cy="1803400"/>
        </p:xfrm>
        <a:graphic>
          <a:graphicData uri="http://schemas.openxmlformats.org/presentationml/2006/ole">
            <mc:AlternateContent xmlns:mc="http://schemas.openxmlformats.org/markup-compatibility/2006">
              <mc:Choice xmlns:v="urn:schemas-microsoft-com:vml" Requires="v">
                <p:oleObj spid="_x0000_s241684" name="Equation" r:id="rId4" imgW="3466800" imgH="1803240" progId="Equation.DSMT4">
                  <p:embed/>
                </p:oleObj>
              </mc:Choice>
              <mc:Fallback>
                <p:oleObj name="Equation" r:id="rId4" imgW="3466800" imgH="1803240" progId="Equation.DSMT4">
                  <p:embed/>
                  <p:pic>
                    <p:nvPicPr>
                      <p:cNvPr id="0" name=""/>
                      <p:cNvPicPr/>
                      <p:nvPr/>
                    </p:nvPicPr>
                    <p:blipFill>
                      <a:blip r:embed="rId5"/>
                      <a:stretch>
                        <a:fillRect/>
                      </a:stretch>
                    </p:blipFill>
                    <p:spPr>
                      <a:xfrm>
                        <a:off x="3560763" y="3548063"/>
                        <a:ext cx="3467100" cy="1803400"/>
                      </a:xfrm>
                      <a:prstGeom prst="rect">
                        <a:avLst/>
                      </a:prstGeom>
                    </p:spPr>
                  </p:pic>
                </p:oleObj>
              </mc:Fallback>
            </mc:AlternateContent>
          </a:graphicData>
        </a:graphic>
      </p:graphicFrame>
      <p:sp>
        <p:nvSpPr>
          <p:cNvPr id="9" name="Text Box 4"/>
          <p:cNvSpPr txBox="1">
            <a:spLocks noChangeArrowheads="1"/>
          </p:cNvSpPr>
          <p:nvPr/>
        </p:nvSpPr>
        <p:spPr bwMode="auto">
          <a:xfrm>
            <a:off x="7548914" y="4102174"/>
            <a:ext cx="1929383" cy="5808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algn="just" eaLnBrk="1" hangingPunct="1">
              <a:lnSpc>
                <a:spcPct val="150000"/>
              </a:lnSpc>
              <a:defRPr/>
            </a:pPr>
            <a:r>
              <a:rPr lang="zh-CN" altLang="en-US" sz="2400" kern="0" dirty="0" smtClean="0">
                <a:solidFill>
                  <a:srgbClr val="009999"/>
                </a:solidFill>
                <a:ea typeface="微软雅黑" panose="020B0503020204020204" pitchFamily="34" charset="-122"/>
                <a:cs typeface="Times New Roman" panose="02020603050405020304" pitchFamily="18" charset="0"/>
              </a:rPr>
              <a:t>莱斯利矩阵</a:t>
            </a:r>
            <a:endParaRPr lang="zh-CN" altLang="en-US" sz="2400" b="0" kern="0" dirty="0" smtClean="0">
              <a:solidFill>
                <a:srgbClr val="009999"/>
              </a:solidFill>
              <a:ea typeface="微软雅黑" panose="020B0503020204020204" pitchFamily="34" charset="-122"/>
              <a:cs typeface="Times New Roman" panose="02020603050405020304" pitchFamily="18" charset="0"/>
            </a:endParaRPr>
          </a:p>
        </p:txBody>
      </p:sp>
    </p:spTree>
    <p:custDataLst>
      <p:tags r:id="rId2"/>
    </p:custDataLst>
    <p:extLst>
      <p:ext uri="{BB962C8B-B14F-4D97-AF65-F5344CB8AC3E}">
        <p14:creationId xmlns:p14="http://schemas.microsoft.com/office/powerpoint/2010/main" val="38209951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left)">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ipe(left)">
                                      <p:cBhvr>
                                        <p:cTn id="2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9"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a:extLst>
              <a:ext uri="{FF2B5EF4-FFF2-40B4-BE49-F238E27FC236}">
                <a16:creationId xmlns:a16="http://schemas.microsoft.com/office/drawing/2014/main" xmlns="" id="{1C79A3DF-D1DD-4DCD-BBCA-3F9A1B85B033}"/>
              </a:ext>
            </a:extLst>
          </p:cNvPr>
          <p:cNvGrpSpPr/>
          <p:nvPr/>
        </p:nvGrpSpPr>
        <p:grpSpPr>
          <a:xfrm>
            <a:off x="486158" y="312361"/>
            <a:ext cx="5321016" cy="556191"/>
            <a:chOff x="486158" y="414665"/>
            <a:chExt cx="5321016" cy="556191"/>
          </a:xfrm>
        </p:grpSpPr>
        <p:sp>
          <p:nvSpPr>
            <p:cNvPr id="23" name="矩形 22">
              <a:extLst>
                <a:ext uri="{FF2B5EF4-FFF2-40B4-BE49-F238E27FC236}">
                  <a16:creationId xmlns:a16="http://schemas.microsoft.com/office/drawing/2014/main" xmlns="" id="{D694509D-4481-4D7D-B3BE-D6D36C1F91F3}"/>
                </a:ext>
              </a:extLst>
            </p:cNvPr>
            <p:cNvSpPr/>
            <p:nvPr/>
          </p:nvSpPr>
          <p:spPr>
            <a:xfrm>
              <a:off x="1172351" y="414665"/>
              <a:ext cx="4634823" cy="523220"/>
            </a:xfrm>
            <a:prstGeom prst="rect">
              <a:avLst/>
            </a:prstGeom>
          </p:spPr>
          <p:txBody>
            <a:bodyPr wrap="square">
              <a:spAutoFit/>
            </a:bodyPr>
            <a:lstStyle/>
            <a:p>
              <a:pPr lvl="0">
                <a:defRPr/>
              </a:pPr>
              <a:r>
                <a:rPr lang="zh-CN" altLang="en-US" sz="2800" b="1" spc="300" dirty="0" smtClean="0">
                  <a:solidFill>
                    <a:prstClr val="black">
                      <a:lumMod val="95000"/>
                      <a:lumOff val="5000"/>
                    </a:prstClr>
                  </a:solidFill>
                  <a:latin typeface="微软雅黑" panose="020B0503020204020204" pitchFamily="34" charset="-122"/>
                  <a:ea typeface="微软雅黑" panose="020B0503020204020204" pitchFamily="34" charset="-122"/>
                  <a:cs typeface="+mn-ea"/>
                  <a:sym typeface="+mn-lt"/>
                </a:rPr>
                <a:t>莱斯利种群</a:t>
              </a:r>
              <a:r>
                <a:rPr lang="zh-CN" altLang="en-US" sz="2800" b="1" spc="300" dirty="0">
                  <a:solidFill>
                    <a:prstClr val="black">
                      <a:lumMod val="95000"/>
                      <a:lumOff val="5000"/>
                    </a:prstClr>
                  </a:solidFill>
                  <a:latin typeface="微软雅黑" panose="020B0503020204020204" pitchFamily="34" charset="-122"/>
                  <a:ea typeface="微软雅黑" panose="020B0503020204020204" pitchFamily="34" charset="-122"/>
                  <a:cs typeface="+mn-ea"/>
                  <a:sym typeface="+mn-lt"/>
                </a:rPr>
                <a:t>模型</a:t>
              </a:r>
            </a:p>
          </p:txBody>
        </p:sp>
        <p:sp>
          <p:nvSpPr>
            <p:cNvPr id="24" name="矩形 23">
              <a:extLst>
                <a:ext uri="{FF2B5EF4-FFF2-40B4-BE49-F238E27FC236}">
                  <a16:creationId xmlns:a16="http://schemas.microsoft.com/office/drawing/2014/main" xmlns="" id="{585731C8-2130-4A42-BDC6-479492FADCAA}"/>
                </a:ext>
              </a:extLst>
            </p:cNvPr>
            <p:cNvSpPr/>
            <p:nvPr/>
          </p:nvSpPr>
          <p:spPr>
            <a:xfrm>
              <a:off x="486158" y="509191"/>
              <a:ext cx="577495" cy="461665"/>
            </a:xfrm>
            <a:prstGeom prst="rect">
              <a:avLst/>
            </a:prstGeom>
          </p:spPr>
          <p:txBody>
            <a:bodyPr wrap="square">
              <a:spAutoFit/>
            </a:bodyPr>
            <a:lstStyle/>
            <a:p>
              <a:pPr lvl="0" algn="ctr">
                <a:defRPr/>
              </a:pPr>
              <a:r>
                <a:rPr lang="en-US" altLang="zh-CN" sz="2400" b="1" dirty="0" smtClean="0">
                  <a:solidFill>
                    <a:prstClr val="white"/>
                  </a:solidFill>
                  <a:latin typeface="Times New Roman" pitchFamily="18" charset="0"/>
                  <a:ea typeface="微软雅黑" panose="020B0503020204020204" pitchFamily="34" charset="-122"/>
                  <a:cs typeface="Times New Roman" pitchFamily="18" charset="0"/>
                  <a:sym typeface="+mn-lt"/>
                </a:rPr>
                <a:t>§7</a:t>
              </a:r>
              <a:endParaRPr lang="en-US" altLang="zh-CN" sz="2400" b="1" dirty="0">
                <a:solidFill>
                  <a:prstClr val="white"/>
                </a:solidFill>
                <a:latin typeface="Times New Roman" pitchFamily="18" charset="0"/>
                <a:ea typeface="微软雅黑" panose="020B0503020204020204" pitchFamily="34" charset="-122"/>
                <a:cs typeface="Times New Roman" pitchFamily="18" charset="0"/>
                <a:sym typeface="+mn-lt"/>
              </a:endParaRPr>
            </a:p>
          </p:txBody>
        </p:sp>
      </p:grpSp>
      <p:sp>
        <p:nvSpPr>
          <p:cNvPr id="5" name="Text Box 4"/>
          <p:cNvSpPr txBox="1">
            <a:spLocks noChangeArrowheads="1"/>
          </p:cNvSpPr>
          <p:nvPr/>
        </p:nvSpPr>
        <p:spPr bwMode="auto">
          <a:xfrm>
            <a:off x="774905" y="1279672"/>
            <a:ext cx="10315576" cy="1134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algn="just" eaLnBrk="1" hangingPunct="1">
              <a:lnSpc>
                <a:spcPct val="150000"/>
              </a:lnSpc>
              <a:defRPr/>
            </a:pPr>
            <a:r>
              <a:rPr lang="zh-CN" altLang="en-US" sz="2400" b="0" kern="0" dirty="0" smtClean="0">
                <a:solidFill>
                  <a:srgbClr val="000000"/>
                </a:solidFill>
                <a:ea typeface="微软雅黑" panose="020B0503020204020204" pitchFamily="34" charset="-122"/>
                <a:cs typeface="Times New Roman" panose="02020603050405020304" pitchFamily="18" charset="0"/>
              </a:rPr>
              <a:t>        为</a:t>
            </a:r>
            <a:r>
              <a:rPr lang="zh-CN" altLang="en-US" sz="2400" b="0" kern="0" dirty="0">
                <a:solidFill>
                  <a:srgbClr val="000000"/>
                </a:solidFill>
                <a:ea typeface="微软雅黑" panose="020B0503020204020204" pitchFamily="34" charset="-122"/>
                <a:cs typeface="Times New Roman" panose="02020603050405020304" pitchFamily="18" charset="0"/>
              </a:rPr>
              <a:t>估计种群增长过程的动态</a:t>
            </a:r>
            <a:r>
              <a:rPr lang="zh-CN" altLang="en-US" sz="2400" b="0" kern="0" dirty="0" smtClean="0">
                <a:solidFill>
                  <a:srgbClr val="000000"/>
                </a:solidFill>
                <a:ea typeface="微软雅黑" panose="020B0503020204020204" pitchFamily="34" charset="-122"/>
                <a:cs typeface="Times New Roman" panose="02020603050405020304" pitchFamily="18" charset="0"/>
              </a:rPr>
              <a:t>趋向，首先</a:t>
            </a:r>
            <a:r>
              <a:rPr lang="zh-CN" altLang="en-US" sz="2400" b="0" kern="0" dirty="0">
                <a:solidFill>
                  <a:srgbClr val="000000"/>
                </a:solidFill>
                <a:ea typeface="微软雅黑" panose="020B0503020204020204" pitchFamily="34" charset="-122"/>
                <a:cs typeface="Times New Roman" panose="02020603050405020304" pitchFamily="18" charset="0"/>
              </a:rPr>
              <a:t>研究状态转移矩阵</a:t>
            </a:r>
            <a:r>
              <a:rPr lang="en-US" altLang="zh-CN" sz="2400" b="0" kern="0" dirty="0">
                <a:solidFill>
                  <a:srgbClr val="000000"/>
                </a:solidFill>
                <a:ea typeface="微软雅黑" panose="020B0503020204020204" pitchFamily="34" charset="-122"/>
                <a:cs typeface="Times New Roman" panose="02020603050405020304" pitchFamily="18" charset="0"/>
              </a:rPr>
              <a:t>——</a:t>
            </a:r>
            <a:r>
              <a:rPr lang="zh-CN" altLang="en-US" sz="2400" b="0" kern="0" dirty="0">
                <a:solidFill>
                  <a:srgbClr val="000000"/>
                </a:solidFill>
                <a:ea typeface="微软雅黑" panose="020B0503020204020204" pitchFamily="34" charset="-122"/>
                <a:cs typeface="Times New Roman" panose="02020603050405020304" pitchFamily="18" charset="0"/>
              </a:rPr>
              <a:t>莱斯利矩阵的特征值和</a:t>
            </a:r>
            <a:r>
              <a:rPr lang="zh-CN" altLang="en-US" sz="2400" b="0" kern="0" dirty="0" smtClean="0">
                <a:solidFill>
                  <a:srgbClr val="000000"/>
                </a:solidFill>
                <a:ea typeface="微软雅黑" panose="020B0503020204020204" pitchFamily="34" charset="-122"/>
                <a:cs typeface="Times New Roman" panose="02020603050405020304" pitchFamily="18" charset="0"/>
              </a:rPr>
              <a:t>特征向量。</a:t>
            </a:r>
          </a:p>
        </p:txBody>
      </p:sp>
      <p:graphicFrame>
        <p:nvGraphicFramePr>
          <p:cNvPr id="6" name="对象 5"/>
          <p:cNvGraphicFramePr>
            <a:graphicFrameLocks noChangeAspect="1"/>
          </p:cNvGraphicFramePr>
          <p:nvPr>
            <p:extLst>
              <p:ext uri="{D42A27DB-BD31-4B8C-83A1-F6EECF244321}">
                <p14:modId xmlns:p14="http://schemas.microsoft.com/office/powerpoint/2010/main" val="3245121489"/>
              </p:ext>
            </p:extLst>
          </p:nvPr>
        </p:nvGraphicFramePr>
        <p:xfrm>
          <a:off x="2321424" y="3240368"/>
          <a:ext cx="6680200" cy="1803400"/>
        </p:xfrm>
        <a:graphic>
          <a:graphicData uri="http://schemas.openxmlformats.org/presentationml/2006/ole">
            <mc:AlternateContent xmlns:mc="http://schemas.openxmlformats.org/markup-compatibility/2006">
              <mc:Choice xmlns:v="urn:schemas-microsoft-com:vml" Requires="v">
                <p:oleObj spid="_x0000_s242724" name="Equation" r:id="rId4" imgW="6680160" imgH="1803240" progId="Equation.DSMT4">
                  <p:embed/>
                </p:oleObj>
              </mc:Choice>
              <mc:Fallback>
                <p:oleObj name="Equation" r:id="rId4" imgW="6680160" imgH="1803240" progId="Equation.DSMT4">
                  <p:embed/>
                  <p:pic>
                    <p:nvPicPr>
                      <p:cNvPr id="0" name=""/>
                      <p:cNvPicPr/>
                      <p:nvPr/>
                    </p:nvPicPr>
                    <p:blipFill>
                      <a:blip r:embed="rId5"/>
                      <a:stretch>
                        <a:fillRect/>
                      </a:stretch>
                    </p:blipFill>
                    <p:spPr>
                      <a:xfrm>
                        <a:off x="2321424" y="3240368"/>
                        <a:ext cx="6680200" cy="1803400"/>
                      </a:xfrm>
                      <a:prstGeom prst="rect">
                        <a:avLst/>
                      </a:prstGeom>
                    </p:spPr>
                  </p:pic>
                </p:oleObj>
              </mc:Fallback>
            </mc:AlternateContent>
          </a:graphicData>
        </a:graphic>
      </p:graphicFrame>
      <p:sp>
        <p:nvSpPr>
          <p:cNvPr id="7" name="Text Box 4"/>
          <p:cNvSpPr txBox="1">
            <a:spLocks noChangeArrowheads="1"/>
          </p:cNvSpPr>
          <p:nvPr/>
        </p:nvSpPr>
        <p:spPr bwMode="auto">
          <a:xfrm>
            <a:off x="774905" y="2483358"/>
            <a:ext cx="10315576" cy="5808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algn="just" eaLnBrk="1" hangingPunct="1">
              <a:lnSpc>
                <a:spcPct val="150000"/>
              </a:lnSpc>
              <a:defRPr/>
            </a:pPr>
            <a:r>
              <a:rPr lang="zh-CN" altLang="en-US" sz="2400" b="0" kern="0" dirty="0" smtClean="0">
                <a:solidFill>
                  <a:srgbClr val="000000"/>
                </a:solidFill>
                <a:ea typeface="微软雅黑" panose="020B0503020204020204" pitchFamily="34" charset="-122"/>
                <a:cs typeface="Times New Roman" panose="02020603050405020304" pitchFamily="18" charset="0"/>
              </a:rPr>
              <a:t>        令</a:t>
            </a:r>
          </a:p>
        </p:txBody>
      </p:sp>
      <p:graphicFrame>
        <p:nvGraphicFramePr>
          <p:cNvPr id="8" name="对象 7"/>
          <p:cNvGraphicFramePr>
            <a:graphicFrameLocks noChangeAspect="1"/>
          </p:cNvGraphicFramePr>
          <p:nvPr>
            <p:extLst>
              <p:ext uri="{D42A27DB-BD31-4B8C-83A1-F6EECF244321}">
                <p14:modId xmlns:p14="http://schemas.microsoft.com/office/powerpoint/2010/main" val="1427292483"/>
              </p:ext>
            </p:extLst>
          </p:nvPr>
        </p:nvGraphicFramePr>
        <p:xfrm>
          <a:off x="3115696" y="5427208"/>
          <a:ext cx="5003800" cy="419100"/>
        </p:xfrm>
        <a:graphic>
          <a:graphicData uri="http://schemas.openxmlformats.org/presentationml/2006/ole">
            <mc:AlternateContent xmlns:mc="http://schemas.openxmlformats.org/markup-compatibility/2006">
              <mc:Choice xmlns:v="urn:schemas-microsoft-com:vml" Requires="v">
                <p:oleObj spid="_x0000_s242725" name="Equation" r:id="rId6" imgW="5003640" imgH="419040" progId="Equation.DSMT4">
                  <p:embed/>
                </p:oleObj>
              </mc:Choice>
              <mc:Fallback>
                <p:oleObj name="Equation" r:id="rId6" imgW="5003640" imgH="419040" progId="Equation.DSMT4">
                  <p:embed/>
                  <p:pic>
                    <p:nvPicPr>
                      <p:cNvPr id="0" name=""/>
                      <p:cNvPicPr/>
                      <p:nvPr/>
                    </p:nvPicPr>
                    <p:blipFill>
                      <a:blip r:embed="rId7"/>
                      <a:stretch>
                        <a:fillRect/>
                      </a:stretch>
                    </p:blipFill>
                    <p:spPr>
                      <a:xfrm>
                        <a:off x="3115696" y="5427208"/>
                        <a:ext cx="5003800" cy="419100"/>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12562315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left)">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wipe(left)">
                                      <p:cBhvr>
                                        <p:cTn id="2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a:extLst>
              <a:ext uri="{FF2B5EF4-FFF2-40B4-BE49-F238E27FC236}">
                <a16:creationId xmlns:a16="http://schemas.microsoft.com/office/drawing/2014/main" xmlns="" id="{1C79A3DF-D1DD-4DCD-BBCA-3F9A1B85B033}"/>
              </a:ext>
            </a:extLst>
          </p:cNvPr>
          <p:cNvGrpSpPr/>
          <p:nvPr/>
        </p:nvGrpSpPr>
        <p:grpSpPr>
          <a:xfrm>
            <a:off x="486158" y="312361"/>
            <a:ext cx="5321016" cy="556191"/>
            <a:chOff x="486158" y="414665"/>
            <a:chExt cx="5321016" cy="556191"/>
          </a:xfrm>
        </p:grpSpPr>
        <p:sp>
          <p:nvSpPr>
            <p:cNvPr id="23" name="矩形 22">
              <a:extLst>
                <a:ext uri="{FF2B5EF4-FFF2-40B4-BE49-F238E27FC236}">
                  <a16:creationId xmlns:a16="http://schemas.microsoft.com/office/drawing/2014/main" xmlns="" id="{D694509D-4481-4D7D-B3BE-D6D36C1F91F3}"/>
                </a:ext>
              </a:extLst>
            </p:cNvPr>
            <p:cNvSpPr/>
            <p:nvPr/>
          </p:nvSpPr>
          <p:spPr>
            <a:xfrm>
              <a:off x="1172351" y="414665"/>
              <a:ext cx="4634823" cy="523220"/>
            </a:xfrm>
            <a:prstGeom prst="rect">
              <a:avLst/>
            </a:prstGeom>
          </p:spPr>
          <p:txBody>
            <a:bodyPr wrap="square">
              <a:spAutoFit/>
            </a:bodyPr>
            <a:lstStyle/>
            <a:p>
              <a:pPr lvl="0">
                <a:defRPr/>
              </a:pPr>
              <a:r>
                <a:rPr lang="zh-CN" altLang="en-US" sz="2800" b="1" spc="300" dirty="0" smtClean="0">
                  <a:solidFill>
                    <a:prstClr val="black">
                      <a:lumMod val="95000"/>
                      <a:lumOff val="5000"/>
                    </a:prstClr>
                  </a:solidFill>
                  <a:latin typeface="微软雅黑" panose="020B0503020204020204" pitchFamily="34" charset="-122"/>
                  <a:ea typeface="微软雅黑" panose="020B0503020204020204" pitchFamily="34" charset="-122"/>
                  <a:cs typeface="+mn-ea"/>
                  <a:sym typeface="+mn-lt"/>
                </a:rPr>
                <a:t>莱斯利种群</a:t>
              </a:r>
              <a:r>
                <a:rPr lang="zh-CN" altLang="en-US" sz="2800" b="1" spc="300" dirty="0">
                  <a:solidFill>
                    <a:prstClr val="black">
                      <a:lumMod val="95000"/>
                      <a:lumOff val="5000"/>
                    </a:prstClr>
                  </a:solidFill>
                  <a:latin typeface="微软雅黑" panose="020B0503020204020204" pitchFamily="34" charset="-122"/>
                  <a:ea typeface="微软雅黑" panose="020B0503020204020204" pitchFamily="34" charset="-122"/>
                  <a:cs typeface="+mn-ea"/>
                  <a:sym typeface="+mn-lt"/>
                </a:rPr>
                <a:t>模型</a:t>
              </a:r>
            </a:p>
          </p:txBody>
        </p:sp>
        <p:sp>
          <p:nvSpPr>
            <p:cNvPr id="24" name="矩形 23">
              <a:extLst>
                <a:ext uri="{FF2B5EF4-FFF2-40B4-BE49-F238E27FC236}">
                  <a16:creationId xmlns:a16="http://schemas.microsoft.com/office/drawing/2014/main" xmlns="" id="{585731C8-2130-4A42-BDC6-479492FADCAA}"/>
                </a:ext>
              </a:extLst>
            </p:cNvPr>
            <p:cNvSpPr/>
            <p:nvPr/>
          </p:nvSpPr>
          <p:spPr>
            <a:xfrm>
              <a:off x="486158" y="509191"/>
              <a:ext cx="577495" cy="461665"/>
            </a:xfrm>
            <a:prstGeom prst="rect">
              <a:avLst/>
            </a:prstGeom>
          </p:spPr>
          <p:txBody>
            <a:bodyPr wrap="square">
              <a:spAutoFit/>
            </a:bodyPr>
            <a:lstStyle/>
            <a:p>
              <a:pPr lvl="0" algn="ctr">
                <a:defRPr/>
              </a:pPr>
              <a:r>
                <a:rPr lang="en-US" altLang="zh-CN" sz="2400" b="1" dirty="0" smtClean="0">
                  <a:solidFill>
                    <a:prstClr val="white"/>
                  </a:solidFill>
                  <a:latin typeface="Times New Roman" pitchFamily="18" charset="0"/>
                  <a:ea typeface="微软雅黑" panose="020B0503020204020204" pitchFamily="34" charset="-122"/>
                  <a:cs typeface="Times New Roman" pitchFamily="18" charset="0"/>
                  <a:sym typeface="+mn-lt"/>
                </a:rPr>
                <a:t>§7</a:t>
              </a:r>
              <a:endParaRPr lang="en-US" altLang="zh-CN" sz="2400" b="1" dirty="0">
                <a:solidFill>
                  <a:prstClr val="white"/>
                </a:solidFill>
                <a:latin typeface="Times New Roman" pitchFamily="18" charset="0"/>
                <a:ea typeface="微软雅黑" panose="020B0503020204020204" pitchFamily="34" charset="-122"/>
                <a:cs typeface="Times New Roman" pitchFamily="18" charset="0"/>
                <a:sym typeface="+mn-lt"/>
              </a:endParaRPr>
            </a:p>
          </p:txBody>
        </p:sp>
      </p:grpSp>
      <p:sp>
        <p:nvSpPr>
          <p:cNvPr id="5" name="Text Box 4"/>
          <p:cNvSpPr txBox="1">
            <a:spLocks noChangeArrowheads="1"/>
          </p:cNvSpPr>
          <p:nvPr/>
        </p:nvSpPr>
        <p:spPr bwMode="auto">
          <a:xfrm>
            <a:off x="1113359" y="1075142"/>
            <a:ext cx="463482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algn="just" eaLnBrk="1" hangingPunct="1">
              <a:lnSpc>
                <a:spcPct val="150000"/>
              </a:lnSpc>
              <a:defRPr/>
            </a:pPr>
            <a:r>
              <a:rPr lang="zh-CN" altLang="en-US" sz="2400" b="0" kern="0" dirty="0" smtClean="0">
                <a:solidFill>
                  <a:srgbClr val="000000"/>
                </a:solidFill>
                <a:ea typeface="微软雅黑" panose="020B0503020204020204" pitchFamily="34" charset="-122"/>
                <a:cs typeface="Times New Roman" panose="02020603050405020304" pitchFamily="18" charset="0"/>
              </a:rPr>
              <a:t>当 </a:t>
            </a:r>
            <a:r>
              <a:rPr lang="en-US" altLang="zh-CN" sz="2400" b="0" i="1" kern="0" dirty="0" smtClean="0">
                <a:solidFill>
                  <a:srgbClr val="000000"/>
                </a:solidFill>
                <a:ea typeface="微软雅黑" panose="020B0503020204020204" pitchFamily="34" charset="-122"/>
                <a:cs typeface="Times New Roman" panose="02020603050405020304" pitchFamily="18" charset="0"/>
              </a:rPr>
              <a:t>λ</a:t>
            </a:r>
            <a:r>
              <a:rPr lang="en-US" altLang="zh-CN" sz="2400" b="0" kern="0" dirty="0">
                <a:solidFill>
                  <a:srgbClr val="000000"/>
                </a:solidFill>
                <a:ea typeface="微软雅黑" panose="020B0503020204020204" pitchFamily="34" charset="-122"/>
                <a:cs typeface="Times New Roman" panose="02020603050405020304" pitchFamily="18" charset="0"/>
              </a:rPr>
              <a:t>≠</a:t>
            </a:r>
            <a:r>
              <a:rPr lang="en-US" altLang="zh-CN" sz="2400" b="0" kern="0" dirty="0" smtClean="0">
                <a:solidFill>
                  <a:srgbClr val="000000"/>
                </a:solidFill>
                <a:ea typeface="微软雅黑" panose="020B0503020204020204" pitchFamily="34" charset="-122"/>
                <a:cs typeface="Times New Roman" panose="02020603050405020304" pitchFamily="18" charset="0"/>
              </a:rPr>
              <a:t>0 </a:t>
            </a:r>
            <a:r>
              <a:rPr lang="zh-CN" altLang="en-US" sz="2400" b="0" kern="0" dirty="0" smtClean="0">
                <a:solidFill>
                  <a:srgbClr val="000000"/>
                </a:solidFill>
                <a:ea typeface="微软雅黑" panose="020B0503020204020204" pitchFamily="34" charset="-122"/>
                <a:cs typeface="Times New Roman" panose="02020603050405020304" pitchFamily="18" charset="0"/>
              </a:rPr>
              <a:t>时，特征</a:t>
            </a:r>
            <a:r>
              <a:rPr lang="zh-CN" altLang="en-US" sz="2400" b="0" kern="0" dirty="0">
                <a:solidFill>
                  <a:srgbClr val="000000"/>
                </a:solidFill>
                <a:ea typeface="微软雅黑" panose="020B0503020204020204" pitchFamily="34" charset="-122"/>
                <a:cs typeface="Times New Roman" panose="02020603050405020304" pitchFamily="18" charset="0"/>
              </a:rPr>
              <a:t>方程可变形为</a:t>
            </a:r>
            <a:endParaRPr lang="zh-CN" altLang="en-US" sz="2400" b="0" kern="0" dirty="0" smtClean="0">
              <a:solidFill>
                <a:srgbClr val="000000"/>
              </a:solidFill>
              <a:ea typeface="微软雅黑" panose="020B0503020204020204" pitchFamily="34" charset="-122"/>
              <a:cs typeface="Times New Roman" panose="02020603050405020304" pitchFamily="18" charset="0"/>
            </a:endParaRPr>
          </a:p>
        </p:txBody>
      </p:sp>
      <p:sp>
        <p:nvSpPr>
          <p:cNvPr id="6" name="Text Box 13"/>
          <p:cNvSpPr txBox="1">
            <a:spLocks noChangeArrowheads="1"/>
          </p:cNvSpPr>
          <p:nvPr/>
        </p:nvSpPr>
        <p:spPr bwMode="auto">
          <a:xfrm>
            <a:off x="982361" y="5780492"/>
            <a:ext cx="10315576" cy="5808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algn="just" eaLnBrk="1" hangingPunct="1">
              <a:lnSpc>
                <a:spcPct val="150000"/>
              </a:lnSpc>
              <a:spcBef>
                <a:spcPct val="50000"/>
              </a:spcBef>
              <a:defRPr/>
            </a:pPr>
            <a:r>
              <a:rPr lang="en-US" altLang="zh-CN" sz="2400" b="0" i="1" kern="0" dirty="0" smtClean="0">
                <a:solidFill>
                  <a:srgbClr val="000000"/>
                </a:solidFill>
                <a:ea typeface="微软雅黑" panose="020B0503020204020204" pitchFamily="34" charset="-122"/>
                <a:cs typeface="Times New Roman" panose="02020603050405020304" pitchFamily="18" charset="0"/>
              </a:rPr>
              <a:t>p</a:t>
            </a:r>
            <a:r>
              <a:rPr lang="en-US" altLang="zh-CN" sz="2400" b="0" kern="0" dirty="0" smtClean="0">
                <a:solidFill>
                  <a:srgbClr val="000000"/>
                </a:solidFill>
                <a:ea typeface="微软雅黑" panose="020B0503020204020204" pitchFamily="34" charset="-122"/>
                <a:cs typeface="Times New Roman" panose="02020603050405020304" pitchFamily="18" charset="0"/>
              </a:rPr>
              <a:t>(</a:t>
            </a:r>
            <a:r>
              <a:rPr lang="en-US" altLang="zh-CN" sz="2400" b="0" i="1" kern="0" dirty="0" smtClean="0">
                <a:solidFill>
                  <a:srgbClr val="000000"/>
                </a:solidFill>
                <a:ea typeface="微软雅黑" panose="020B0503020204020204" pitchFamily="34" charset="-122"/>
                <a:cs typeface="Times New Roman" panose="02020603050405020304" pitchFamily="18" charset="0"/>
              </a:rPr>
              <a:t>λ</a:t>
            </a:r>
            <a:r>
              <a:rPr lang="en-US" altLang="zh-CN" sz="2400" b="0" kern="0" dirty="0" smtClean="0">
                <a:solidFill>
                  <a:srgbClr val="000000"/>
                </a:solidFill>
                <a:ea typeface="微软雅黑" panose="020B0503020204020204" pitchFamily="34" charset="-122"/>
                <a:cs typeface="Times New Roman" panose="02020603050405020304" pitchFamily="18" charset="0"/>
              </a:rPr>
              <a:t>)</a:t>
            </a:r>
            <a:r>
              <a:rPr lang="zh-CN" altLang="en-US" sz="2400" b="0" kern="0" dirty="0" smtClean="0">
                <a:solidFill>
                  <a:srgbClr val="000000"/>
                </a:solidFill>
                <a:ea typeface="微软雅黑" panose="020B0503020204020204" pitchFamily="34" charset="-122"/>
                <a:cs typeface="Times New Roman" panose="02020603050405020304" pitchFamily="18" charset="0"/>
              </a:rPr>
              <a:t>＝</a:t>
            </a:r>
            <a:r>
              <a:rPr lang="en-US" altLang="zh-CN" sz="2400" b="0" kern="0" dirty="0" smtClean="0">
                <a:solidFill>
                  <a:srgbClr val="000000"/>
                </a:solidFill>
                <a:ea typeface="微软雅黑" panose="020B0503020204020204" pitchFamily="34" charset="-122"/>
                <a:cs typeface="Times New Roman" panose="02020603050405020304" pitchFamily="18" charset="0"/>
              </a:rPr>
              <a:t>0 </a:t>
            </a:r>
            <a:r>
              <a:rPr lang="zh-CN" altLang="en-US" sz="2400" b="0" kern="0" dirty="0" smtClean="0">
                <a:solidFill>
                  <a:srgbClr val="000000"/>
                </a:solidFill>
                <a:ea typeface="微软雅黑" panose="020B0503020204020204" pitchFamily="34" charset="-122"/>
                <a:cs typeface="Times New Roman" panose="02020603050405020304" pitchFamily="18" charset="0"/>
              </a:rPr>
              <a:t>等价于 </a:t>
            </a:r>
            <a:r>
              <a:rPr lang="en-US" altLang="zh-CN" sz="2400" b="0" i="1" kern="0" dirty="0" smtClean="0">
                <a:solidFill>
                  <a:srgbClr val="000000"/>
                </a:solidFill>
                <a:ea typeface="微软雅黑" panose="020B0503020204020204" pitchFamily="34" charset="-122"/>
                <a:cs typeface="Times New Roman" panose="02020603050405020304" pitchFamily="18" charset="0"/>
              </a:rPr>
              <a:t>q</a:t>
            </a:r>
            <a:r>
              <a:rPr lang="en-US" altLang="zh-CN" sz="2400" b="0" kern="0" dirty="0" smtClean="0">
                <a:solidFill>
                  <a:srgbClr val="000000"/>
                </a:solidFill>
                <a:ea typeface="微软雅黑" panose="020B0503020204020204" pitchFamily="34" charset="-122"/>
                <a:cs typeface="Times New Roman" panose="02020603050405020304" pitchFamily="18" charset="0"/>
              </a:rPr>
              <a:t>(</a:t>
            </a:r>
            <a:r>
              <a:rPr lang="en-US" altLang="zh-CN" sz="2400" b="0" i="1" kern="0" dirty="0" smtClean="0">
                <a:solidFill>
                  <a:srgbClr val="000000"/>
                </a:solidFill>
                <a:ea typeface="微软雅黑" panose="020B0503020204020204" pitchFamily="34" charset="-122"/>
                <a:cs typeface="Times New Roman" panose="02020603050405020304" pitchFamily="18" charset="0"/>
              </a:rPr>
              <a:t>λ</a:t>
            </a:r>
            <a:r>
              <a:rPr lang="en-US" altLang="zh-CN" sz="2400" b="0" kern="0" dirty="0" smtClean="0">
                <a:solidFill>
                  <a:srgbClr val="000000"/>
                </a:solidFill>
                <a:ea typeface="微软雅黑" panose="020B0503020204020204" pitchFamily="34" charset="-122"/>
                <a:cs typeface="Times New Roman" panose="02020603050405020304" pitchFamily="18" charset="0"/>
              </a:rPr>
              <a:t>)</a:t>
            </a:r>
            <a:r>
              <a:rPr lang="zh-CN" altLang="en-US" sz="2400" b="0" kern="0" dirty="0" smtClean="0">
                <a:solidFill>
                  <a:srgbClr val="000000"/>
                </a:solidFill>
                <a:ea typeface="微软雅黑" panose="020B0503020204020204" pitchFamily="34" charset="-122"/>
                <a:cs typeface="Times New Roman" panose="02020603050405020304" pitchFamily="18" charset="0"/>
              </a:rPr>
              <a:t>＝</a:t>
            </a:r>
            <a:r>
              <a:rPr lang="en-US" altLang="zh-CN" sz="2400" b="0" kern="0" dirty="0" smtClean="0">
                <a:solidFill>
                  <a:srgbClr val="000000"/>
                </a:solidFill>
                <a:ea typeface="微软雅黑" panose="020B0503020204020204" pitchFamily="34" charset="-122"/>
                <a:cs typeface="Times New Roman" panose="02020603050405020304" pitchFamily="18" charset="0"/>
              </a:rPr>
              <a:t>1</a:t>
            </a:r>
            <a:r>
              <a:rPr lang="zh-CN" altLang="en-US" sz="2400" b="0" kern="0" dirty="0" smtClean="0">
                <a:solidFill>
                  <a:srgbClr val="000000"/>
                </a:solidFill>
                <a:ea typeface="微软雅黑" panose="020B0503020204020204" pitchFamily="34" charset="-122"/>
                <a:cs typeface="Times New Roman" panose="02020603050405020304" pitchFamily="18" charset="0"/>
              </a:rPr>
              <a:t>（当 </a:t>
            </a:r>
            <a:r>
              <a:rPr lang="en-US" altLang="zh-CN" sz="2400" b="0" i="1" kern="0" dirty="0" smtClean="0">
                <a:solidFill>
                  <a:srgbClr val="000000"/>
                </a:solidFill>
                <a:ea typeface="微软雅黑" panose="020B0503020204020204" pitchFamily="34" charset="-122"/>
                <a:cs typeface="Times New Roman" panose="02020603050405020304" pitchFamily="18" charset="0"/>
              </a:rPr>
              <a:t>λ</a:t>
            </a:r>
            <a:r>
              <a:rPr lang="en-US" altLang="zh-CN" sz="2400" b="0" kern="0" dirty="0" smtClean="0">
                <a:solidFill>
                  <a:srgbClr val="000000"/>
                </a:solidFill>
                <a:ea typeface="微软雅黑" panose="020B0503020204020204" pitchFamily="34" charset="-122"/>
                <a:cs typeface="Times New Roman" panose="02020603050405020304" pitchFamily="18" charset="0"/>
              </a:rPr>
              <a:t>≠0 </a:t>
            </a:r>
            <a:r>
              <a:rPr lang="zh-CN" altLang="en-US" sz="2400" b="0" kern="0" dirty="0" smtClean="0">
                <a:solidFill>
                  <a:srgbClr val="000000"/>
                </a:solidFill>
                <a:ea typeface="微软雅黑" panose="020B0503020204020204" pitchFamily="34" charset="-122"/>
                <a:cs typeface="Times New Roman" panose="02020603050405020304" pitchFamily="18" charset="0"/>
              </a:rPr>
              <a:t>时）。</a:t>
            </a:r>
          </a:p>
        </p:txBody>
      </p:sp>
      <p:sp>
        <p:nvSpPr>
          <p:cNvPr id="7" name="Text Box 4"/>
          <p:cNvSpPr txBox="1">
            <a:spLocks noChangeArrowheads="1"/>
          </p:cNvSpPr>
          <p:nvPr/>
        </p:nvSpPr>
        <p:spPr bwMode="auto">
          <a:xfrm>
            <a:off x="1036214" y="1825424"/>
            <a:ext cx="10315576" cy="576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algn="ctr" eaLnBrk="1" hangingPunct="1">
              <a:lnSpc>
                <a:spcPct val="150000"/>
              </a:lnSpc>
              <a:defRPr/>
            </a:pPr>
            <a:r>
              <a:rPr lang="en-US" altLang="zh-CN" sz="2400" b="0" i="1" kern="0" dirty="0">
                <a:solidFill>
                  <a:srgbClr val="000000"/>
                </a:solidFill>
                <a:cs typeface="Times New Roman" pitchFamily="18" charset="0"/>
              </a:rPr>
              <a:t>a</a:t>
            </a:r>
            <a:r>
              <a:rPr lang="en-US" altLang="zh-CN" sz="2400" b="0" kern="0" baseline="-30000" dirty="0">
                <a:solidFill>
                  <a:srgbClr val="000000"/>
                </a:solidFill>
                <a:cs typeface="Times New Roman" pitchFamily="18" charset="0"/>
              </a:rPr>
              <a:t>1</a:t>
            </a:r>
            <a:r>
              <a:rPr lang="en-US" altLang="zh-CN" sz="2400" b="0" i="1" kern="0" dirty="0">
                <a:solidFill>
                  <a:srgbClr val="000000"/>
                </a:solidFill>
                <a:cs typeface="Times New Roman" pitchFamily="18" charset="0"/>
              </a:rPr>
              <a:t>λ</a:t>
            </a:r>
            <a:r>
              <a:rPr lang="en-US" altLang="zh-CN" sz="2400" b="0" i="1" kern="0" baseline="30000" dirty="0">
                <a:solidFill>
                  <a:srgbClr val="000000"/>
                </a:solidFill>
                <a:cs typeface="Times New Roman" pitchFamily="18" charset="0"/>
              </a:rPr>
              <a:t>n</a:t>
            </a:r>
            <a:r>
              <a:rPr lang="zh-CN" altLang="en-US" sz="2400" b="0" kern="0" baseline="30000" dirty="0">
                <a:solidFill>
                  <a:srgbClr val="000000"/>
                </a:solidFill>
                <a:cs typeface="Times New Roman" pitchFamily="18" charset="0"/>
              </a:rPr>
              <a:t>－</a:t>
            </a:r>
            <a:r>
              <a:rPr lang="en-US" altLang="zh-CN" sz="2400" b="0" kern="0" baseline="30000" dirty="0">
                <a:solidFill>
                  <a:srgbClr val="000000"/>
                </a:solidFill>
                <a:cs typeface="Times New Roman" pitchFamily="18" charset="0"/>
              </a:rPr>
              <a:t>1</a:t>
            </a:r>
            <a:r>
              <a:rPr lang="zh-CN" altLang="en-US" sz="2400" b="0" kern="0" dirty="0">
                <a:solidFill>
                  <a:srgbClr val="000000"/>
                </a:solidFill>
                <a:cs typeface="Times New Roman" pitchFamily="18" charset="0"/>
              </a:rPr>
              <a:t>＋</a:t>
            </a:r>
            <a:r>
              <a:rPr lang="en-US" altLang="zh-CN" sz="2400" b="0" i="1" kern="0" dirty="0">
                <a:solidFill>
                  <a:srgbClr val="000000"/>
                </a:solidFill>
                <a:cs typeface="Times New Roman" pitchFamily="18" charset="0"/>
              </a:rPr>
              <a:t>a</a:t>
            </a:r>
            <a:r>
              <a:rPr lang="en-US" altLang="zh-CN" sz="2400" b="0" kern="0" baseline="-30000" dirty="0">
                <a:solidFill>
                  <a:srgbClr val="000000"/>
                </a:solidFill>
                <a:cs typeface="Times New Roman" pitchFamily="18" charset="0"/>
              </a:rPr>
              <a:t>2</a:t>
            </a:r>
            <a:r>
              <a:rPr lang="en-US" altLang="zh-CN" sz="2400" b="0" i="1" kern="0" dirty="0">
                <a:solidFill>
                  <a:srgbClr val="000000"/>
                </a:solidFill>
                <a:cs typeface="Times New Roman" pitchFamily="18" charset="0"/>
              </a:rPr>
              <a:t>b</a:t>
            </a:r>
            <a:r>
              <a:rPr lang="en-US" altLang="zh-CN" sz="2400" b="0" kern="0" baseline="-30000" dirty="0">
                <a:solidFill>
                  <a:srgbClr val="000000"/>
                </a:solidFill>
                <a:cs typeface="Times New Roman" pitchFamily="18" charset="0"/>
              </a:rPr>
              <a:t>1</a:t>
            </a:r>
            <a:r>
              <a:rPr lang="en-US" altLang="zh-CN" sz="2400" b="0" i="1" kern="0" dirty="0">
                <a:solidFill>
                  <a:srgbClr val="000000"/>
                </a:solidFill>
                <a:cs typeface="Times New Roman" pitchFamily="18" charset="0"/>
              </a:rPr>
              <a:t>λ</a:t>
            </a:r>
            <a:r>
              <a:rPr lang="en-US" altLang="zh-CN" sz="2400" b="0" i="1" kern="0" baseline="30000" dirty="0">
                <a:solidFill>
                  <a:srgbClr val="000000"/>
                </a:solidFill>
                <a:cs typeface="Times New Roman" pitchFamily="18" charset="0"/>
              </a:rPr>
              <a:t>n</a:t>
            </a:r>
            <a:r>
              <a:rPr lang="zh-CN" altLang="en-US" sz="2400" b="0" kern="0" baseline="30000" dirty="0">
                <a:solidFill>
                  <a:srgbClr val="000000"/>
                </a:solidFill>
                <a:cs typeface="Times New Roman" pitchFamily="18" charset="0"/>
              </a:rPr>
              <a:t>－</a:t>
            </a:r>
            <a:r>
              <a:rPr lang="en-US" altLang="zh-CN" sz="2400" b="0" kern="0" baseline="30000" dirty="0">
                <a:solidFill>
                  <a:srgbClr val="000000"/>
                </a:solidFill>
                <a:cs typeface="Times New Roman" pitchFamily="18" charset="0"/>
              </a:rPr>
              <a:t>2</a:t>
            </a:r>
            <a:r>
              <a:rPr lang="zh-CN" altLang="en-US" sz="2400" b="0" kern="0" dirty="0">
                <a:solidFill>
                  <a:srgbClr val="000000"/>
                </a:solidFill>
                <a:cs typeface="Times New Roman" pitchFamily="18" charset="0"/>
              </a:rPr>
              <a:t>＋</a:t>
            </a:r>
            <a:r>
              <a:rPr lang="en-US" altLang="zh-CN" sz="2400" b="0" kern="0" dirty="0">
                <a:solidFill>
                  <a:srgbClr val="000000"/>
                </a:solidFill>
                <a:latin typeface="宋体" pitchFamily="2" charset="-122"/>
                <a:cs typeface="Times New Roman" pitchFamily="18" charset="0"/>
              </a:rPr>
              <a:t>…</a:t>
            </a:r>
            <a:r>
              <a:rPr lang="zh-CN" altLang="en-US" sz="2400" b="0" kern="0" dirty="0">
                <a:solidFill>
                  <a:srgbClr val="000000"/>
                </a:solidFill>
                <a:cs typeface="Times New Roman" pitchFamily="18" charset="0"/>
              </a:rPr>
              <a:t>＋</a:t>
            </a:r>
            <a:r>
              <a:rPr lang="en-US" altLang="zh-CN" sz="2400" b="0" i="1" kern="0" dirty="0">
                <a:solidFill>
                  <a:srgbClr val="000000"/>
                </a:solidFill>
                <a:cs typeface="Times New Roman" pitchFamily="18" charset="0"/>
              </a:rPr>
              <a:t>a</a:t>
            </a:r>
            <a:r>
              <a:rPr lang="en-US" altLang="zh-CN" sz="2400" b="0" i="1" kern="0" baseline="-30000" dirty="0">
                <a:solidFill>
                  <a:srgbClr val="000000"/>
                </a:solidFill>
                <a:cs typeface="Times New Roman" pitchFamily="18" charset="0"/>
              </a:rPr>
              <a:t>n</a:t>
            </a:r>
            <a:r>
              <a:rPr lang="en-US" altLang="zh-CN" sz="2400" b="0" i="1" kern="0" dirty="0">
                <a:solidFill>
                  <a:srgbClr val="000000"/>
                </a:solidFill>
                <a:cs typeface="Times New Roman" pitchFamily="18" charset="0"/>
              </a:rPr>
              <a:t>b</a:t>
            </a:r>
            <a:r>
              <a:rPr lang="en-US" altLang="zh-CN" sz="2400" b="0" kern="0" baseline="-30000" dirty="0">
                <a:solidFill>
                  <a:srgbClr val="000000"/>
                </a:solidFill>
                <a:cs typeface="Times New Roman" pitchFamily="18" charset="0"/>
              </a:rPr>
              <a:t>1</a:t>
            </a:r>
            <a:r>
              <a:rPr lang="en-US" altLang="zh-CN" sz="2400" b="0" i="1" kern="0" dirty="0">
                <a:solidFill>
                  <a:srgbClr val="000000"/>
                </a:solidFill>
                <a:cs typeface="Times New Roman" pitchFamily="18" charset="0"/>
              </a:rPr>
              <a:t>b</a:t>
            </a:r>
            <a:r>
              <a:rPr lang="en-US" altLang="zh-CN" sz="2400" b="0" kern="0" baseline="-30000" dirty="0">
                <a:solidFill>
                  <a:srgbClr val="000000"/>
                </a:solidFill>
                <a:cs typeface="Times New Roman" pitchFamily="18" charset="0"/>
              </a:rPr>
              <a:t>2</a:t>
            </a:r>
            <a:r>
              <a:rPr lang="en-US" altLang="zh-CN" sz="2400" b="0" kern="0" dirty="0">
                <a:solidFill>
                  <a:srgbClr val="000000"/>
                </a:solidFill>
                <a:latin typeface="宋体" pitchFamily="2" charset="-122"/>
                <a:cs typeface="Times New Roman" pitchFamily="18" charset="0"/>
              </a:rPr>
              <a:t>…</a:t>
            </a:r>
            <a:r>
              <a:rPr lang="en-US" altLang="zh-CN" sz="2400" b="0" i="1" kern="0" dirty="0" err="1">
                <a:solidFill>
                  <a:srgbClr val="000000"/>
                </a:solidFill>
                <a:cs typeface="Times New Roman" pitchFamily="18" charset="0"/>
              </a:rPr>
              <a:t>b</a:t>
            </a:r>
            <a:r>
              <a:rPr lang="en-US" altLang="zh-CN" sz="2400" b="0" i="1" kern="0" baseline="-30000" dirty="0" err="1">
                <a:solidFill>
                  <a:srgbClr val="000000"/>
                </a:solidFill>
                <a:cs typeface="Times New Roman" pitchFamily="18" charset="0"/>
              </a:rPr>
              <a:t>n</a:t>
            </a:r>
            <a:r>
              <a:rPr lang="zh-CN" altLang="en-US" sz="2400" b="0" kern="0" baseline="-30000" dirty="0">
                <a:solidFill>
                  <a:srgbClr val="000000"/>
                </a:solidFill>
                <a:cs typeface="Times New Roman" pitchFamily="18" charset="0"/>
              </a:rPr>
              <a:t>－</a:t>
            </a:r>
            <a:r>
              <a:rPr lang="en-US" altLang="zh-CN" sz="2400" b="0" kern="0" baseline="-30000" dirty="0">
                <a:solidFill>
                  <a:srgbClr val="000000"/>
                </a:solidFill>
                <a:cs typeface="Times New Roman" pitchFamily="18" charset="0"/>
              </a:rPr>
              <a:t>1</a:t>
            </a:r>
            <a:r>
              <a:rPr lang="zh-CN" altLang="en-US" sz="2400" b="0" kern="0" dirty="0">
                <a:solidFill>
                  <a:srgbClr val="000000"/>
                </a:solidFill>
                <a:cs typeface="Times New Roman" pitchFamily="18" charset="0"/>
              </a:rPr>
              <a:t>＝</a:t>
            </a:r>
            <a:r>
              <a:rPr lang="en-US" altLang="zh-CN" sz="2400" b="0" i="1" kern="0" dirty="0" err="1">
                <a:solidFill>
                  <a:srgbClr val="000000"/>
                </a:solidFill>
                <a:cs typeface="Times New Roman" pitchFamily="18" charset="0"/>
              </a:rPr>
              <a:t>λ</a:t>
            </a:r>
            <a:r>
              <a:rPr lang="en-US" altLang="zh-CN" sz="2400" b="0" i="1" kern="0" baseline="30000" dirty="0" err="1">
                <a:solidFill>
                  <a:srgbClr val="000000"/>
                </a:solidFill>
                <a:cs typeface="Times New Roman" pitchFamily="18" charset="0"/>
              </a:rPr>
              <a:t>n</a:t>
            </a:r>
            <a:endParaRPr lang="zh-CN" altLang="en-US" sz="2400" b="0" kern="0" dirty="0" smtClean="0">
              <a:solidFill>
                <a:srgbClr val="000000"/>
              </a:solidFill>
              <a:ea typeface="微软雅黑" panose="020B0503020204020204" pitchFamily="34" charset="-122"/>
              <a:cs typeface="Times New Roman" panose="02020603050405020304" pitchFamily="18" charset="0"/>
            </a:endParaRPr>
          </a:p>
        </p:txBody>
      </p:sp>
      <p:sp>
        <p:nvSpPr>
          <p:cNvPr id="8" name="Text Box 4"/>
          <p:cNvSpPr txBox="1">
            <a:spLocks noChangeArrowheads="1"/>
          </p:cNvSpPr>
          <p:nvPr/>
        </p:nvSpPr>
        <p:spPr bwMode="auto">
          <a:xfrm>
            <a:off x="1036214" y="2595064"/>
            <a:ext cx="10315576" cy="5808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algn="just" eaLnBrk="1" hangingPunct="1">
              <a:lnSpc>
                <a:spcPct val="150000"/>
              </a:lnSpc>
              <a:defRPr/>
            </a:pPr>
            <a:r>
              <a:rPr lang="zh-CN" altLang="en-US" sz="2400" b="0" kern="0" dirty="0">
                <a:solidFill>
                  <a:srgbClr val="000000"/>
                </a:solidFill>
                <a:ea typeface="微软雅黑" panose="020B0503020204020204" pitchFamily="34" charset="-122"/>
                <a:cs typeface="Times New Roman" panose="02020603050405020304" pitchFamily="18" charset="0"/>
              </a:rPr>
              <a:t>两边除</a:t>
            </a:r>
            <a:r>
              <a:rPr lang="zh-CN" altLang="en-US" sz="2400" b="0" kern="0" dirty="0" smtClean="0">
                <a:solidFill>
                  <a:srgbClr val="000000"/>
                </a:solidFill>
                <a:ea typeface="微软雅黑" panose="020B0503020204020204" pitchFamily="34" charset="-122"/>
                <a:cs typeface="Times New Roman" panose="02020603050405020304" pitchFamily="18" charset="0"/>
              </a:rPr>
              <a:t>以 </a:t>
            </a:r>
            <a:r>
              <a:rPr lang="el-GR" altLang="zh-CN" sz="2400" b="0" i="1" kern="0" dirty="0" smtClean="0">
                <a:solidFill>
                  <a:srgbClr val="000000"/>
                </a:solidFill>
                <a:ea typeface="微软雅黑" panose="020B0503020204020204" pitchFamily="34" charset="-122"/>
                <a:cs typeface="Times New Roman" panose="02020603050405020304" pitchFamily="18" charset="0"/>
              </a:rPr>
              <a:t>λ</a:t>
            </a:r>
            <a:r>
              <a:rPr lang="en-US" altLang="zh-CN" sz="2400" b="0" i="1" kern="0" baseline="30000" dirty="0" smtClean="0">
                <a:solidFill>
                  <a:srgbClr val="000000"/>
                </a:solidFill>
                <a:ea typeface="微软雅黑" panose="020B0503020204020204" pitchFamily="34" charset="-122"/>
                <a:cs typeface="Times New Roman" panose="02020603050405020304" pitchFamily="18" charset="0"/>
              </a:rPr>
              <a:t>n</a:t>
            </a:r>
            <a:r>
              <a:rPr lang="zh-CN" altLang="en-US" sz="2400" b="0" kern="0" dirty="0" smtClean="0">
                <a:solidFill>
                  <a:srgbClr val="000000"/>
                </a:solidFill>
                <a:ea typeface="微软雅黑" panose="020B0503020204020204" pitchFamily="34" charset="-122"/>
                <a:cs typeface="Times New Roman" panose="02020603050405020304" pitchFamily="18" charset="0"/>
              </a:rPr>
              <a:t>，有</a:t>
            </a:r>
          </a:p>
        </p:txBody>
      </p:sp>
      <p:graphicFrame>
        <p:nvGraphicFramePr>
          <p:cNvPr id="9" name="对象 8"/>
          <p:cNvGraphicFramePr>
            <a:graphicFrameLocks noChangeAspect="1"/>
          </p:cNvGraphicFramePr>
          <p:nvPr>
            <p:extLst>
              <p:ext uri="{D42A27DB-BD31-4B8C-83A1-F6EECF244321}">
                <p14:modId xmlns:p14="http://schemas.microsoft.com/office/powerpoint/2010/main" val="900914193"/>
              </p:ext>
            </p:extLst>
          </p:nvPr>
        </p:nvGraphicFramePr>
        <p:xfrm>
          <a:off x="4333949" y="3404418"/>
          <a:ext cx="3810000" cy="736600"/>
        </p:xfrm>
        <a:graphic>
          <a:graphicData uri="http://schemas.openxmlformats.org/presentationml/2006/ole">
            <mc:AlternateContent xmlns:mc="http://schemas.openxmlformats.org/markup-compatibility/2006">
              <mc:Choice xmlns:v="urn:schemas-microsoft-com:vml" Requires="v">
                <p:oleObj spid="_x0000_s243748" name="Equation" r:id="rId4" imgW="3809880" imgH="736560" progId="Equation.DSMT4">
                  <p:embed/>
                </p:oleObj>
              </mc:Choice>
              <mc:Fallback>
                <p:oleObj name="Equation" r:id="rId4" imgW="3809880" imgH="736560" progId="Equation.DSMT4">
                  <p:embed/>
                  <p:pic>
                    <p:nvPicPr>
                      <p:cNvPr id="0" name=""/>
                      <p:cNvPicPr/>
                      <p:nvPr/>
                    </p:nvPicPr>
                    <p:blipFill>
                      <a:blip r:embed="rId5"/>
                      <a:stretch>
                        <a:fillRect/>
                      </a:stretch>
                    </p:blipFill>
                    <p:spPr>
                      <a:xfrm>
                        <a:off x="4333949" y="3404418"/>
                        <a:ext cx="3810000" cy="736600"/>
                      </a:xfrm>
                      <a:prstGeom prst="rect">
                        <a:avLst/>
                      </a:prstGeom>
                    </p:spPr>
                  </p:pic>
                </p:oleObj>
              </mc:Fallback>
            </mc:AlternateContent>
          </a:graphicData>
        </a:graphic>
      </p:graphicFrame>
      <p:sp>
        <p:nvSpPr>
          <p:cNvPr id="10" name="Text Box 4"/>
          <p:cNvSpPr txBox="1">
            <a:spLocks noChangeArrowheads="1"/>
          </p:cNvSpPr>
          <p:nvPr/>
        </p:nvSpPr>
        <p:spPr bwMode="auto">
          <a:xfrm>
            <a:off x="1036214" y="4484538"/>
            <a:ext cx="10315576" cy="5808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algn="just" eaLnBrk="1" hangingPunct="1">
              <a:lnSpc>
                <a:spcPct val="150000"/>
              </a:lnSpc>
              <a:defRPr/>
            </a:pPr>
            <a:r>
              <a:rPr lang="zh-CN" altLang="en-US" sz="2400" b="0" kern="0" dirty="0">
                <a:solidFill>
                  <a:srgbClr val="000000"/>
                </a:solidFill>
                <a:ea typeface="微软雅黑" panose="020B0503020204020204" pitchFamily="34" charset="-122"/>
                <a:cs typeface="Times New Roman" panose="02020603050405020304" pitchFamily="18" charset="0"/>
              </a:rPr>
              <a:t>定义函数</a:t>
            </a:r>
            <a:endParaRPr lang="zh-CN" altLang="en-US" sz="2400" b="0" kern="0" dirty="0" smtClean="0">
              <a:solidFill>
                <a:srgbClr val="000000"/>
              </a:solidFill>
              <a:ea typeface="微软雅黑" panose="020B0503020204020204" pitchFamily="34" charset="-122"/>
              <a:cs typeface="Times New Roman" panose="02020603050405020304" pitchFamily="18" charset="0"/>
            </a:endParaRPr>
          </a:p>
        </p:txBody>
      </p:sp>
      <p:graphicFrame>
        <p:nvGraphicFramePr>
          <p:cNvPr id="11" name="对象 10"/>
          <p:cNvGraphicFramePr>
            <a:graphicFrameLocks noChangeAspect="1"/>
          </p:cNvGraphicFramePr>
          <p:nvPr>
            <p:extLst>
              <p:ext uri="{D42A27DB-BD31-4B8C-83A1-F6EECF244321}">
                <p14:modId xmlns:p14="http://schemas.microsoft.com/office/powerpoint/2010/main" val="2359708824"/>
              </p:ext>
            </p:extLst>
          </p:nvPr>
        </p:nvGraphicFramePr>
        <p:xfrm>
          <a:off x="4157992" y="4697103"/>
          <a:ext cx="4279900" cy="736600"/>
        </p:xfrm>
        <a:graphic>
          <a:graphicData uri="http://schemas.openxmlformats.org/presentationml/2006/ole">
            <mc:AlternateContent xmlns:mc="http://schemas.openxmlformats.org/markup-compatibility/2006">
              <mc:Choice xmlns:v="urn:schemas-microsoft-com:vml" Requires="v">
                <p:oleObj spid="_x0000_s243749" name="Equation" r:id="rId6" imgW="4279680" imgH="736560" progId="Equation.DSMT4">
                  <p:embed/>
                </p:oleObj>
              </mc:Choice>
              <mc:Fallback>
                <p:oleObj name="Equation" r:id="rId6" imgW="4279680" imgH="736560" progId="Equation.DSMT4">
                  <p:embed/>
                  <p:pic>
                    <p:nvPicPr>
                      <p:cNvPr id="0" name=""/>
                      <p:cNvPicPr/>
                      <p:nvPr/>
                    </p:nvPicPr>
                    <p:blipFill>
                      <a:blip r:embed="rId7"/>
                      <a:stretch>
                        <a:fillRect/>
                      </a:stretch>
                    </p:blipFill>
                    <p:spPr>
                      <a:xfrm>
                        <a:off x="4157992" y="4697103"/>
                        <a:ext cx="4279900" cy="736600"/>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4106952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left)">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left)">
                                      <p:cBhvr>
                                        <p:cTn id="27" dur="500"/>
                                        <p:tgtEl>
                                          <p:spTgt spid="10"/>
                                        </p:tgtEl>
                                      </p:cBhvr>
                                    </p:animEffect>
                                  </p:childTnLst>
                                </p:cTn>
                              </p:par>
                            </p:childTnLst>
                          </p:cTn>
                        </p:par>
                        <p:par>
                          <p:cTn id="28" fill="hold">
                            <p:stCondLst>
                              <p:cond delay="500"/>
                            </p:stCondLst>
                            <p:childTnLst>
                              <p:par>
                                <p:cTn id="29" presetID="22" presetClass="entr" presetSubtype="8" fill="hold" nodeType="after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wipe(left)">
                                      <p:cBhvr>
                                        <p:cTn id="31" dur="500"/>
                                        <p:tgtEl>
                                          <p:spTgt spid="11"/>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6"/>
                                        </p:tgtEl>
                                        <p:attrNameLst>
                                          <p:attrName>style.visibility</p:attrName>
                                        </p:attrNameLst>
                                      </p:cBhvr>
                                      <p:to>
                                        <p:strVal val="visible"/>
                                      </p:to>
                                    </p:set>
                                    <p:animEffect transition="in" filter="wipe(left)">
                                      <p:cBhvr>
                                        <p:cTn id="3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10"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a:extLst>
              <a:ext uri="{FF2B5EF4-FFF2-40B4-BE49-F238E27FC236}">
                <a16:creationId xmlns:a16="http://schemas.microsoft.com/office/drawing/2014/main" xmlns="" id="{1C79A3DF-D1DD-4DCD-BBCA-3F9A1B85B033}"/>
              </a:ext>
            </a:extLst>
          </p:cNvPr>
          <p:cNvGrpSpPr/>
          <p:nvPr/>
        </p:nvGrpSpPr>
        <p:grpSpPr>
          <a:xfrm>
            <a:off x="486158" y="312361"/>
            <a:ext cx="5321016" cy="556191"/>
            <a:chOff x="486158" y="414665"/>
            <a:chExt cx="5321016" cy="556191"/>
          </a:xfrm>
        </p:grpSpPr>
        <p:sp>
          <p:nvSpPr>
            <p:cNvPr id="23" name="矩形 22">
              <a:extLst>
                <a:ext uri="{FF2B5EF4-FFF2-40B4-BE49-F238E27FC236}">
                  <a16:creationId xmlns:a16="http://schemas.microsoft.com/office/drawing/2014/main" xmlns="" id="{D694509D-4481-4D7D-B3BE-D6D36C1F91F3}"/>
                </a:ext>
              </a:extLst>
            </p:cNvPr>
            <p:cNvSpPr/>
            <p:nvPr/>
          </p:nvSpPr>
          <p:spPr>
            <a:xfrm>
              <a:off x="1172351" y="414665"/>
              <a:ext cx="4634823" cy="523220"/>
            </a:xfrm>
            <a:prstGeom prst="rect">
              <a:avLst/>
            </a:prstGeom>
          </p:spPr>
          <p:txBody>
            <a:bodyPr wrap="square">
              <a:spAutoFit/>
            </a:bodyPr>
            <a:lstStyle/>
            <a:p>
              <a:pPr lvl="0">
                <a:defRPr/>
              </a:pPr>
              <a:r>
                <a:rPr lang="zh-CN" altLang="en-US" sz="2800" b="1" spc="300" dirty="0" smtClean="0">
                  <a:solidFill>
                    <a:prstClr val="black">
                      <a:lumMod val="95000"/>
                      <a:lumOff val="5000"/>
                    </a:prstClr>
                  </a:solidFill>
                  <a:latin typeface="微软雅黑" panose="020B0503020204020204" pitchFamily="34" charset="-122"/>
                  <a:ea typeface="微软雅黑" panose="020B0503020204020204" pitchFamily="34" charset="-122"/>
                  <a:cs typeface="+mn-ea"/>
                  <a:sym typeface="+mn-lt"/>
                </a:rPr>
                <a:t>莱斯利种群</a:t>
              </a:r>
              <a:r>
                <a:rPr lang="zh-CN" altLang="en-US" sz="2800" b="1" spc="300" dirty="0">
                  <a:solidFill>
                    <a:prstClr val="black">
                      <a:lumMod val="95000"/>
                      <a:lumOff val="5000"/>
                    </a:prstClr>
                  </a:solidFill>
                  <a:latin typeface="微软雅黑" panose="020B0503020204020204" pitchFamily="34" charset="-122"/>
                  <a:ea typeface="微软雅黑" panose="020B0503020204020204" pitchFamily="34" charset="-122"/>
                  <a:cs typeface="+mn-ea"/>
                  <a:sym typeface="+mn-lt"/>
                </a:rPr>
                <a:t>模型</a:t>
              </a:r>
            </a:p>
          </p:txBody>
        </p:sp>
        <p:sp>
          <p:nvSpPr>
            <p:cNvPr id="24" name="矩形 23">
              <a:extLst>
                <a:ext uri="{FF2B5EF4-FFF2-40B4-BE49-F238E27FC236}">
                  <a16:creationId xmlns:a16="http://schemas.microsoft.com/office/drawing/2014/main" xmlns="" id="{585731C8-2130-4A42-BDC6-479492FADCAA}"/>
                </a:ext>
              </a:extLst>
            </p:cNvPr>
            <p:cNvSpPr/>
            <p:nvPr/>
          </p:nvSpPr>
          <p:spPr>
            <a:xfrm>
              <a:off x="486158" y="509191"/>
              <a:ext cx="577495" cy="461665"/>
            </a:xfrm>
            <a:prstGeom prst="rect">
              <a:avLst/>
            </a:prstGeom>
          </p:spPr>
          <p:txBody>
            <a:bodyPr wrap="square">
              <a:spAutoFit/>
            </a:bodyPr>
            <a:lstStyle/>
            <a:p>
              <a:pPr lvl="0" algn="ctr">
                <a:defRPr/>
              </a:pPr>
              <a:r>
                <a:rPr lang="en-US" altLang="zh-CN" sz="2400" b="1" dirty="0" smtClean="0">
                  <a:solidFill>
                    <a:prstClr val="white"/>
                  </a:solidFill>
                  <a:latin typeface="Times New Roman" pitchFamily="18" charset="0"/>
                  <a:ea typeface="微软雅黑" panose="020B0503020204020204" pitchFamily="34" charset="-122"/>
                  <a:cs typeface="Times New Roman" pitchFamily="18" charset="0"/>
                  <a:sym typeface="+mn-lt"/>
                </a:rPr>
                <a:t>§7</a:t>
              </a:r>
              <a:endParaRPr lang="en-US" altLang="zh-CN" sz="2400" b="1" dirty="0">
                <a:solidFill>
                  <a:prstClr val="white"/>
                </a:solidFill>
                <a:latin typeface="Times New Roman" pitchFamily="18" charset="0"/>
                <a:ea typeface="微软雅黑" panose="020B0503020204020204" pitchFamily="34" charset="-122"/>
                <a:cs typeface="Times New Roman" pitchFamily="18" charset="0"/>
                <a:sym typeface="+mn-lt"/>
              </a:endParaRPr>
            </a:p>
          </p:txBody>
        </p:sp>
      </p:grpSp>
      <p:sp>
        <p:nvSpPr>
          <p:cNvPr id="5" name="Text Box 13"/>
          <p:cNvSpPr txBox="1">
            <a:spLocks noChangeArrowheads="1"/>
          </p:cNvSpPr>
          <p:nvPr/>
        </p:nvSpPr>
        <p:spPr bwMode="auto">
          <a:xfrm>
            <a:off x="774905" y="2934842"/>
            <a:ext cx="1087320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algn="just" eaLnBrk="1" hangingPunct="1">
              <a:lnSpc>
                <a:spcPct val="150000"/>
              </a:lnSpc>
              <a:spcBef>
                <a:spcPct val="50000"/>
              </a:spcBef>
              <a:defRPr/>
            </a:pPr>
            <a:r>
              <a:rPr lang="zh-CN" altLang="en-US" sz="2400" b="0" kern="0" dirty="0">
                <a:solidFill>
                  <a:srgbClr val="000000"/>
                </a:solidFill>
                <a:ea typeface="微软雅黑" panose="020B0503020204020204" pitchFamily="34" charset="-122"/>
                <a:cs typeface="Times New Roman" panose="02020603050405020304" pitchFamily="18" charset="0"/>
              </a:rPr>
              <a:t>从而存在唯一</a:t>
            </a:r>
            <a:r>
              <a:rPr lang="zh-CN" altLang="en-US" sz="2400" b="0" kern="0" dirty="0" smtClean="0">
                <a:solidFill>
                  <a:srgbClr val="000000"/>
                </a:solidFill>
                <a:ea typeface="微软雅黑" panose="020B0503020204020204" pitchFamily="34" charset="-122"/>
                <a:cs typeface="Times New Roman" panose="02020603050405020304" pitchFamily="18" charset="0"/>
              </a:rPr>
              <a:t>的 </a:t>
            </a:r>
            <a:r>
              <a:rPr lang="en-US" altLang="zh-CN" sz="2400" b="0" i="1" kern="0" dirty="0" smtClean="0">
                <a:solidFill>
                  <a:srgbClr val="000000"/>
                </a:solidFill>
                <a:ea typeface="微软雅黑" panose="020B0503020204020204" pitchFamily="34" charset="-122"/>
                <a:cs typeface="Times New Roman" panose="02020603050405020304" pitchFamily="18" charset="0"/>
              </a:rPr>
              <a:t>λ </a:t>
            </a:r>
            <a:r>
              <a:rPr lang="zh-CN" altLang="en-US" sz="2400" b="0" kern="0" dirty="0" smtClean="0">
                <a:solidFill>
                  <a:srgbClr val="000000"/>
                </a:solidFill>
                <a:ea typeface="微软雅黑" panose="020B0503020204020204" pitchFamily="34" charset="-122"/>
                <a:cs typeface="Times New Roman" panose="02020603050405020304" pitchFamily="18" charset="0"/>
              </a:rPr>
              <a:t>使 </a:t>
            </a:r>
            <a:r>
              <a:rPr lang="en-US" altLang="zh-CN" sz="2400" b="0" i="1" kern="0" dirty="0" smtClean="0">
                <a:solidFill>
                  <a:srgbClr val="000000"/>
                </a:solidFill>
                <a:ea typeface="微软雅黑" panose="020B0503020204020204" pitchFamily="34" charset="-122"/>
                <a:cs typeface="Times New Roman" panose="02020603050405020304" pitchFamily="18" charset="0"/>
              </a:rPr>
              <a:t>q</a:t>
            </a:r>
            <a:r>
              <a:rPr lang="en-US" altLang="zh-CN" sz="2400" b="0" kern="0" dirty="0" smtClean="0">
                <a:solidFill>
                  <a:srgbClr val="000000"/>
                </a:solidFill>
                <a:ea typeface="微软雅黑" panose="020B0503020204020204" pitchFamily="34" charset="-122"/>
                <a:cs typeface="Times New Roman" panose="02020603050405020304" pitchFamily="18" charset="0"/>
              </a:rPr>
              <a:t>(</a:t>
            </a:r>
            <a:r>
              <a:rPr lang="en-US" altLang="zh-CN" sz="2400" b="0" i="1" kern="0" dirty="0" smtClean="0">
                <a:solidFill>
                  <a:srgbClr val="000000"/>
                </a:solidFill>
                <a:ea typeface="微软雅黑" panose="020B0503020204020204" pitchFamily="34" charset="-122"/>
                <a:cs typeface="Times New Roman" panose="02020603050405020304" pitchFamily="18" charset="0"/>
              </a:rPr>
              <a:t>λ</a:t>
            </a:r>
            <a:r>
              <a:rPr lang="en-US" altLang="zh-CN" sz="2400" b="0" kern="0" dirty="0">
                <a:solidFill>
                  <a:srgbClr val="000000"/>
                </a:solidFill>
                <a:ea typeface="微软雅黑" panose="020B0503020204020204" pitchFamily="34" charset="-122"/>
                <a:cs typeface="Times New Roman" panose="02020603050405020304" pitchFamily="18" charset="0"/>
              </a:rPr>
              <a:t>)=</a:t>
            </a:r>
            <a:r>
              <a:rPr lang="en-US" altLang="zh-CN" sz="2400" b="0" kern="0" dirty="0" smtClean="0">
                <a:solidFill>
                  <a:srgbClr val="000000"/>
                </a:solidFill>
                <a:ea typeface="微软雅黑" panose="020B0503020204020204" pitchFamily="34" charset="-122"/>
                <a:cs typeface="Times New Roman" panose="02020603050405020304" pitchFamily="18" charset="0"/>
              </a:rPr>
              <a:t>1</a:t>
            </a:r>
            <a:r>
              <a:rPr lang="zh-CN" altLang="en-US" sz="2400" b="0" kern="0" dirty="0" smtClean="0">
                <a:solidFill>
                  <a:srgbClr val="000000"/>
                </a:solidFill>
                <a:ea typeface="微软雅黑" panose="020B0503020204020204" pitchFamily="34" charset="-122"/>
                <a:cs typeface="Times New Roman" panose="02020603050405020304" pitchFamily="18" charset="0"/>
              </a:rPr>
              <a:t>，记此 </a:t>
            </a:r>
            <a:r>
              <a:rPr lang="en-US" altLang="zh-CN" sz="2400" b="0" i="1" kern="0" dirty="0" smtClean="0">
                <a:solidFill>
                  <a:srgbClr val="000000"/>
                </a:solidFill>
                <a:ea typeface="微软雅黑" panose="020B0503020204020204" pitchFamily="34" charset="-122"/>
                <a:cs typeface="Times New Roman" panose="02020603050405020304" pitchFamily="18" charset="0"/>
              </a:rPr>
              <a:t>λ </a:t>
            </a:r>
            <a:r>
              <a:rPr lang="zh-CN" altLang="en-US" sz="2400" b="0" kern="0" dirty="0" smtClean="0">
                <a:solidFill>
                  <a:srgbClr val="000000"/>
                </a:solidFill>
                <a:ea typeface="微软雅黑" panose="020B0503020204020204" pitchFamily="34" charset="-122"/>
                <a:cs typeface="Times New Roman" panose="02020603050405020304" pitchFamily="18" charset="0"/>
              </a:rPr>
              <a:t>为 </a:t>
            </a:r>
            <a:r>
              <a:rPr lang="en-US" altLang="zh-CN" sz="2400" b="0" i="1" kern="0" dirty="0" smtClean="0">
                <a:solidFill>
                  <a:srgbClr val="000000"/>
                </a:solidFill>
                <a:ea typeface="微软雅黑" panose="020B0503020204020204" pitchFamily="34" charset="-122"/>
                <a:cs typeface="Times New Roman" panose="02020603050405020304" pitchFamily="18" charset="0"/>
              </a:rPr>
              <a:t>λ</a:t>
            </a:r>
            <a:r>
              <a:rPr lang="en-US" altLang="zh-CN" sz="2400" b="0" kern="0" baseline="-25000" dirty="0" smtClean="0">
                <a:solidFill>
                  <a:srgbClr val="000000"/>
                </a:solidFill>
                <a:ea typeface="微软雅黑" panose="020B0503020204020204" pitchFamily="34" charset="-122"/>
                <a:cs typeface="Times New Roman" panose="02020603050405020304" pitchFamily="18" charset="0"/>
              </a:rPr>
              <a:t>1</a:t>
            </a:r>
            <a:r>
              <a:rPr lang="zh-CN" altLang="en-US" sz="2400" b="0" kern="0" dirty="0" smtClean="0">
                <a:solidFill>
                  <a:srgbClr val="000000"/>
                </a:solidFill>
                <a:ea typeface="微软雅黑" panose="020B0503020204020204" pitchFamily="34" charset="-122"/>
                <a:cs typeface="Times New Roman" panose="02020603050405020304" pitchFamily="18" charset="0"/>
              </a:rPr>
              <a:t>，即矩阵 </a:t>
            </a:r>
            <a:r>
              <a:rPr lang="en-US" altLang="zh-CN" sz="2400" i="1" kern="0" dirty="0" smtClean="0">
                <a:solidFill>
                  <a:srgbClr val="000000"/>
                </a:solidFill>
                <a:ea typeface="微软雅黑" panose="020B0503020204020204" pitchFamily="34" charset="-122"/>
                <a:cs typeface="Times New Roman" panose="02020603050405020304" pitchFamily="18" charset="0"/>
              </a:rPr>
              <a:t>L</a:t>
            </a:r>
            <a:r>
              <a:rPr lang="en-US" altLang="zh-CN" sz="2400" b="0" i="1" kern="0" dirty="0" smtClean="0">
                <a:solidFill>
                  <a:srgbClr val="000000"/>
                </a:solidFill>
                <a:ea typeface="微软雅黑" panose="020B0503020204020204" pitchFamily="34" charset="-122"/>
                <a:cs typeface="Times New Roman" panose="02020603050405020304" pitchFamily="18" charset="0"/>
              </a:rPr>
              <a:t> </a:t>
            </a:r>
            <a:r>
              <a:rPr lang="zh-CN" altLang="en-US" sz="2400" b="0" kern="0" dirty="0" smtClean="0">
                <a:solidFill>
                  <a:srgbClr val="000000"/>
                </a:solidFill>
                <a:ea typeface="微软雅黑" panose="020B0503020204020204" pitchFamily="34" charset="-122"/>
                <a:cs typeface="Times New Roman" panose="02020603050405020304" pitchFamily="18" charset="0"/>
              </a:rPr>
              <a:t>有</a:t>
            </a:r>
            <a:r>
              <a:rPr lang="zh-CN" altLang="en-US" sz="2400" b="0" kern="0" dirty="0">
                <a:solidFill>
                  <a:srgbClr val="000000"/>
                </a:solidFill>
                <a:ea typeface="微软雅黑" panose="020B0503020204020204" pitchFamily="34" charset="-122"/>
                <a:cs typeface="Times New Roman" panose="02020603050405020304" pitchFamily="18" charset="0"/>
              </a:rPr>
              <a:t>唯一的正</a:t>
            </a:r>
            <a:r>
              <a:rPr lang="zh-CN" altLang="en-US" sz="2400" b="0" kern="0" dirty="0" smtClean="0">
                <a:solidFill>
                  <a:srgbClr val="000000"/>
                </a:solidFill>
                <a:ea typeface="微软雅黑" panose="020B0503020204020204" pitchFamily="34" charset="-122"/>
                <a:cs typeface="Times New Roman" panose="02020603050405020304" pitchFamily="18" charset="0"/>
              </a:rPr>
              <a:t>特征值。</a:t>
            </a:r>
          </a:p>
        </p:txBody>
      </p:sp>
      <p:sp>
        <p:nvSpPr>
          <p:cNvPr id="6" name="Text Box 4"/>
          <p:cNvSpPr txBox="1">
            <a:spLocks noChangeArrowheads="1"/>
          </p:cNvSpPr>
          <p:nvPr/>
        </p:nvSpPr>
        <p:spPr bwMode="auto">
          <a:xfrm>
            <a:off x="972774" y="1306428"/>
            <a:ext cx="1031557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algn="just" eaLnBrk="1" hangingPunct="1">
              <a:lnSpc>
                <a:spcPct val="150000"/>
              </a:lnSpc>
              <a:defRPr/>
            </a:pPr>
            <a:r>
              <a:rPr lang="zh-CN" altLang="en-US" sz="2400" b="0" kern="0" dirty="0" smtClean="0">
                <a:solidFill>
                  <a:srgbClr val="000000"/>
                </a:solidFill>
                <a:ea typeface="微软雅黑" panose="020B0503020204020204" pitchFamily="34" charset="-122"/>
                <a:cs typeface="Times New Roman" panose="02020603050405020304" pitchFamily="18" charset="0"/>
              </a:rPr>
              <a:t>因 </a:t>
            </a:r>
            <a:r>
              <a:rPr lang="en-US" altLang="zh-CN" sz="2400" b="0" i="1" kern="0" dirty="0" smtClean="0">
                <a:solidFill>
                  <a:srgbClr val="000000"/>
                </a:solidFill>
                <a:ea typeface="微软雅黑" panose="020B0503020204020204" pitchFamily="34" charset="-122"/>
                <a:cs typeface="Times New Roman" panose="02020603050405020304" pitchFamily="18" charset="0"/>
              </a:rPr>
              <a:t>a</a:t>
            </a:r>
            <a:r>
              <a:rPr lang="en-US" altLang="zh-CN" sz="2400" b="0" i="1" kern="0" baseline="-25000" dirty="0" smtClean="0">
                <a:solidFill>
                  <a:srgbClr val="000000"/>
                </a:solidFill>
                <a:ea typeface="微软雅黑" panose="020B0503020204020204" pitchFamily="34" charset="-122"/>
                <a:cs typeface="Times New Roman" panose="02020603050405020304" pitchFamily="18" charset="0"/>
              </a:rPr>
              <a:t>i</a:t>
            </a:r>
            <a:r>
              <a:rPr lang="en-US" altLang="zh-CN" sz="2400" b="0" kern="0" dirty="0">
                <a:solidFill>
                  <a:srgbClr val="000000"/>
                </a:solidFill>
                <a:latin typeface="宋体"/>
                <a:ea typeface="宋体"/>
                <a:cs typeface="Times New Roman" panose="02020603050405020304" pitchFamily="18" charset="0"/>
              </a:rPr>
              <a:t>≥</a:t>
            </a:r>
            <a:r>
              <a:rPr lang="en-US" altLang="zh-CN" sz="2400" b="0" kern="0" dirty="0">
                <a:solidFill>
                  <a:srgbClr val="000000"/>
                </a:solidFill>
                <a:ea typeface="微软雅黑" panose="020B0503020204020204" pitchFamily="34" charset="-122"/>
                <a:cs typeface="Times New Roman" panose="02020603050405020304" pitchFamily="18" charset="0"/>
              </a:rPr>
              <a:t>0(</a:t>
            </a:r>
            <a:r>
              <a:rPr lang="en-US" altLang="zh-CN" sz="2400" b="0" i="1" kern="0" dirty="0" err="1">
                <a:solidFill>
                  <a:srgbClr val="000000"/>
                </a:solidFill>
                <a:ea typeface="微软雅黑" panose="020B0503020204020204" pitchFamily="34" charset="-122"/>
                <a:cs typeface="Times New Roman" panose="02020603050405020304" pitchFamily="18" charset="0"/>
              </a:rPr>
              <a:t>i</a:t>
            </a:r>
            <a:r>
              <a:rPr lang="en-US" altLang="zh-CN" sz="2400" b="0" kern="0" dirty="0">
                <a:solidFill>
                  <a:srgbClr val="000000"/>
                </a:solidFill>
                <a:ea typeface="微软雅黑" panose="020B0503020204020204" pitchFamily="34" charset="-122"/>
                <a:cs typeface="Times New Roman" panose="02020603050405020304" pitchFamily="18" charset="0"/>
              </a:rPr>
              <a:t>=1</a:t>
            </a:r>
            <a:r>
              <a:rPr lang="en-US" altLang="zh-CN" sz="2400" b="0" kern="0" dirty="0" smtClean="0">
                <a:solidFill>
                  <a:srgbClr val="000000"/>
                </a:solidFill>
                <a:ea typeface="微软雅黑" panose="020B0503020204020204" pitchFamily="34" charset="-122"/>
                <a:cs typeface="Times New Roman" panose="02020603050405020304" pitchFamily="18" charset="0"/>
              </a:rPr>
              <a:t>, 2, </a:t>
            </a:r>
            <a:r>
              <a:rPr lang="en-US" altLang="zh-CN" sz="2400" b="0" kern="0" dirty="0" smtClean="0">
                <a:solidFill>
                  <a:srgbClr val="000000"/>
                </a:solidFill>
                <a:latin typeface="宋体"/>
                <a:ea typeface="宋体"/>
                <a:cs typeface="Times New Roman" panose="02020603050405020304" pitchFamily="18" charset="0"/>
              </a:rPr>
              <a:t>…</a:t>
            </a:r>
            <a:r>
              <a:rPr lang="en-US" altLang="zh-CN" sz="2400" b="0" kern="0" dirty="0" smtClean="0">
                <a:solidFill>
                  <a:srgbClr val="000000"/>
                </a:solidFill>
                <a:ea typeface="微软雅黑" panose="020B0503020204020204" pitchFamily="34" charset="-122"/>
                <a:cs typeface="Times New Roman" panose="02020603050405020304" pitchFamily="18" charset="0"/>
              </a:rPr>
              <a:t>, </a:t>
            </a:r>
            <a:r>
              <a:rPr lang="en-US" altLang="zh-CN" sz="2400" b="0" i="1" kern="0" dirty="0" smtClean="0">
                <a:solidFill>
                  <a:srgbClr val="000000"/>
                </a:solidFill>
                <a:ea typeface="微软雅黑" panose="020B0503020204020204" pitchFamily="34" charset="-122"/>
                <a:cs typeface="Times New Roman" panose="02020603050405020304" pitchFamily="18" charset="0"/>
              </a:rPr>
              <a:t>n</a:t>
            </a:r>
            <a:r>
              <a:rPr lang="en-US" altLang="zh-CN" sz="2400" b="0" kern="0" dirty="0" smtClean="0">
                <a:solidFill>
                  <a:srgbClr val="000000"/>
                </a:solidFill>
                <a:ea typeface="微软雅黑" panose="020B0503020204020204" pitchFamily="34" charset="-122"/>
                <a:cs typeface="Times New Roman" panose="02020603050405020304" pitchFamily="18" charset="0"/>
              </a:rPr>
              <a:t>)</a:t>
            </a:r>
            <a:r>
              <a:rPr lang="zh-CN" altLang="en-US" sz="2400" b="0" kern="0" dirty="0" smtClean="0">
                <a:solidFill>
                  <a:srgbClr val="000000"/>
                </a:solidFill>
                <a:ea typeface="微软雅黑" panose="020B0503020204020204" pitchFamily="34" charset="-122"/>
                <a:cs typeface="Times New Roman" panose="02020603050405020304" pitchFamily="18" charset="0"/>
              </a:rPr>
              <a:t>，</a:t>
            </a:r>
            <a:r>
              <a:rPr lang="en-US" altLang="zh-CN" sz="2400" b="0" i="1" kern="0" dirty="0" smtClean="0">
                <a:solidFill>
                  <a:srgbClr val="000000"/>
                </a:solidFill>
                <a:ea typeface="微软雅黑" panose="020B0503020204020204" pitchFamily="34" charset="-122"/>
                <a:cs typeface="Times New Roman" panose="02020603050405020304" pitchFamily="18" charset="0"/>
              </a:rPr>
              <a:t>b</a:t>
            </a:r>
            <a:r>
              <a:rPr lang="en-US" altLang="zh-CN" sz="2400" b="0" i="1" kern="0" baseline="-25000" dirty="0" smtClean="0">
                <a:solidFill>
                  <a:srgbClr val="000000"/>
                </a:solidFill>
                <a:ea typeface="微软雅黑" panose="020B0503020204020204" pitchFamily="34" charset="-122"/>
                <a:cs typeface="Times New Roman" panose="02020603050405020304" pitchFamily="18" charset="0"/>
              </a:rPr>
              <a:t>i</a:t>
            </a:r>
            <a:r>
              <a:rPr lang="zh-CN" altLang="en-US" sz="2400" b="0" kern="0" dirty="0">
                <a:solidFill>
                  <a:srgbClr val="000000"/>
                </a:solidFill>
                <a:ea typeface="微软雅黑" panose="020B0503020204020204" pitchFamily="34" charset="-122"/>
                <a:cs typeface="Times New Roman" panose="02020603050405020304" pitchFamily="18" charset="0"/>
              </a:rPr>
              <a:t>＞</a:t>
            </a:r>
            <a:r>
              <a:rPr lang="en-US" altLang="zh-CN" sz="2400" b="0" kern="0" dirty="0">
                <a:solidFill>
                  <a:srgbClr val="000000"/>
                </a:solidFill>
                <a:ea typeface="微软雅黑" panose="020B0503020204020204" pitchFamily="34" charset="-122"/>
                <a:cs typeface="Times New Roman" panose="02020603050405020304" pitchFamily="18" charset="0"/>
              </a:rPr>
              <a:t>0(</a:t>
            </a:r>
            <a:r>
              <a:rPr lang="en-US" altLang="zh-CN" sz="2400" b="0" i="1" kern="0" dirty="0" err="1">
                <a:solidFill>
                  <a:srgbClr val="000000"/>
                </a:solidFill>
                <a:ea typeface="微软雅黑" panose="020B0503020204020204" pitchFamily="34" charset="-122"/>
                <a:cs typeface="Times New Roman" panose="02020603050405020304" pitchFamily="18" charset="0"/>
              </a:rPr>
              <a:t>i</a:t>
            </a:r>
            <a:r>
              <a:rPr lang="en-US" altLang="zh-CN" sz="2400" b="0" kern="0" dirty="0">
                <a:solidFill>
                  <a:srgbClr val="000000"/>
                </a:solidFill>
                <a:ea typeface="微软雅黑" panose="020B0503020204020204" pitchFamily="34" charset="-122"/>
                <a:cs typeface="Times New Roman" panose="02020603050405020304" pitchFamily="18" charset="0"/>
              </a:rPr>
              <a:t>=1</a:t>
            </a:r>
            <a:r>
              <a:rPr lang="en-US" altLang="zh-CN" sz="2400" b="0" kern="0" dirty="0" smtClean="0">
                <a:solidFill>
                  <a:srgbClr val="000000"/>
                </a:solidFill>
                <a:ea typeface="微软雅黑" panose="020B0503020204020204" pitchFamily="34" charset="-122"/>
                <a:cs typeface="Times New Roman" panose="02020603050405020304" pitchFamily="18" charset="0"/>
              </a:rPr>
              <a:t>, 2</a:t>
            </a:r>
            <a:r>
              <a:rPr lang="en-US" altLang="zh-CN" sz="2400" b="0" kern="0" dirty="0">
                <a:solidFill>
                  <a:srgbClr val="000000"/>
                </a:solidFill>
                <a:ea typeface="微软雅黑" panose="020B0503020204020204" pitchFamily="34" charset="-122"/>
                <a:cs typeface="Times New Roman" panose="02020603050405020304" pitchFamily="18" charset="0"/>
              </a:rPr>
              <a:t>,</a:t>
            </a:r>
            <a:r>
              <a:rPr lang="en-US" altLang="zh-CN" sz="2400" b="0" kern="0" dirty="0">
                <a:solidFill>
                  <a:srgbClr val="000000"/>
                </a:solidFill>
                <a:latin typeface="宋体"/>
                <a:ea typeface="宋体"/>
                <a:cs typeface="Times New Roman" panose="02020603050405020304" pitchFamily="18" charset="0"/>
              </a:rPr>
              <a:t>…</a:t>
            </a:r>
            <a:r>
              <a:rPr lang="en-US" altLang="zh-CN" sz="2400" b="0" kern="0" dirty="0">
                <a:solidFill>
                  <a:srgbClr val="000000"/>
                </a:solidFill>
                <a:ea typeface="微软雅黑" panose="020B0503020204020204" pitchFamily="34" charset="-122"/>
                <a:cs typeface="Times New Roman" panose="02020603050405020304" pitchFamily="18" charset="0"/>
              </a:rPr>
              <a:t>,</a:t>
            </a:r>
            <a:r>
              <a:rPr lang="en-US" altLang="zh-CN" sz="2400" b="0" i="1" kern="0" dirty="0">
                <a:solidFill>
                  <a:srgbClr val="000000"/>
                </a:solidFill>
                <a:ea typeface="微软雅黑" panose="020B0503020204020204" pitchFamily="34" charset="-122"/>
                <a:cs typeface="Times New Roman" panose="02020603050405020304" pitchFamily="18" charset="0"/>
              </a:rPr>
              <a:t>n</a:t>
            </a:r>
            <a:r>
              <a:rPr lang="en-US" altLang="zh-CN" sz="2400" b="0" kern="0" dirty="0">
                <a:solidFill>
                  <a:srgbClr val="000000"/>
                </a:solidFill>
                <a:latin typeface="宋体"/>
                <a:ea typeface="宋体"/>
                <a:cs typeface="Times New Roman" panose="02020603050405020304" pitchFamily="18" charset="0"/>
              </a:rPr>
              <a:t>-</a:t>
            </a:r>
            <a:r>
              <a:rPr lang="en-US" altLang="zh-CN" sz="2400" b="0" kern="0" dirty="0">
                <a:solidFill>
                  <a:srgbClr val="000000"/>
                </a:solidFill>
                <a:ea typeface="微软雅黑" panose="020B0503020204020204" pitchFamily="34" charset="-122"/>
                <a:cs typeface="Times New Roman" panose="02020603050405020304" pitchFamily="18" charset="0"/>
              </a:rPr>
              <a:t>1</a:t>
            </a:r>
            <a:r>
              <a:rPr lang="en-US" altLang="zh-CN" sz="2400" b="0" kern="0" dirty="0" smtClean="0">
                <a:solidFill>
                  <a:srgbClr val="000000"/>
                </a:solidFill>
                <a:ea typeface="微软雅黑" panose="020B0503020204020204" pitchFamily="34" charset="-122"/>
                <a:cs typeface="Times New Roman" panose="02020603050405020304" pitchFamily="18" charset="0"/>
              </a:rPr>
              <a:t>)</a:t>
            </a:r>
            <a:r>
              <a:rPr lang="zh-CN" altLang="en-US" sz="2400" b="0" kern="0" dirty="0" smtClean="0">
                <a:solidFill>
                  <a:srgbClr val="000000"/>
                </a:solidFill>
                <a:ea typeface="微软雅黑" panose="020B0503020204020204" pitchFamily="34" charset="-122"/>
                <a:cs typeface="Times New Roman" panose="02020603050405020304" pitchFamily="18" charset="0"/>
              </a:rPr>
              <a:t>，故 </a:t>
            </a:r>
            <a:r>
              <a:rPr lang="en-US" altLang="zh-CN" sz="2400" b="0" i="1" kern="0" dirty="0" smtClean="0">
                <a:solidFill>
                  <a:srgbClr val="000000"/>
                </a:solidFill>
                <a:ea typeface="微软雅黑" panose="020B0503020204020204" pitchFamily="34" charset="-122"/>
                <a:cs typeface="Times New Roman" panose="02020603050405020304" pitchFamily="18" charset="0"/>
              </a:rPr>
              <a:t>q</a:t>
            </a:r>
            <a:r>
              <a:rPr lang="en-US" altLang="zh-CN" sz="2400" b="0" kern="0" dirty="0" smtClean="0">
                <a:solidFill>
                  <a:srgbClr val="000000"/>
                </a:solidFill>
                <a:ea typeface="微软雅黑" panose="020B0503020204020204" pitchFamily="34" charset="-122"/>
                <a:cs typeface="Times New Roman" panose="02020603050405020304" pitchFamily="18" charset="0"/>
              </a:rPr>
              <a:t>(</a:t>
            </a:r>
            <a:r>
              <a:rPr lang="el-GR" altLang="zh-CN" sz="2400" b="0" i="1" kern="0" dirty="0">
                <a:solidFill>
                  <a:srgbClr val="000000"/>
                </a:solidFill>
                <a:ea typeface="微软雅黑" panose="020B0503020204020204" pitchFamily="34" charset="-122"/>
                <a:cs typeface="Times New Roman" panose="02020603050405020304" pitchFamily="18" charset="0"/>
              </a:rPr>
              <a:t>λ</a:t>
            </a:r>
            <a:r>
              <a:rPr lang="el-GR" altLang="zh-CN" sz="2400" b="0" kern="0" dirty="0" smtClean="0">
                <a:solidFill>
                  <a:srgbClr val="000000"/>
                </a:solidFill>
                <a:ea typeface="微软雅黑" panose="020B0503020204020204" pitchFamily="34" charset="-122"/>
                <a:cs typeface="Times New Roman" panose="02020603050405020304" pitchFamily="18" charset="0"/>
              </a:rPr>
              <a:t>)</a:t>
            </a:r>
            <a:r>
              <a:rPr lang="en-US" altLang="zh-CN" sz="2400" b="0" kern="0" dirty="0" smtClean="0">
                <a:solidFill>
                  <a:srgbClr val="000000"/>
                </a:solidFill>
                <a:ea typeface="微软雅黑" panose="020B0503020204020204" pitchFamily="34" charset="-122"/>
                <a:cs typeface="Times New Roman" panose="02020603050405020304" pitchFamily="18" charset="0"/>
              </a:rPr>
              <a:t> </a:t>
            </a:r>
            <a:r>
              <a:rPr lang="zh-CN" altLang="en-US" sz="2400" b="0" kern="0" dirty="0" smtClean="0">
                <a:solidFill>
                  <a:srgbClr val="000000"/>
                </a:solidFill>
                <a:ea typeface="微软雅黑" panose="020B0503020204020204" pitchFamily="34" charset="-122"/>
                <a:cs typeface="Times New Roman" panose="02020603050405020304" pitchFamily="18" charset="0"/>
              </a:rPr>
              <a:t>关于</a:t>
            </a:r>
            <a:r>
              <a:rPr lang="el-GR" altLang="zh-CN" sz="2400" b="0" i="1" kern="0" dirty="0">
                <a:solidFill>
                  <a:srgbClr val="000000"/>
                </a:solidFill>
                <a:ea typeface="微软雅黑" panose="020B0503020204020204" pitchFamily="34" charset="-122"/>
                <a:cs typeface="Times New Roman" panose="02020603050405020304" pitchFamily="18" charset="0"/>
              </a:rPr>
              <a:t>λ</a:t>
            </a:r>
            <a:r>
              <a:rPr lang="zh-CN" altLang="el-GR" sz="2400" b="0" kern="0" dirty="0">
                <a:solidFill>
                  <a:srgbClr val="000000"/>
                </a:solidFill>
                <a:ea typeface="微软雅黑" panose="020B0503020204020204" pitchFamily="34" charset="-122"/>
                <a:cs typeface="Times New Roman" panose="02020603050405020304" pitchFamily="18" charset="0"/>
              </a:rPr>
              <a:t>＞</a:t>
            </a:r>
            <a:r>
              <a:rPr lang="el-GR" altLang="zh-CN" sz="2400" b="0" kern="0" dirty="0">
                <a:solidFill>
                  <a:srgbClr val="000000"/>
                </a:solidFill>
                <a:ea typeface="微软雅黑" panose="020B0503020204020204" pitchFamily="34" charset="-122"/>
                <a:cs typeface="Times New Roman" panose="02020603050405020304" pitchFamily="18" charset="0"/>
              </a:rPr>
              <a:t>0</a:t>
            </a:r>
            <a:r>
              <a:rPr lang="zh-CN" altLang="en-US" sz="2400" b="0" kern="0" dirty="0">
                <a:solidFill>
                  <a:srgbClr val="000000"/>
                </a:solidFill>
                <a:ea typeface="微软雅黑" panose="020B0503020204020204" pitchFamily="34" charset="-122"/>
                <a:cs typeface="Times New Roman" panose="02020603050405020304" pitchFamily="18" charset="0"/>
              </a:rPr>
              <a:t>单调</a:t>
            </a:r>
            <a:r>
              <a:rPr lang="zh-CN" altLang="en-US" sz="2400" b="0" kern="0" dirty="0" smtClean="0">
                <a:solidFill>
                  <a:srgbClr val="000000"/>
                </a:solidFill>
                <a:ea typeface="微软雅黑" panose="020B0503020204020204" pitchFamily="34" charset="-122"/>
                <a:cs typeface="Times New Roman" panose="02020603050405020304" pitchFamily="18" charset="0"/>
              </a:rPr>
              <a:t>递减，且</a:t>
            </a:r>
          </a:p>
        </p:txBody>
      </p:sp>
      <p:sp>
        <p:nvSpPr>
          <p:cNvPr id="7" name="Text Box 4"/>
          <p:cNvSpPr txBox="1">
            <a:spLocks noChangeArrowheads="1"/>
          </p:cNvSpPr>
          <p:nvPr/>
        </p:nvSpPr>
        <p:spPr bwMode="auto">
          <a:xfrm>
            <a:off x="972774" y="2024767"/>
            <a:ext cx="10315576" cy="5808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lnSpc>
                <a:spcPct val="150000"/>
              </a:lnSpc>
              <a:defRPr/>
            </a:pPr>
            <a:r>
              <a:rPr lang="el-GR" altLang="zh-CN" sz="2400" b="0" i="1" kern="0" dirty="0">
                <a:solidFill>
                  <a:srgbClr val="000000"/>
                </a:solidFill>
                <a:ea typeface="微软雅黑" panose="020B0503020204020204" pitchFamily="34" charset="-122"/>
                <a:cs typeface="Times New Roman" panose="02020603050405020304" pitchFamily="18" charset="0"/>
              </a:rPr>
              <a:t>λ</a:t>
            </a:r>
            <a:r>
              <a:rPr lang="el-GR" altLang="zh-CN" sz="2400" b="0" kern="0" dirty="0">
                <a:solidFill>
                  <a:srgbClr val="000000"/>
                </a:solidFill>
                <a:ea typeface="微软雅黑" panose="020B0503020204020204" pitchFamily="34" charset="-122"/>
                <a:cs typeface="Times New Roman" panose="02020603050405020304" pitchFamily="18" charset="0"/>
              </a:rPr>
              <a:t>→</a:t>
            </a:r>
            <a:r>
              <a:rPr lang="el-GR" altLang="zh-CN" sz="2400" b="0" kern="0" dirty="0" smtClean="0">
                <a:solidFill>
                  <a:srgbClr val="000000"/>
                </a:solidFill>
                <a:ea typeface="微软雅黑" panose="020B0503020204020204" pitchFamily="34" charset="-122"/>
                <a:cs typeface="Times New Roman" panose="02020603050405020304" pitchFamily="18" charset="0"/>
              </a:rPr>
              <a:t>0</a:t>
            </a:r>
            <a:r>
              <a:rPr lang="en-US" altLang="zh-CN" sz="2400" b="0" kern="0" dirty="0" smtClean="0">
                <a:solidFill>
                  <a:srgbClr val="000000"/>
                </a:solidFill>
                <a:ea typeface="微软雅黑" panose="020B0503020204020204" pitchFamily="34" charset="-122"/>
                <a:cs typeface="Times New Roman" panose="02020603050405020304" pitchFamily="18" charset="0"/>
              </a:rPr>
              <a:t> </a:t>
            </a:r>
            <a:r>
              <a:rPr lang="zh-CN" altLang="en-US" sz="2400" b="0" kern="0" dirty="0" smtClean="0">
                <a:solidFill>
                  <a:srgbClr val="000000"/>
                </a:solidFill>
                <a:ea typeface="微软雅黑" panose="020B0503020204020204" pitchFamily="34" charset="-122"/>
                <a:cs typeface="Times New Roman" panose="02020603050405020304" pitchFamily="18" charset="0"/>
              </a:rPr>
              <a:t>时，</a:t>
            </a:r>
            <a:r>
              <a:rPr lang="en-US" altLang="zh-CN" sz="2400" b="0" i="1" kern="0" dirty="0" smtClean="0">
                <a:solidFill>
                  <a:srgbClr val="000000"/>
                </a:solidFill>
                <a:ea typeface="微软雅黑" panose="020B0503020204020204" pitchFamily="34" charset="-122"/>
                <a:cs typeface="Times New Roman" panose="02020603050405020304" pitchFamily="18" charset="0"/>
              </a:rPr>
              <a:t>q</a:t>
            </a:r>
            <a:r>
              <a:rPr lang="en-US" altLang="zh-CN" sz="2400" b="0" kern="0" dirty="0" smtClean="0">
                <a:solidFill>
                  <a:srgbClr val="000000"/>
                </a:solidFill>
                <a:ea typeface="微软雅黑" panose="020B0503020204020204" pitchFamily="34" charset="-122"/>
                <a:cs typeface="Times New Roman" panose="02020603050405020304" pitchFamily="18" charset="0"/>
              </a:rPr>
              <a:t>(</a:t>
            </a:r>
            <a:r>
              <a:rPr lang="el-GR" altLang="zh-CN" sz="2400" b="0" i="1" kern="0" dirty="0">
                <a:solidFill>
                  <a:srgbClr val="000000"/>
                </a:solidFill>
                <a:ea typeface="微软雅黑" panose="020B0503020204020204" pitchFamily="34" charset="-122"/>
                <a:cs typeface="Times New Roman" panose="02020603050405020304" pitchFamily="18" charset="0"/>
              </a:rPr>
              <a:t>λ</a:t>
            </a:r>
            <a:r>
              <a:rPr lang="el-GR" altLang="zh-CN" sz="2400" b="0" kern="0" dirty="0">
                <a:solidFill>
                  <a:srgbClr val="000000"/>
                </a:solidFill>
                <a:ea typeface="微软雅黑" panose="020B0503020204020204" pitchFamily="34" charset="-122"/>
                <a:cs typeface="Times New Roman" panose="02020603050405020304" pitchFamily="18" charset="0"/>
              </a:rPr>
              <a:t>)</a:t>
            </a:r>
            <a:r>
              <a:rPr lang="el-GR" altLang="zh-CN" sz="2400" b="0" kern="0" dirty="0" smtClean="0">
                <a:solidFill>
                  <a:srgbClr val="000000"/>
                </a:solidFill>
                <a:ea typeface="微软雅黑" panose="020B0503020204020204" pitchFamily="34" charset="-122"/>
                <a:cs typeface="Times New Roman" panose="02020603050405020304" pitchFamily="18" charset="0"/>
              </a:rPr>
              <a:t>→∞</a:t>
            </a:r>
            <a:r>
              <a:rPr lang="zh-CN" altLang="en-US" sz="2400" b="0" kern="0" dirty="0" smtClean="0">
                <a:solidFill>
                  <a:srgbClr val="000000"/>
                </a:solidFill>
                <a:ea typeface="微软雅黑" panose="020B0503020204020204" pitchFamily="34" charset="-122"/>
                <a:cs typeface="Times New Roman" panose="02020603050405020304" pitchFamily="18" charset="0"/>
              </a:rPr>
              <a:t>；</a:t>
            </a:r>
            <a:r>
              <a:rPr lang="el-GR" altLang="zh-CN" sz="2400" b="0" i="1" kern="0" dirty="0" smtClean="0">
                <a:solidFill>
                  <a:srgbClr val="000000"/>
                </a:solidFill>
                <a:ea typeface="微软雅黑" panose="020B0503020204020204" pitchFamily="34" charset="-122"/>
                <a:cs typeface="Times New Roman" panose="02020603050405020304" pitchFamily="18" charset="0"/>
              </a:rPr>
              <a:t>λ</a:t>
            </a:r>
            <a:r>
              <a:rPr lang="el-GR" altLang="zh-CN" sz="2400" b="0" kern="0" dirty="0">
                <a:solidFill>
                  <a:srgbClr val="000000"/>
                </a:solidFill>
                <a:ea typeface="微软雅黑" panose="020B0503020204020204" pitchFamily="34" charset="-122"/>
                <a:cs typeface="Times New Roman" panose="02020603050405020304" pitchFamily="18" charset="0"/>
              </a:rPr>
              <a:t>→∞</a:t>
            </a:r>
            <a:r>
              <a:rPr lang="zh-CN" altLang="en-US" sz="2400" b="0" kern="0" dirty="0" smtClean="0">
                <a:solidFill>
                  <a:srgbClr val="000000"/>
                </a:solidFill>
                <a:ea typeface="微软雅黑" panose="020B0503020204020204" pitchFamily="34" charset="-122"/>
                <a:cs typeface="Times New Roman" panose="02020603050405020304" pitchFamily="18" charset="0"/>
              </a:rPr>
              <a:t>时，</a:t>
            </a:r>
            <a:r>
              <a:rPr lang="en-US" altLang="zh-CN" sz="2400" b="0" i="1" kern="0" dirty="0" smtClean="0">
                <a:solidFill>
                  <a:srgbClr val="000000"/>
                </a:solidFill>
                <a:ea typeface="微软雅黑" panose="020B0503020204020204" pitchFamily="34" charset="-122"/>
                <a:cs typeface="Times New Roman" panose="02020603050405020304" pitchFamily="18" charset="0"/>
              </a:rPr>
              <a:t>q</a:t>
            </a:r>
            <a:r>
              <a:rPr lang="en-US" altLang="zh-CN" sz="2400" b="0" kern="0" dirty="0" smtClean="0">
                <a:solidFill>
                  <a:srgbClr val="000000"/>
                </a:solidFill>
                <a:ea typeface="微软雅黑" panose="020B0503020204020204" pitchFamily="34" charset="-122"/>
                <a:cs typeface="Times New Roman" panose="02020603050405020304" pitchFamily="18" charset="0"/>
              </a:rPr>
              <a:t>(</a:t>
            </a:r>
            <a:r>
              <a:rPr lang="el-GR" altLang="zh-CN" sz="2400" b="0" i="1" kern="0" dirty="0">
                <a:solidFill>
                  <a:srgbClr val="000000"/>
                </a:solidFill>
                <a:ea typeface="微软雅黑" panose="020B0503020204020204" pitchFamily="34" charset="-122"/>
                <a:cs typeface="Times New Roman" panose="02020603050405020304" pitchFamily="18" charset="0"/>
              </a:rPr>
              <a:t>λ</a:t>
            </a:r>
            <a:r>
              <a:rPr lang="el-GR" altLang="zh-CN" sz="2400" b="0" kern="0" dirty="0">
                <a:solidFill>
                  <a:srgbClr val="000000"/>
                </a:solidFill>
                <a:ea typeface="微软雅黑" panose="020B0503020204020204" pitchFamily="34" charset="-122"/>
                <a:cs typeface="Times New Roman" panose="02020603050405020304" pitchFamily="18" charset="0"/>
              </a:rPr>
              <a:t>)→0</a:t>
            </a:r>
            <a:endParaRPr lang="zh-CN" altLang="en-US" sz="2400" b="0" kern="0" dirty="0" smtClean="0">
              <a:solidFill>
                <a:srgbClr val="000000"/>
              </a:solidFill>
              <a:ea typeface="微软雅黑" panose="020B0503020204020204" pitchFamily="34" charset="-122"/>
              <a:cs typeface="Times New Roman" panose="02020603050405020304" pitchFamily="18" charset="0"/>
            </a:endParaRPr>
          </a:p>
        </p:txBody>
      </p:sp>
    </p:spTree>
    <p:custDataLst>
      <p:tags r:id="rId1"/>
    </p:custDataLst>
    <p:extLst>
      <p:ext uri="{BB962C8B-B14F-4D97-AF65-F5344CB8AC3E}">
        <p14:creationId xmlns:p14="http://schemas.microsoft.com/office/powerpoint/2010/main" val="11279406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a:extLst>
              <a:ext uri="{FF2B5EF4-FFF2-40B4-BE49-F238E27FC236}">
                <a16:creationId xmlns:a16="http://schemas.microsoft.com/office/drawing/2014/main" xmlns="" id="{1C79A3DF-D1DD-4DCD-BBCA-3F9A1B85B033}"/>
              </a:ext>
            </a:extLst>
          </p:cNvPr>
          <p:cNvGrpSpPr/>
          <p:nvPr/>
        </p:nvGrpSpPr>
        <p:grpSpPr>
          <a:xfrm>
            <a:off x="486158" y="312361"/>
            <a:ext cx="5321016" cy="556191"/>
            <a:chOff x="486158" y="414665"/>
            <a:chExt cx="5321016" cy="556191"/>
          </a:xfrm>
        </p:grpSpPr>
        <p:sp>
          <p:nvSpPr>
            <p:cNvPr id="23" name="矩形 22">
              <a:extLst>
                <a:ext uri="{FF2B5EF4-FFF2-40B4-BE49-F238E27FC236}">
                  <a16:creationId xmlns:a16="http://schemas.microsoft.com/office/drawing/2014/main" xmlns="" id="{D694509D-4481-4D7D-B3BE-D6D36C1F91F3}"/>
                </a:ext>
              </a:extLst>
            </p:cNvPr>
            <p:cNvSpPr/>
            <p:nvPr/>
          </p:nvSpPr>
          <p:spPr>
            <a:xfrm>
              <a:off x="1172351" y="414665"/>
              <a:ext cx="4634823" cy="523220"/>
            </a:xfrm>
            <a:prstGeom prst="rect">
              <a:avLst/>
            </a:prstGeom>
          </p:spPr>
          <p:txBody>
            <a:bodyPr wrap="square">
              <a:spAutoFit/>
            </a:bodyPr>
            <a:lstStyle/>
            <a:p>
              <a:pPr lvl="0">
                <a:defRPr/>
              </a:pPr>
              <a:r>
                <a:rPr lang="zh-CN" altLang="en-US" sz="2800" b="1" spc="300" dirty="0" smtClean="0">
                  <a:solidFill>
                    <a:prstClr val="black">
                      <a:lumMod val="95000"/>
                      <a:lumOff val="5000"/>
                    </a:prstClr>
                  </a:solidFill>
                  <a:latin typeface="微软雅黑" panose="020B0503020204020204" pitchFamily="34" charset="-122"/>
                  <a:ea typeface="微软雅黑" panose="020B0503020204020204" pitchFamily="34" charset="-122"/>
                  <a:cs typeface="+mn-ea"/>
                  <a:sym typeface="+mn-lt"/>
                </a:rPr>
                <a:t>莱斯利种群</a:t>
              </a:r>
              <a:r>
                <a:rPr lang="zh-CN" altLang="en-US" sz="2800" b="1" spc="300" dirty="0">
                  <a:solidFill>
                    <a:prstClr val="black">
                      <a:lumMod val="95000"/>
                      <a:lumOff val="5000"/>
                    </a:prstClr>
                  </a:solidFill>
                  <a:latin typeface="微软雅黑" panose="020B0503020204020204" pitchFamily="34" charset="-122"/>
                  <a:ea typeface="微软雅黑" panose="020B0503020204020204" pitchFamily="34" charset="-122"/>
                  <a:cs typeface="+mn-ea"/>
                  <a:sym typeface="+mn-lt"/>
                </a:rPr>
                <a:t>模型</a:t>
              </a:r>
            </a:p>
          </p:txBody>
        </p:sp>
        <p:sp>
          <p:nvSpPr>
            <p:cNvPr id="24" name="矩形 23">
              <a:extLst>
                <a:ext uri="{FF2B5EF4-FFF2-40B4-BE49-F238E27FC236}">
                  <a16:creationId xmlns:a16="http://schemas.microsoft.com/office/drawing/2014/main" xmlns="" id="{585731C8-2130-4A42-BDC6-479492FADCAA}"/>
                </a:ext>
              </a:extLst>
            </p:cNvPr>
            <p:cNvSpPr/>
            <p:nvPr/>
          </p:nvSpPr>
          <p:spPr>
            <a:xfrm>
              <a:off x="486158" y="509191"/>
              <a:ext cx="577495" cy="461665"/>
            </a:xfrm>
            <a:prstGeom prst="rect">
              <a:avLst/>
            </a:prstGeom>
          </p:spPr>
          <p:txBody>
            <a:bodyPr wrap="square">
              <a:spAutoFit/>
            </a:bodyPr>
            <a:lstStyle/>
            <a:p>
              <a:pPr lvl="0" algn="ctr">
                <a:defRPr/>
              </a:pPr>
              <a:r>
                <a:rPr lang="en-US" altLang="zh-CN" sz="2400" b="1" dirty="0" smtClean="0">
                  <a:solidFill>
                    <a:prstClr val="white"/>
                  </a:solidFill>
                  <a:latin typeface="Times New Roman" pitchFamily="18" charset="0"/>
                  <a:ea typeface="微软雅黑" panose="020B0503020204020204" pitchFamily="34" charset="-122"/>
                  <a:cs typeface="Times New Roman" pitchFamily="18" charset="0"/>
                  <a:sym typeface="+mn-lt"/>
                </a:rPr>
                <a:t>§7</a:t>
              </a:r>
              <a:endParaRPr lang="en-US" altLang="zh-CN" sz="2400" b="1" dirty="0">
                <a:solidFill>
                  <a:prstClr val="white"/>
                </a:solidFill>
                <a:latin typeface="Times New Roman" pitchFamily="18" charset="0"/>
                <a:ea typeface="微软雅黑" panose="020B0503020204020204" pitchFamily="34" charset="-122"/>
                <a:cs typeface="Times New Roman" pitchFamily="18" charset="0"/>
                <a:sym typeface="+mn-lt"/>
              </a:endParaRPr>
            </a:p>
          </p:txBody>
        </p:sp>
      </p:grpSp>
      <p:sp>
        <p:nvSpPr>
          <p:cNvPr id="5" name="Text Box 13"/>
          <p:cNvSpPr txBox="1">
            <a:spLocks noChangeArrowheads="1"/>
          </p:cNvSpPr>
          <p:nvPr/>
        </p:nvSpPr>
        <p:spPr bwMode="auto">
          <a:xfrm>
            <a:off x="1063653" y="1055155"/>
            <a:ext cx="398029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algn="just" eaLnBrk="1" hangingPunct="1">
              <a:lnSpc>
                <a:spcPct val="150000"/>
              </a:lnSpc>
              <a:spcBef>
                <a:spcPct val="50000"/>
              </a:spcBef>
              <a:defRPr/>
            </a:pPr>
            <a:r>
              <a:rPr lang="zh-CN" altLang="en-US" sz="2400" b="0" kern="0" dirty="0" smtClean="0">
                <a:solidFill>
                  <a:srgbClr val="000000"/>
                </a:solidFill>
                <a:ea typeface="微软雅黑" panose="020B0503020204020204" pitchFamily="34" charset="-122"/>
                <a:cs typeface="Times New Roman" panose="02020603050405020304" pitchFamily="18" charset="0"/>
              </a:rPr>
              <a:t>求对应 </a:t>
            </a:r>
            <a:r>
              <a:rPr lang="en-US" altLang="zh-CN" sz="2400" b="0" i="1" kern="0" dirty="0" smtClean="0">
                <a:solidFill>
                  <a:srgbClr val="000000"/>
                </a:solidFill>
                <a:ea typeface="微软雅黑" panose="020B0503020204020204" pitchFamily="34" charset="-122"/>
                <a:cs typeface="Times New Roman" panose="02020603050405020304" pitchFamily="18" charset="0"/>
              </a:rPr>
              <a:t>λ</a:t>
            </a:r>
            <a:r>
              <a:rPr lang="en-US" altLang="zh-CN" sz="2400" b="0" kern="0" baseline="-25000" dirty="0" smtClean="0">
                <a:solidFill>
                  <a:srgbClr val="000000"/>
                </a:solidFill>
                <a:ea typeface="微软雅黑" panose="020B0503020204020204" pitchFamily="34" charset="-122"/>
                <a:cs typeface="Times New Roman" panose="02020603050405020304" pitchFamily="18" charset="0"/>
              </a:rPr>
              <a:t>1 </a:t>
            </a:r>
            <a:r>
              <a:rPr lang="zh-CN" altLang="en-US" sz="2400" b="0" kern="0" dirty="0" smtClean="0">
                <a:solidFill>
                  <a:srgbClr val="000000"/>
                </a:solidFill>
                <a:ea typeface="微软雅黑" panose="020B0503020204020204" pitchFamily="34" charset="-122"/>
                <a:cs typeface="Times New Roman" panose="02020603050405020304" pitchFamily="18" charset="0"/>
              </a:rPr>
              <a:t>的特征向量 </a:t>
            </a:r>
            <a:r>
              <a:rPr lang="en-US" altLang="zh-CN" sz="2400" i="1" kern="0" dirty="0" smtClean="0">
                <a:solidFill>
                  <a:srgbClr val="000000"/>
                </a:solidFill>
                <a:ea typeface="微软雅黑" panose="020B0503020204020204" pitchFamily="34" charset="-122"/>
                <a:cs typeface="Times New Roman" panose="02020603050405020304" pitchFamily="18" charset="0"/>
              </a:rPr>
              <a:t>x</a:t>
            </a:r>
            <a:r>
              <a:rPr lang="zh-CN" altLang="en-US" sz="2400" b="0" kern="0" dirty="0" smtClean="0">
                <a:solidFill>
                  <a:srgbClr val="000000"/>
                </a:solidFill>
                <a:ea typeface="微软雅黑" panose="020B0503020204020204" pitchFamily="34" charset="-122"/>
                <a:cs typeface="Times New Roman" panose="02020603050405020304" pitchFamily="18" charset="0"/>
              </a:rPr>
              <a:t>。</a:t>
            </a:r>
          </a:p>
        </p:txBody>
      </p:sp>
      <p:graphicFrame>
        <p:nvGraphicFramePr>
          <p:cNvPr id="6" name="对象 5"/>
          <p:cNvGraphicFramePr>
            <a:graphicFrameLocks noChangeAspect="1"/>
          </p:cNvGraphicFramePr>
          <p:nvPr>
            <p:extLst>
              <p:ext uri="{D42A27DB-BD31-4B8C-83A1-F6EECF244321}">
                <p14:modId xmlns:p14="http://schemas.microsoft.com/office/powerpoint/2010/main" val="2893101294"/>
              </p:ext>
            </p:extLst>
          </p:nvPr>
        </p:nvGraphicFramePr>
        <p:xfrm>
          <a:off x="1171262" y="1755879"/>
          <a:ext cx="4724400" cy="1803400"/>
        </p:xfrm>
        <a:graphic>
          <a:graphicData uri="http://schemas.openxmlformats.org/presentationml/2006/ole">
            <mc:AlternateContent xmlns:mc="http://schemas.openxmlformats.org/markup-compatibility/2006">
              <mc:Choice xmlns:v="urn:schemas-microsoft-com:vml" Requires="v">
                <p:oleObj spid="_x0000_s244812" name="Equation" r:id="rId4" imgW="4724280" imgH="1803240" progId="Equation.DSMT4">
                  <p:embed/>
                </p:oleObj>
              </mc:Choice>
              <mc:Fallback>
                <p:oleObj name="Equation" r:id="rId4" imgW="4724280" imgH="1803240" progId="Equation.DSMT4">
                  <p:embed/>
                  <p:pic>
                    <p:nvPicPr>
                      <p:cNvPr id="0" name=""/>
                      <p:cNvPicPr/>
                      <p:nvPr/>
                    </p:nvPicPr>
                    <p:blipFill>
                      <a:blip r:embed="rId5"/>
                      <a:stretch>
                        <a:fillRect/>
                      </a:stretch>
                    </p:blipFill>
                    <p:spPr>
                      <a:xfrm>
                        <a:off x="1171262" y="1755879"/>
                        <a:ext cx="4724400" cy="1803400"/>
                      </a:xfrm>
                      <a:prstGeom prst="rect">
                        <a:avLst/>
                      </a:prstGeom>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3501203438"/>
              </p:ext>
            </p:extLst>
          </p:nvPr>
        </p:nvGraphicFramePr>
        <p:xfrm>
          <a:off x="1156525" y="4052888"/>
          <a:ext cx="3556000" cy="2667000"/>
        </p:xfrm>
        <a:graphic>
          <a:graphicData uri="http://schemas.openxmlformats.org/presentationml/2006/ole">
            <mc:AlternateContent xmlns:mc="http://schemas.openxmlformats.org/markup-compatibility/2006">
              <mc:Choice xmlns:v="urn:schemas-microsoft-com:vml" Requires="v">
                <p:oleObj spid="_x0000_s244813" name="Equation" r:id="rId6" imgW="3555720" imgH="2666880" progId="Equation.DSMT4">
                  <p:embed/>
                </p:oleObj>
              </mc:Choice>
              <mc:Fallback>
                <p:oleObj name="Equation" r:id="rId6" imgW="3555720" imgH="2666880" progId="Equation.DSMT4">
                  <p:embed/>
                  <p:pic>
                    <p:nvPicPr>
                      <p:cNvPr id="0" name=""/>
                      <p:cNvPicPr>
                        <a:picLocks noChangeAspect="1" noChangeArrowheads="1"/>
                      </p:cNvPicPr>
                      <p:nvPr/>
                    </p:nvPicPr>
                    <p:blipFill>
                      <a:blip r:embed="rId7"/>
                      <a:srcRect/>
                      <a:stretch>
                        <a:fillRect/>
                      </a:stretch>
                    </p:blipFill>
                    <p:spPr bwMode="auto">
                      <a:xfrm>
                        <a:off x="1156525" y="4052888"/>
                        <a:ext cx="3556000"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AutoShape 54"/>
          <p:cNvSpPr>
            <a:spLocks noChangeArrowheads="1"/>
          </p:cNvSpPr>
          <p:nvPr/>
        </p:nvSpPr>
        <p:spPr bwMode="auto">
          <a:xfrm>
            <a:off x="4851898" y="5183388"/>
            <a:ext cx="955276" cy="215900"/>
          </a:xfrm>
          <a:prstGeom prst="rightArrow">
            <a:avLst>
              <a:gd name="adj1" fmla="val 50000"/>
              <a:gd name="adj2" fmla="val 75276"/>
            </a:avLst>
          </a:prstGeom>
          <a:solidFill>
            <a:srgbClr val="00B0F0"/>
          </a:solidFill>
          <a:ln w="9525">
            <a:solidFill>
              <a:srgbClr val="00B0F0"/>
            </a:solidFill>
            <a:miter lim="800000"/>
          </a:ln>
          <a:effectLst>
            <a:outerShdw blurRad="50800" dist="38100" dir="2700000" algn="tl" rotWithShape="0">
              <a:prstClr val="black">
                <a:alpha val="40000"/>
              </a:prstClr>
            </a:outerShdw>
          </a:effectLst>
        </p:spPr>
        <p:txBody>
          <a:bodyPr wrap="square" anchor="ct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zh-CN" altLang="en-US" sz="1800" b="0" i="0" u="none" strike="noStrike" kern="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endParaRPr>
          </a:p>
        </p:txBody>
      </p:sp>
      <p:sp>
        <p:nvSpPr>
          <p:cNvPr id="9" name="Text Box 13"/>
          <p:cNvSpPr txBox="1">
            <a:spLocks noChangeArrowheads="1"/>
          </p:cNvSpPr>
          <p:nvPr/>
        </p:nvSpPr>
        <p:spPr bwMode="auto">
          <a:xfrm>
            <a:off x="4881394" y="4537057"/>
            <a:ext cx="85363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marL="0" marR="0" lvl="0" indent="0" algn="just" defTabSz="914400" eaLnBrk="1" fontAlgn="auto" latinLnBrk="0" hangingPunct="1">
              <a:lnSpc>
                <a:spcPct val="150000"/>
              </a:lnSpc>
              <a:spcBef>
                <a:spcPct val="50000"/>
              </a:spcBef>
              <a:spcAft>
                <a:spcPts val="0"/>
              </a:spcAft>
              <a:buClrTx/>
              <a:buSzTx/>
              <a:buFontTx/>
              <a:buNone/>
              <a:tabLst/>
              <a:defRPr/>
            </a:pPr>
            <a:r>
              <a:rPr lang="en-US" altLang="zh-CN" sz="2400" b="0" i="1" kern="0" dirty="0" smtClean="0">
                <a:solidFill>
                  <a:srgbClr val="000000"/>
                </a:solidFill>
                <a:ea typeface="微软雅黑" panose="020B0503020204020204" pitchFamily="34" charset="-122"/>
                <a:cs typeface="Times New Roman" panose="02020603050405020304" pitchFamily="18" charset="0"/>
              </a:rPr>
              <a:t>x</a:t>
            </a:r>
            <a:r>
              <a:rPr lang="en-US" altLang="zh-CN" sz="2400" b="0" kern="0" baseline="-25000" dirty="0" smtClean="0">
                <a:solidFill>
                  <a:srgbClr val="000000"/>
                </a:solidFill>
                <a:ea typeface="微软雅黑" panose="020B0503020204020204" pitchFamily="34" charset="-122"/>
                <a:cs typeface="Times New Roman" panose="02020603050405020304" pitchFamily="18" charset="0"/>
              </a:rPr>
              <a:t>1</a:t>
            </a:r>
            <a:r>
              <a:rPr lang="en-US" altLang="zh-CN" sz="2400" b="0" kern="0" dirty="0" smtClean="0">
                <a:solidFill>
                  <a:srgbClr val="000000"/>
                </a:solidFill>
                <a:ea typeface="微软雅黑" panose="020B0503020204020204" pitchFamily="34" charset="-122"/>
                <a:cs typeface="Times New Roman" panose="02020603050405020304" pitchFamily="18" charset="0"/>
              </a:rPr>
              <a:t>=1</a:t>
            </a:r>
            <a:endParaRPr kumimoji="0" lang="zh-CN" altLang="en-US" sz="2400" b="0" i="0" u="none" strike="noStrike" kern="0" cap="none" spc="0" normalizeH="0" baseline="0" noProof="0" dirty="0" smtClean="0">
              <a:ln>
                <a:noFill/>
              </a:ln>
              <a:solidFill>
                <a:srgbClr val="000000"/>
              </a:solidFill>
              <a:effectLst/>
              <a:uLnTx/>
              <a:uFillTx/>
              <a:ea typeface="微软雅黑" panose="020B0503020204020204" pitchFamily="34" charset="-122"/>
              <a:cs typeface="Times New Roman" panose="02020603050405020304" pitchFamily="18" charset="0"/>
            </a:endParaRPr>
          </a:p>
        </p:txBody>
      </p:sp>
      <p:sp>
        <p:nvSpPr>
          <p:cNvPr id="10" name="右箭头 9"/>
          <p:cNvSpPr/>
          <p:nvPr/>
        </p:nvSpPr>
        <p:spPr>
          <a:xfrm rot="5400000">
            <a:off x="2594606" y="3737940"/>
            <a:ext cx="529230" cy="171908"/>
          </a:xfrm>
          <a:prstGeom prst="rightArrow">
            <a:avLst/>
          </a:prstGeom>
          <a:solidFill>
            <a:srgbClr val="00B0F0"/>
          </a:solidFill>
          <a:ln w="12700" cap="flat" cmpd="sng" algn="ctr">
            <a:solidFill>
              <a:srgbClr val="00B0F0"/>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3688102530"/>
              </p:ext>
            </p:extLst>
          </p:nvPr>
        </p:nvGraphicFramePr>
        <p:xfrm>
          <a:off x="5908116" y="3957838"/>
          <a:ext cx="2019300" cy="2667000"/>
        </p:xfrm>
        <a:graphic>
          <a:graphicData uri="http://schemas.openxmlformats.org/presentationml/2006/ole">
            <mc:AlternateContent xmlns:mc="http://schemas.openxmlformats.org/markup-compatibility/2006">
              <mc:Choice xmlns:v="urn:schemas-microsoft-com:vml" Requires="v">
                <p:oleObj spid="_x0000_s244814" name="Equation" r:id="rId8" imgW="2019240" imgH="2666880" progId="Equation.DSMT4">
                  <p:embed/>
                </p:oleObj>
              </mc:Choice>
              <mc:Fallback>
                <p:oleObj name="Equation" r:id="rId8" imgW="2019240" imgH="2666880" progId="Equation.DSMT4">
                  <p:embed/>
                  <p:pic>
                    <p:nvPicPr>
                      <p:cNvPr id="0" name="对象 12"/>
                      <p:cNvPicPr>
                        <a:picLocks noChangeAspect="1" noChangeArrowheads="1"/>
                      </p:cNvPicPr>
                      <p:nvPr/>
                    </p:nvPicPr>
                    <p:blipFill>
                      <a:blip r:embed="rId9"/>
                      <a:srcRect/>
                      <a:stretch>
                        <a:fillRect/>
                      </a:stretch>
                    </p:blipFill>
                    <p:spPr bwMode="auto">
                      <a:xfrm>
                        <a:off x="5908116" y="3957838"/>
                        <a:ext cx="2019300"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 name="Text Box 13"/>
          <p:cNvSpPr txBox="1">
            <a:spLocks noChangeArrowheads="1"/>
          </p:cNvSpPr>
          <p:nvPr/>
        </p:nvSpPr>
        <p:spPr bwMode="auto">
          <a:xfrm>
            <a:off x="8426243" y="4048672"/>
            <a:ext cx="3018505" cy="2308324"/>
          </a:xfrm>
          <a:prstGeom prst="rect">
            <a:avLst/>
          </a:prstGeom>
          <a:noFill/>
          <a:ln w="19050">
            <a:solidFill>
              <a:srgbClr val="00B0F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algn="just" eaLnBrk="1" hangingPunct="1">
              <a:lnSpc>
                <a:spcPct val="150000"/>
              </a:lnSpc>
              <a:spcBef>
                <a:spcPct val="50000"/>
              </a:spcBef>
              <a:defRPr/>
            </a:pPr>
            <a:r>
              <a:rPr lang="zh-CN" altLang="en-US" sz="2400" b="0" kern="0" dirty="0" smtClean="0">
                <a:solidFill>
                  <a:srgbClr val="000000"/>
                </a:solidFill>
                <a:ea typeface="微软雅黑" panose="020B0503020204020204" pitchFamily="34" charset="-122"/>
                <a:cs typeface="Times New Roman" panose="02020603050405020304" pitchFamily="18" charset="0"/>
              </a:rPr>
              <a:t>特征向量</a:t>
            </a:r>
            <a:r>
              <a:rPr lang="zh-CN" altLang="en-US" sz="2400" b="0" kern="0" dirty="0">
                <a:solidFill>
                  <a:srgbClr val="000000"/>
                </a:solidFill>
                <a:ea typeface="微软雅黑" panose="020B0503020204020204" pitchFamily="34" charset="-122"/>
                <a:cs typeface="Times New Roman" panose="02020603050405020304" pitchFamily="18" charset="0"/>
              </a:rPr>
              <a:t>的所有元素均为</a:t>
            </a:r>
            <a:r>
              <a:rPr lang="zh-CN" altLang="en-US" sz="2400" b="0" kern="0" dirty="0" smtClean="0">
                <a:solidFill>
                  <a:srgbClr val="000000"/>
                </a:solidFill>
                <a:ea typeface="微软雅黑" panose="020B0503020204020204" pitchFamily="34" charset="-122"/>
                <a:cs typeface="Times New Roman" panose="02020603050405020304" pitchFamily="18" charset="0"/>
              </a:rPr>
              <a:t>正，任何</a:t>
            </a:r>
            <a:r>
              <a:rPr lang="zh-CN" altLang="en-US" sz="2400" b="0" kern="0" dirty="0">
                <a:solidFill>
                  <a:srgbClr val="000000"/>
                </a:solidFill>
                <a:ea typeface="微软雅黑" panose="020B0503020204020204" pitchFamily="34" charset="-122"/>
                <a:cs typeface="Times New Roman" panose="02020603050405020304" pitchFamily="18" charset="0"/>
              </a:rPr>
              <a:t>一个对应</a:t>
            </a:r>
            <a:r>
              <a:rPr lang="zh-CN" altLang="en-US" sz="2400" b="0" kern="0" dirty="0" smtClean="0">
                <a:solidFill>
                  <a:srgbClr val="000000"/>
                </a:solidFill>
                <a:ea typeface="微软雅黑" panose="020B0503020204020204" pitchFamily="34" charset="-122"/>
                <a:cs typeface="Times New Roman" panose="02020603050405020304" pitchFamily="18" charset="0"/>
              </a:rPr>
              <a:t>于 </a:t>
            </a:r>
            <a:r>
              <a:rPr lang="en-US" altLang="zh-CN" sz="2400" b="0" i="1" kern="0" dirty="0" smtClean="0">
                <a:solidFill>
                  <a:srgbClr val="000000"/>
                </a:solidFill>
                <a:ea typeface="微软雅黑" panose="020B0503020204020204" pitchFamily="34" charset="-122"/>
                <a:cs typeface="Times New Roman" panose="02020603050405020304" pitchFamily="18" charset="0"/>
              </a:rPr>
              <a:t>λ</a:t>
            </a:r>
            <a:r>
              <a:rPr lang="en-US" altLang="zh-CN" sz="2400" b="0" kern="0" baseline="-25000" dirty="0" smtClean="0">
                <a:solidFill>
                  <a:srgbClr val="000000"/>
                </a:solidFill>
                <a:ea typeface="微软雅黑" panose="020B0503020204020204" pitchFamily="34" charset="-122"/>
                <a:cs typeface="Times New Roman" panose="02020603050405020304" pitchFamily="18" charset="0"/>
              </a:rPr>
              <a:t>1 </a:t>
            </a:r>
            <a:r>
              <a:rPr lang="zh-CN" altLang="en-US" sz="2400" b="0" kern="0" dirty="0" smtClean="0">
                <a:solidFill>
                  <a:srgbClr val="000000"/>
                </a:solidFill>
                <a:ea typeface="微软雅黑" panose="020B0503020204020204" pitchFamily="34" charset="-122"/>
                <a:cs typeface="Times New Roman" panose="02020603050405020304" pitchFamily="18" charset="0"/>
              </a:rPr>
              <a:t>的</a:t>
            </a:r>
            <a:r>
              <a:rPr lang="zh-CN" altLang="en-US" sz="2400" b="0" kern="0" dirty="0">
                <a:solidFill>
                  <a:srgbClr val="000000"/>
                </a:solidFill>
                <a:ea typeface="微软雅黑" panose="020B0503020204020204" pitchFamily="34" charset="-122"/>
                <a:cs typeface="Times New Roman" panose="02020603050405020304" pitchFamily="18" charset="0"/>
              </a:rPr>
              <a:t>特征向量</a:t>
            </a:r>
            <a:r>
              <a:rPr lang="zh-CN" altLang="en-US" sz="2400" b="0" kern="0" dirty="0" smtClean="0">
                <a:solidFill>
                  <a:srgbClr val="000000"/>
                </a:solidFill>
                <a:ea typeface="微软雅黑" panose="020B0503020204020204" pitchFamily="34" charset="-122"/>
                <a:cs typeface="Times New Roman" panose="02020603050405020304" pitchFamily="18" charset="0"/>
              </a:rPr>
              <a:t>都是 </a:t>
            </a:r>
            <a:r>
              <a:rPr lang="en-US" altLang="zh-CN" sz="2400" i="1" kern="0" dirty="0" smtClean="0">
                <a:solidFill>
                  <a:srgbClr val="000000"/>
                </a:solidFill>
                <a:ea typeface="微软雅黑" panose="020B0503020204020204" pitchFamily="34" charset="-122"/>
                <a:cs typeface="Times New Roman" panose="02020603050405020304" pitchFamily="18" charset="0"/>
              </a:rPr>
              <a:t>x </a:t>
            </a:r>
            <a:r>
              <a:rPr lang="zh-CN" altLang="en-US" sz="2400" b="0" kern="0" dirty="0" smtClean="0">
                <a:solidFill>
                  <a:srgbClr val="000000"/>
                </a:solidFill>
                <a:ea typeface="微软雅黑" panose="020B0503020204020204" pitchFamily="34" charset="-122"/>
                <a:cs typeface="Times New Roman" panose="02020603050405020304" pitchFamily="18" charset="0"/>
              </a:rPr>
              <a:t>的倍数。</a:t>
            </a:r>
          </a:p>
        </p:txBody>
      </p:sp>
    </p:spTree>
    <p:custDataLst>
      <p:tags r:id="rId2"/>
    </p:custDataLst>
    <p:extLst>
      <p:ext uri="{BB962C8B-B14F-4D97-AF65-F5344CB8AC3E}">
        <p14:creationId xmlns:p14="http://schemas.microsoft.com/office/powerpoint/2010/main" val="20159629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up)">
                                      <p:cBhvr>
                                        <p:cTn id="17" dur="500"/>
                                        <p:tgtEl>
                                          <p:spTgt spid="10"/>
                                        </p:tgtEl>
                                      </p:cBhvr>
                                    </p:animEffect>
                                  </p:childTnLst>
                                </p:cTn>
                              </p:par>
                            </p:childTnLst>
                          </p:cTn>
                        </p:par>
                        <p:par>
                          <p:cTn id="18" fill="hold">
                            <p:stCondLst>
                              <p:cond delay="500"/>
                            </p:stCondLst>
                            <p:childTnLst>
                              <p:par>
                                <p:cTn id="19" presetID="22" presetClass="entr" presetSubtype="8" fill="hold" nodeType="after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wipe(left)">
                                      <p:cBhvr>
                                        <p:cTn id="21" dur="500"/>
                                        <p:tgtEl>
                                          <p:spTgt spid="7"/>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wipe(left)">
                                      <p:cBhvr>
                                        <p:cTn id="26" dur="500"/>
                                        <p:tgtEl>
                                          <p:spTgt spid="9"/>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wipe(left)">
                                      <p:cBhvr>
                                        <p:cTn id="31" dur="500"/>
                                        <p:tgtEl>
                                          <p:spTgt spid="8"/>
                                        </p:tgtEl>
                                      </p:cBhvr>
                                    </p:animEffect>
                                  </p:childTnLst>
                                </p:cTn>
                              </p:par>
                            </p:childTnLst>
                          </p:cTn>
                        </p:par>
                        <p:par>
                          <p:cTn id="32" fill="hold">
                            <p:stCondLst>
                              <p:cond delay="500"/>
                            </p:stCondLst>
                            <p:childTnLst>
                              <p:par>
                                <p:cTn id="33" presetID="22" presetClass="entr" presetSubtype="8" fill="hold" nodeType="afterEffect">
                                  <p:stCondLst>
                                    <p:cond delay="0"/>
                                  </p:stCondLst>
                                  <p:childTnLst>
                                    <p:set>
                                      <p:cBhvr>
                                        <p:cTn id="34" dur="1" fill="hold">
                                          <p:stCondLst>
                                            <p:cond delay="0"/>
                                          </p:stCondLst>
                                        </p:cTn>
                                        <p:tgtEl>
                                          <p:spTgt spid="2"/>
                                        </p:tgtEl>
                                        <p:attrNameLst>
                                          <p:attrName>style.visibility</p:attrName>
                                        </p:attrNameLst>
                                      </p:cBhvr>
                                      <p:to>
                                        <p:strVal val="visible"/>
                                      </p:to>
                                    </p:set>
                                    <p:animEffect transition="in" filter="wipe(left)">
                                      <p:cBhvr>
                                        <p:cTn id="35" dur="500"/>
                                        <p:tgtEl>
                                          <p:spTgt spid="2"/>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13"/>
                                        </p:tgtEl>
                                        <p:attrNameLst>
                                          <p:attrName>style.visibility</p:attrName>
                                        </p:attrNameLst>
                                      </p:cBhvr>
                                      <p:to>
                                        <p:strVal val="visible"/>
                                      </p:to>
                                    </p:set>
                                    <p:animEffect transition="in" filter="wipe(left)">
                                      <p:cBhvr>
                                        <p:cTn id="4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animBg="1"/>
      <p:bldP spid="9" grpId="0"/>
      <p:bldP spid="10" grpId="0" animBg="1"/>
      <p:bldP spid="1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a:extLst>
              <a:ext uri="{FF2B5EF4-FFF2-40B4-BE49-F238E27FC236}">
                <a16:creationId xmlns:a16="http://schemas.microsoft.com/office/drawing/2014/main" xmlns="" id="{1C79A3DF-D1DD-4DCD-BBCA-3F9A1B85B033}"/>
              </a:ext>
            </a:extLst>
          </p:cNvPr>
          <p:cNvGrpSpPr/>
          <p:nvPr/>
        </p:nvGrpSpPr>
        <p:grpSpPr>
          <a:xfrm>
            <a:off x="486158" y="312361"/>
            <a:ext cx="5321016" cy="556191"/>
            <a:chOff x="486158" y="414665"/>
            <a:chExt cx="5321016" cy="556191"/>
          </a:xfrm>
        </p:grpSpPr>
        <p:sp>
          <p:nvSpPr>
            <p:cNvPr id="23" name="矩形 22">
              <a:extLst>
                <a:ext uri="{FF2B5EF4-FFF2-40B4-BE49-F238E27FC236}">
                  <a16:creationId xmlns:a16="http://schemas.microsoft.com/office/drawing/2014/main" xmlns="" id="{D694509D-4481-4D7D-B3BE-D6D36C1F91F3}"/>
                </a:ext>
              </a:extLst>
            </p:cNvPr>
            <p:cNvSpPr/>
            <p:nvPr/>
          </p:nvSpPr>
          <p:spPr>
            <a:xfrm>
              <a:off x="1172351" y="414665"/>
              <a:ext cx="4634823" cy="523220"/>
            </a:xfrm>
            <a:prstGeom prst="rect">
              <a:avLst/>
            </a:prstGeom>
          </p:spPr>
          <p:txBody>
            <a:bodyPr wrap="square">
              <a:spAutoFit/>
            </a:bodyPr>
            <a:lstStyle/>
            <a:p>
              <a:pPr lvl="0">
                <a:defRPr/>
              </a:pPr>
              <a:r>
                <a:rPr lang="zh-CN" altLang="en-US" sz="2800" b="1" spc="300" dirty="0">
                  <a:solidFill>
                    <a:prstClr val="black">
                      <a:lumMod val="95000"/>
                      <a:lumOff val="5000"/>
                    </a:prstClr>
                  </a:solidFill>
                  <a:latin typeface="微软雅黑" panose="020B0503020204020204" pitchFamily="34" charset="-122"/>
                  <a:ea typeface="微软雅黑" panose="020B0503020204020204" pitchFamily="34" charset="-122"/>
                  <a:cs typeface="+mn-ea"/>
                  <a:sym typeface="+mn-lt"/>
                </a:rPr>
                <a:t>欧拉四面体问题</a:t>
              </a:r>
            </a:p>
          </p:txBody>
        </p:sp>
        <p:sp>
          <p:nvSpPr>
            <p:cNvPr id="24" name="矩形 23">
              <a:extLst>
                <a:ext uri="{FF2B5EF4-FFF2-40B4-BE49-F238E27FC236}">
                  <a16:creationId xmlns:a16="http://schemas.microsoft.com/office/drawing/2014/main" xmlns="" id="{585731C8-2130-4A42-BDC6-479492FADCAA}"/>
                </a:ext>
              </a:extLst>
            </p:cNvPr>
            <p:cNvSpPr/>
            <p:nvPr/>
          </p:nvSpPr>
          <p:spPr>
            <a:xfrm>
              <a:off x="486158" y="509191"/>
              <a:ext cx="577495" cy="461665"/>
            </a:xfrm>
            <a:prstGeom prst="rect">
              <a:avLst/>
            </a:prstGeom>
          </p:spPr>
          <p:txBody>
            <a:bodyPr wrap="square">
              <a:spAutoFit/>
            </a:bodyPr>
            <a:lstStyle/>
            <a:p>
              <a:pPr lvl="0" algn="ctr">
                <a:defRPr/>
              </a:pPr>
              <a:r>
                <a:rPr lang="en-US" altLang="zh-CN" sz="2400" b="1" dirty="0">
                  <a:solidFill>
                    <a:prstClr val="white"/>
                  </a:solidFill>
                  <a:latin typeface="Times New Roman" pitchFamily="18" charset="0"/>
                  <a:ea typeface="微软雅黑" panose="020B0503020204020204" pitchFamily="34" charset="-122"/>
                  <a:cs typeface="Times New Roman" pitchFamily="18" charset="0"/>
                  <a:sym typeface="+mn-lt"/>
                </a:rPr>
                <a:t>§1</a:t>
              </a:r>
            </a:p>
          </p:txBody>
        </p:sp>
      </p:grpSp>
      <p:graphicFrame>
        <p:nvGraphicFramePr>
          <p:cNvPr id="6" name="对象 5"/>
          <p:cNvGraphicFramePr>
            <a:graphicFrameLocks noChangeAspect="1"/>
          </p:cNvGraphicFramePr>
          <p:nvPr>
            <p:extLst>
              <p:ext uri="{D42A27DB-BD31-4B8C-83A1-F6EECF244321}">
                <p14:modId xmlns:p14="http://schemas.microsoft.com/office/powerpoint/2010/main" val="344441490"/>
              </p:ext>
            </p:extLst>
          </p:nvPr>
        </p:nvGraphicFramePr>
        <p:xfrm>
          <a:off x="2926854" y="1367874"/>
          <a:ext cx="6502400" cy="1600200"/>
        </p:xfrm>
        <a:graphic>
          <a:graphicData uri="http://schemas.openxmlformats.org/presentationml/2006/ole">
            <mc:AlternateContent xmlns:mc="http://schemas.openxmlformats.org/markup-compatibility/2006">
              <mc:Choice xmlns:v="urn:schemas-microsoft-com:vml" Requires="v">
                <p:oleObj spid="_x0000_s199763" name="Equation" r:id="rId4" imgW="6502320" imgH="1600200" progId="Equation.DSMT4">
                  <p:embed/>
                </p:oleObj>
              </mc:Choice>
              <mc:Fallback>
                <p:oleObj name="Equation" r:id="rId4" imgW="6502320" imgH="1600200" progId="Equation.DSMT4">
                  <p:embed/>
                  <p:pic>
                    <p:nvPicPr>
                      <p:cNvPr id="0" name=""/>
                      <p:cNvPicPr/>
                      <p:nvPr/>
                    </p:nvPicPr>
                    <p:blipFill>
                      <a:blip r:embed="rId5"/>
                      <a:stretch>
                        <a:fillRect/>
                      </a:stretch>
                    </p:blipFill>
                    <p:spPr>
                      <a:xfrm>
                        <a:off x="2926854" y="1367874"/>
                        <a:ext cx="6502400" cy="1600200"/>
                      </a:xfrm>
                      <a:prstGeom prst="rect">
                        <a:avLst/>
                      </a:prstGeom>
                    </p:spPr>
                  </p:pic>
                </p:oleObj>
              </mc:Fallback>
            </mc:AlternateContent>
          </a:graphicData>
        </a:graphic>
      </p:graphicFrame>
      <p:sp>
        <p:nvSpPr>
          <p:cNvPr id="7" name="Text Box 8"/>
          <p:cNvSpPr txBox="1">
            <a:spLocks noChangeArrowheads="1"/>
          </p:cNvSpPr>
          <p:nvPr/>
        </p:nvSpPr>
        <p:spPr bwMode="auto">
          <a:xfrm>
            <a:off x="839181" y="3240082"/>
            <a:ext cx="10513167" cy="5808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lnSpc>
                <a:spcPct val="150000"/>
              </a:lnSpc>
              <a:spcBef>
                <a:spcPct val="50000"/>
              </a:spcBef>
              <a:defRPr/>
            </a:pPr>
            <a:r>
              <a:rPr lang="zh-CN" altLang="en-US" sz="2400" b="0" kern="0" dirty="0">
                <a:solidFill>
                  <a:prstClr val="black"/>
                </a:solidFill>
                <a:ea typeface="微软雅黑" panose="020B0503020204020204" pitchFamily="34" charset="-122"/>
                <a:cs typeface="Times New Roman" panose="02020603050405020304" pitchFamily="18" charset="0"/>
              </a:rPr>
              <a:t>由向量的数量积的定义，又有</a:t>
            </a:r>
            <a:endParaRPr lang="zh-CN" altLang="en-US" sz="2400" b="0" kern="0" dirty="0" smtClean="0">
              <a:solidFill>
                <a:prstClr val="black"/>
              </a:solidFill>
              <a:ea typeface="微软雅黑" panose="020B0503020204020204" pitchFamily="34" charset="-122"/>
              <a:cs typeface="Times New Roman" panose="02020603050405020304" pitchFamily="18" charset="0"/>
            </a:endParaRPr>
          </a:p>
        </p:txBody>
      </p:sp>
      <p:graphicFrame>
        <p:nvGraphicFramePr>
          <p:cNvPr id="8" name="对象 7"/>
          <p:cNvGraphicFramePr>
            <a:graphicFrameLocks noChangeAspect="1"/>
          </p:cNvGraphicFramePr>
          <p:nvPr>
            <p:extLst>
              <p:ext uri="{D42A27DB-BD31-4B8C-83A1-F6EECF244321}">
                <p14:modId xmlns:p14="http://schemas.microsoft.com/office/powerpoint/2010/main" val="3124764165"/>
              </p:ext>
            </p:extLst>
          </p:nvPr>
        </p:nvGraphicFramePr>
        <p:xfrm>
          <a:off x="3574926" y="4176186"/>
          <a:ext cx="4876800" cy="431800"/>
        </p:xfrm>
        <a:graphic>
          <a:graphicData uri="http://schemas.openxmlformats.org/presentationml/2006/ole">
            <mc:AlternateContent xmlns:mc="http://schemas.openxmlformats.org/markup-compatibility/2006">
              <mc:Choice xmlns:v="urn:schemas-microsoft-com:vml" Requires="v">
                <p:oleObj spid="_x0000_s199764" name="Equation" r:id="rId6" imgW="4876560" imgH="431640" progId="Equation.DSMT4">
                  <p:embed/>
                </p:oleObj>
              </mc:Choice>
              <mc:Fallback>
                <p:oleObj name="Equation" r:id="rId6" imgW="4876560" imgH="431640" progId="Equation.DSMT4">
                  <p:embed/>
                  <p:pic>
                    <p:nvPicPr>
                      <p:cNvPr id="0" name=""/>
                      <p:cNvPicPr/>
                      <p:nvPr/>
                    </p:nvPicPr>
                    <p:blipFill>
                      <a:blip r:embed="rId7"/>
                      <a:stretch>
                        <a:fillRect/>
                      </a:stretch>
                    </p:blipFill>
                    <p:spPr>
                      <a:xfrm>
                        <a:off x="3574926" y="4176186"/>
                        <a:ext cx="4876800" cy="431800"/>
                      </a:xfrm>
                      <a:prstGeom prst="rect">
                        <a:avLst/>
                      </a:prstGeom>
                    </p:spPr>
                  </p:pic>
                </p:oleObj>
              </mc:Fallback>
            </mc:AlternateContent>
          </a:graphicData>
        </a:graphic>
      </p:graphicFrame>
      <p:sp>
        <p:nvSpPr>
          <p:cNvPr id="9" name="Text Box 24"/>
          <p:cNvSpPr txBox="1">
            <a:spLocks noChangeArrowheads="1"/>
          </p:cNvSpPr>
          <p:nvPr/>
        </p:nvSpPr>
        <p:spPr bwMode="auto">
          <a:xfrm>
            <a:off x="971826" y="4821074"/>
            <a:ext cx="4292947" cy="53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lnSpc>
                <a:spcPct val="120000"/>
              </a:lnSpc>
              <a:spcBef>
                <a:spcPct val="50000"/>
              </a:spcBef>
              <a:defRPr/>
            </a:pPr>
            <a:r>
              <a:rPr lang="zh-CN" altLang="en-US" sz="2400" b="0" kern="0" dirty="0" smtClean="0">
                <a:solidFill>
                  <a:srgbClr val="000000"/>
                </a:solidFill>
                <a:ea typeface="微软雅黑" panose="020B0503020204020204" pitchFamily="34" charset="-122"/>
                <a:cs typeface="Times New Roman" panose="02020603050405020304" pitchFamily="18" charset="0"/>
              </a:rPr>
              <a:t>由余弦定理，可得 </a:t>
            </a:r>
          </a:p>
        </p:txBody>
      </p:sp>
      <p:graphicFrame>
        <p:nvGraphicFramePr>
          <p:cNvPr id="10" name="对象 9"/>
          <p:cNvGraphicFramePr>
            <a:graphicFrameLocks noChangeAspect="1"/>
          </p:cNvGraphicFramePr>
          <p:nvPr>
            <p:extLst>
              <p:ext uri="{D42A27DB-BD31-4B8C-83A1-F6EECF244321}">
                <p14:modId xmlns:p14="http://schemas.microsoft.com/office/powerpoint/2010/main" val="3700226872"/>
              </p:ext>
            </p:extLst>
          </p:nvPr>
        </p:nvGraphicFramePr>
        <p:xfrm>
          <a:off x="3502918" y="5541154"/>
          <a:ext cx="4216400" cy="762000"/>
        </p:xfrm>
        <a:graphic>
          <a:graphicData uri="http://schemas.openxmlformats.org/presentationml/2006/ole">
            <mc:AlternateContent xmlns:mc="http://schemas.openxmlformats.org/markup-compatibility/2006">
              <mc:Choice xmlns:v="urn:schemas-microsoft-com:vml" Requires="v">
                <p:oleObj spid="_x0000_s199765" name="Equation" r:id="rId8" imgW="4216320" imgH="761760" progId="Equation.DSMT4">
                  <p:embed/>
                </p:oleObj>
              </mc:Choice>
              <mc:Fallback>
                <p:oleObj name="Equation" r:id="rId8" imgW="4216320" imgH="761760" progId="Equation.DSMT4">
                  <p:embed/>
                  <p:pic>
                    <p:nvPicPr>
                      <p:cNvPr id="0" name=""/>
                      <p:cNvPicPr/>
                      <p:nvPr/>
                    </p:nvPicPr>
                    <p:blipFill>
                      <a:blip r:embed="rId9"/>
                      <a:stretch>
                        <a:fillRect/>
                      </a:stretch>
                    </p:blipFill>
                    <p:spPr>
                      <a:xfrm>
                        <a:off x="3502918" y="5541154"/>
                        <a:ext cx="4216400" cy="762000"/>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14770727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10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left)">
                                      <p:cBhvr>
                                        <p:cTn id="22" dur="500"/>
                                        <p:tgtEl>
                                          <p:spTgt spid="9"/>
                                        </p:tgtEl>
                                      </p:cBhvr>
                                    </p:animEffect>
                                  </p:childTnLst>
                                </p:cTn>
                              </p:par>
                            </p:childTnLst>
                          </p:cTn>
                        </p:par>
                        <p:par>
                          <p:cTn id="23" fill="hold">
                            <p:stCondLst>
                              <p:cond delay="500"/>
                            </p:stCondLst>
                            <p:childTnLst>
                              <p:par>
                                <p:cTn id="24" presetID="22" presetClass="entr" presetSubtype="8" fill="hold" nodeType="after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wipe(left)">
                                      <p:cBhvr>
                                        <p:cTn id="2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a:extLst>
              <a:ext uri="{FF2B5EF4-FFF2-40B4-BE49-F238E27FC236}">
                <a16:creationId xmlns:a16="http://schemas.microsoft.com/office/drawing/2014/main" xmlns="" id="{1C79A3DF-D1DD-4DCD-BBCA-3F9A1B85B033}"/>
              </a:ext>
            </a:extLst>
          </p:cNvPr>
          <p:cNvGrpSpPr/>
          <p:nvPr/>
        </p:nvGrpSpPr>
        <p:grpSpPr>
          <a:xfrm>
            <a:off x="486158" y="312361"/>
            <a:ext cx="5321016" cy="556191"/>
            <a:chOff x="486158" y="414665"/>
            <a:chExt cx="5321016" cy="556191"/>
          </a:xfrm>
        </p:grpSpPr>
        <p:sp>
          <p:nvSpPr>
            <p:cNvPr id="23" name="矩形 22">
              <a:extLst>
                <a:ext uri="{FF2B5EF4-FFF2-40B4-BE49-F238E27FC236}">
                  <a16:creationId xmlns:a16="http://schemas.microsoft.com/office/drawing/2014/main" xmlns="" id="{D694509D-4481-4D7D-B3BE-D6D36C1F91F3}"/>
                </a:ext>
              </a:extLst>
            </p:cNvPr>
            <p:cNvSpPr/>
            <p:nvPr/>
          </p:nvSpPr>
          <p:spPr>
            <a:xfrm>
              <a:off x="1172351" y="414665"/>
              <a:ext cx="4634823" cy="523220"/>
            </a:xfrm>
            <a:prstGeom prst="rect">
              <a:avLst/>
            </a:prstGeom>
          </p:spPr>
          <p:txBody>
            <a:bodyPr wrap="square">
              <a:spAutoFit/>
            </a:bodyPr>
            <a:lstStyle/>
            <a:p>
              <a:pPr lvl="0">
                <a:defRPr/>
              </a:pPr>
              <a:r>
                <a:rPr lang="zh-CN" altLang="en-US" sz="2800" b="1" spc="300" dirty="0" smtClean="0">
                  <a:solidFill>
                    <a:prstClr val="black">
                      <a:lumMod val="95000"/>
                      <a:lumOff val="5000"/>
                    </a:prstClr>
                  </a:solidFill>
                  <a:latin typeface="微软雅黑" panose="020B0503020204020204" pitchFamily="34" charset="-122"/>
                  <a:ea typeface="微软雅黑" panose="020B0503020204020204" pitchFamily="34" charset="-122"/>
                  <a:cs typeface="+mn-ea"/>
                  <a:sym typeface="+mn-lt"/>
                </a:rPr>
                <a:t>莱斯利种群</a:t>
              </a:r>
              <a:r>
                <a:rPr lang="zh-CN" altLang="en-US" sz="2800" b="1" spc="300" dirty="0">
                  <a:solidFill>
                    <a:prstClr val="black">
                      <a:lumMod val="95000"/>
                      <a:lumOff val="5000"/>
                    </a:prstClr>
                  </a:solidFill>
                  <a:latin typeface="微软雅黑" panose="020B0503020204020204" pitchFamily="34" charset="-122"/>
                  <a:ea typeface="微软雅黑" panose="020B0503020204020204" pitchFamily="34" charset="-122"/>
                  <a:cs typeface="+mn-ea"/>
                  <a:sym typeface="+mn-lt"/>
                </a:rPr>
                <a:t>模型</a:t>
              </a:r>
            </a:p>
          </p:txBody>
        </p:sp>
        <p:sp>
          <p:nvSpPr>
            <p:cNvPr id="24" name="矩形 23">
              <a:extLst>
                <a:ext uri="{FF2B5EF4-FFF2-40B4-BE49-F238E27FC236}">
                  <a16:creationId xmlns:a16="http://schemas.microsoft.com/office/drawing/2014/main" xmlns="" id="{585731C8-2130-4A42-BDC6-479492FADCAA}"/>
                </a:ext>
              </a:extLst>
            </p:cNvPr>
            <p:cNvSpPr/>
            <p:nvPr/>
          </p:nvSpPr>
          <p:spPr>
            <a:xfrm>
              <a:off x="486158" y="509191"/>
              <a:ext cx="577495" cy="461665"/>
            </a:xfrm>
            <a:prstGeom prst="rect">
              <a:avLst/>
            </a:prstGeom>
          </p:spPr>
          <p:txBody>
            <a:bodyPr wrap="square">
              <a:spAutoFit/>
            </a:bodyPr>
            <a:lstStyle/>
            <a:p>
              <a:pPr lvl="0" algn="ctr">
                <a:defRPr/>
              </a:pPr>
              <a:r>
                <a:rPr lang="en-US" altLang="zh-CN" sz="2400" b="1" dirty="0" smtClean="0">
                  <a:solidFill>
                    <a:prstClr val="white"/>
                  </a:solidFill>
                  <a:latin typeface="Times New Roman" pitchFamily="18" charset="0"/>
                  <a:ea typeface="微软雅黑" panose="020B0503020204020204" pitchFamily="34" charset="-122"/>
                  <a:cs typeface="Times New Roman" pitchFamily="18" charset="0"/>
                  <a:sym typeface="+mn-lt"/>
                </a:rPr>
                <a:t>§7</a:t>
              </a:r>
              <a:endParaRPr lang="en-US" altLang="zh-CN" sz="2400" b="1" dirty="0">
                <a:solidFill>
                  <a:prstClr val="white"/>
                </a:solidFill>
                <a:latin typeface="Times New Roman" pitchFamily="18" charset="0"/>
                <a:ea typeface="微软雅黑" panose="020B0503020204020204" pitchFamily="34" charset="-122"/>
                <a:cs typeface="Times New Roman" pitchFamily="18" charset="0"/>
                <a:sym typeface="+mn-lt"/>
              </a:endParaRPr>
            </a:p>
          </p:txBody>
        </p:sp>
      </p:grpSp>
      <p:grpSp>
        <p:nvGrpSpPr>
          <p:cNvPr id="8" name="组合 7"/>
          <p:cNvGrpSpPr/>
          <p:nvPr/>
        </p:nvGrpSpPr>
        <p:grpSpPr>
          <a:xfrm>
            <a:off x="1063652" y="1251143"/>
            <a:ext cx="9746163" cy="438150"/>
            <a:chOff x="1248939" y="1414502"/>
            <a:chExt cx="9746163" cy="438150"/>
          </a:xfrm>
        </p:grpSpPr>
        <p:sp>
          <p:nvSpPr>
            <p:cNvPr id="9" name="矩形 6"/>
            <p:cNvSpPr>
              <a:spLocks noChangeArrowheads="1"/>
            </p:cNvSpPr>
            <p:nvPr/>
          </p:nvSpPr>
          <p:spPr bwMode="auto">
            <a:xfrm>
              <a:off x="1248939" y="1584558"/>
              <a:ext cx="9746163" cy="211332"/>
            </a:xfrm>
            <a:prstGeom prst="rect">
              <a:avLst/>
            </a:prstGeom>
            <a:solidFill>
              <a:srgbClr val="CCECFF"/>
            </a:solidFill>
            <a:ln w="28575">
              <a:noFill/>
            </a:ln>
          </p:spPr>
          <p:txBody>
            <a:bodyPr lIns="68580" tIns="34290" rIns="68580" bIns="3429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libri" panose="020F0502020204030204" pitchFamily="34" charset="0"/>
                <a:ea typeface="宋体" panose="02010600030101010101" pitchFamily="2" charset="-122"/>
              </a:endParaRPr>
            </a:p>
          </p:txBody>
        </p:sp>
        <p:grpSp>
          <p:nvGrpSpPr>
            <p:cNvPr id="10" name="组合 5"/>
            <p:cNvGrpSpPr/>
            <p:nvPr/>
          </p:nvGrpSpPr>
          <p:grpSpPr bwMode="auto">
            <a:xfrm rot="5400000">
              <a:off x="1747475" y="921477"/>
              <a:ext cx="173641" cy="1170713"/>
              <a:chOff x="-5237" y="-416684"/>
              <a:chExt cx="212077" cy="1541575"/>
            </a:xfrm>
          </p:grpSpPr>
          <p:sp>
            <p:nvSpPr>
              <p:cNvPr id="15" name="直角三角形 14"/>
              <p:cNvSpPr>
                <a:spLocks noChangeArrowheads="1"/>
              </p:cNvSpPr>
              <p:nvPr/>
            </p:nvSpPr>
            <p:spPr bwMode="auto">
              <a:xfrm rot="10800000">
                <a:off x="1" y="982169"/>
                <a:ext cx="195728" cy="142722"/>
              </a:xfrm>
              <a:prstGeom prst="rtTriangle">
                <a:avLst/>
              </a:prstGeom>
              <a:solidFill>
                <a:srgbClr val="CCECFF"/>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libri" panose="020F0502020204030204" pitchFamily="34" charset="0"/>
                  <a:ea typeface="宋体" panose="02010600030101010101" pitchFamily="2" charset="-122"/>
                </a:endParaRPr>
              </a:p>
            </p:txBody>
          </p:sp>
          <p:sp>
            <p:nvSpPr>
              <p:cNvPr id="16" name="直角三角形 15"/>
              <p:cNvSpPr>
                <a:spLocks noChangeArrowheads="1"/>
              </p:cNvSpPr>
              <p:nvPr/>
            </p:nvSpPr>
            <p:spPr bwMode="auto">
              <a:xfrm rot="10800000" flipV="1">
                <a:off x="-5237" y="-416684"/>
                <a:ext cx="212077" cy="143446"/>
              </a:xfrm>
              <a:prstGeom prst="rtTriangle">
                <a:avLst/>
              </a:prstGeom>
              <a:solidFill>
                <a:srgbClr val="CCECFF"/>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libri" panose="020F0502020204030204" pitchFamily="34" charset="0"/>
                  <a:ea typeface="宋体" panose="02010600030101010101" pitchFamily="2" charset="-122"/>
                </a:endParaRPr>
              </a:p>
            </p:txBody>
          </p:sp>
        </p:grpSp>
        <p:sp>
          <p:nvSpPr>
            <p:cNvPr id="11" name="椭圆 10"/>
            <p:cNvSpPr/>
            <p:nvPr/>
          </p:nvSpPr>
          <p:spPr>
            <a:xfrm>
              <a:off x="2496244" y="1574242"/>
              <a:ext cx="230458" cy="230458"/>
            </a:xfrm>
            <a:prstGeom prst="ellipse">
              <a:avLst/>
            </a:prstGeom>
            <a:solidFill>
              <a:srgbClr val="00B0F0"/>
            </a:solidFill>
            <a:ln w="12700" cap="flat" cmpd="sng" algn="ctr">
              <a:solidFill>
                <a:srgbClr val="4BA8BD"/>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endParaRPr>
            </a:p>
          </p:txBody>
        </p:sp>
        <p:sp>
          <p:nvSpPr>
            <p:cNvPr id="12" name="下箭头 11"/>
            <p:cNvSpPr/>
            <p:nvPr/>
          </p:nvSpPr>
          <p:spPr>
            <a:xfrm>
              <a:off x="2567409" y="1606457"/>
              <a:ext cx="107633" cy="162000"/>
            </a:xfrm>
            <a:prstGeom prst="downArrow">
              <a:avLst/>
            </a:prstGeom>
            <a:solidFill>
              <a:srgbClr val="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endParaRPr>
            </a:p>
          </p:txBody>
        </p:sp>
        <p:sp>
          <p:nvSpPr>
            <p:cNvPr id="13" name="圆角矩形 12"/>
            <p:cNvSpPr/>
            <p:nvPr/>
          </p:nvSpPr>
          <p:spPr>
            <a:xfrm>
              <a:off x="1340506" y="1424301"/>
              <a:ext cx="993808" cy="407831"/>
            </a:xfrm>
            <a:prstGeom prst="roundRect">
              <a:avLst/>
            </a:prstGeom>
            <a:solidFill>
              <a:srgbClr val="00B0F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endParaRPr>
            </a:p>
          </p:txBody>
        </p:sp>
        <p:sp>
          <p:nvSpPr>
            <p:cNvPr id="14" name="矩形 13"/>
            <p:cNvSpPr>
              <a:spLocks noChangeArrowheads="1"/>
            </p:cNvSpPr>
            <p:nvPr/>
          </p:nvSpPr>
          <p:spPr bwMode="auto">
            <a:xfrm>
              <a:off x="1618986" y="1414502"/>
              <a:ext cx="512763" cy="438150"/>
            </a:xfrm>
            <a:prstGeom prst="rect">
              <a:avLst/>
            </a:prstGeom>
            <a:noFill/>
            <a:ln>
              <a:noFill/>
            </a:ln>
          </p:spPr>
          <p:txBody>
            <a:bodyPr wrap="square" lIns="68580" tIns="34290" rIns="68580" bIns="3429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zh-CN" altLang="en-US" sz="2400" b="1" i="0" u="none" strike="noStrike" kern="0" cap="none" spc="30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rPr>
                <a:t>例</a:t>
              </a:r>
              <a:endParaRPr kumimoji="0" lang="en-US" altLang="zh-CN" sz="2400" b="1" i="0" u="none" strike="noStrike" kern="0" cap="none" spc="30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endParaRPr>
            </a:p>
          </p:txBody>
        </p:sp>
      </p:grpSp>
      <p:grpSp>
        <p:nvGrpSpPr>
          <p:cNvPr id="2" name="组合 1"/>
          <p:cNvGrpSpPr/>
          <p:nvPr/>
        </p:nvGrpSpPr>
        <p:grpSpPr>
          <a:xfrm>
            <a:off x="1172039" y="1869608"/>
            <a:ext cx="9958077" cy="3970318"/>
            <a:chOff x="1172039" y="1869608"/>
            <a:chExt cx="9958077" cy="3970318"/>
          </a:xfrm>
        </p:grpSpPr>
        <p:sp>
          <p:nvSpPr>
            <p:cNvPr id="17" name="Text Box 13"/>
            <p:cNvSpPr txBox="1">
              <a:spLocks noChangeArrowheads="1"/>
            </p:cNvSpPr>
            <p:nvPr/>
          </p:nvSpPr>
          <p:spPr bwMode="auto">
            <a:xfrm>
              <a:off x="1172039" y="1869608"/>
              <a:ext cx="9958077"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algn="just" eaLnBrk="1" hangingPunct="1">
                <a:lnSpc>
                  <a:spcPct val="150000"/>
                </a:lnSpc>
                <a:spcBef>
                  <a:spcPct val="50000"/>
                </a:spcBef>
                <a:defRPr/>
              </a:pPr>
              <a:r>
                <a:rPr lang="zh-CN" altLang="en-US" sz="2400" b="0" kern="0" dirty="0" smtClean="0">
                  <a:solidFill>
                    <a:srgbClr val="000000"/>
                  </a:solidFill>
                  <a:ea typeface="微软雅黑" panose="020B0503020204020204" pitchFamily="34" charset="-122"/>
                  <a:cs typeface="Times New Roman" panose="02020603050405020304" pitchFamily="18" charset="0"/>
                </a:rPr>
                <a:t>        </a:t>
              </a:r>
              <a:r>
                <a:rPr lang="zh-CN" altLang="en-US" sz="2400" kern="0" dirty="0" smtClean="0">
                  <a:solidFill>
                    <a:srgbClr val="009999"/>
                  </a:solidFill>
                  <a:ea typeface="微软雅黑" panose="020B0503020204020204" pitchFamily="34" charset="-122"/>
                  <a:cs typeface="Times New Roman" panose="02020603050405020304" pitchFamily="18" charset="0"/>
                </a:rPr>
                <a:t>例</a:t>
              </a:r>
              <a:r>
                <a:rPr lang="en-US" altLang="zh-CN" sz="2400" kern="0" dirty="0" smtClean="0">
                  <a:solidFill>
                    <a:srgbClr val="009999"/>
                  </a:solidFill>
                  <a:ea typeface="微软雅黑" panose="020B0503020204020204" pitchFamily="34" charset="-122"/>
                  <a:cs typeface="Times New Roman" panose="02020603050405020304" pitchFamily="18" charset="0"/>
                </a:rPr>
                <a:t>3</a:t>
              </a:r>
              <a:r>
                <a:rPr lang="en-US" altLang="zh-CN" sz="2400" b="0" kern="0" dirty="0" smtClean="0">
                  <a:solidFill>
                    <a:srgbClr val="000000"/>
                  </a:solidFill>
                  <a:ea typeface="微软雅黑" panose="020B0503020204020204" pitchFamily="34" charset="-122"/>
                  <a:cs typeface="Times New Roman" panose="02020603050405020304" pitchFamily="18" charset="0"/>
                </a:rPr>
                <a:t>    </a:t>
              </a:r>
              <a:r>
                <a:rPr lang="zh-CN" altLang="en-US" sz="2400" b="0" kern="0" dirty="0" smtClean="0">
                  <a:solidFill>
                    <a:srgbClr val="000000"/>
                  </a:solidFill>
                  <a:ea typeface="微软雅黑" panose="020B0503020204020204" pitchFamily="34" charset="-122"/>
                  <a:cs typeface="Times New Roman" panose="02020603050405020304" pitchFamily="18" charset="0"/>
                </a:rPr>
                <a:t>某</a:t>
              </a:r>
              <a:r>
                <a:rPr lang="zh-CN" altLang="en-US" sz="2400" b="0" kern="0" dirty="0">
                  <a:solidFill>
                    <a:srgbClr val="000000"/>
                  </a:solidFill>
                  <a:ea typeface="微软雅黑" panose="020B0503020204020204" pitchFamily="34" charset="-122"/>
                  <a:cs typeface="Times New Roman" panose="02020603050405020304" pitchFamily="18" charset="0"/>
                </a:rPr>
                <a:t>农场饲养的某种雌性动物的最大生存年龄为</a:t>
              </a:r>
              <a:r>
                <a:rPr lang="en-US" altLang="zh-CN" sz="2400" b="0" kern="0" dirty="0">
                  <a:solidFill>
                    <a:srgbClr val="000000"/>
                  </a:solidFill>
                  <a:ea typeface="微软雅黑" panose="020B0503020204020204" pitchFamily="34" charset="-122"/>
                  <a:cs typeface="Times New Roman" panose="02020603050405020304" pitchFamily="18" charset="0"/>
                </a:rPr>
                <a:t>15</a:t>
              </a:r>
              <a:r>
                <a:rPr lang="zh-CN" altLang="en-US" sz="2400" b="0" kern="0" dirty="0" smtClean="0">
                  <a:solidFill>
                    <a:srgbClr val="000000"/>
                  </a:solidFill>
                  <a:ea typeface="微软雅黑" panose="020B0503020204020204" pitchFamily="34" charset="-122"/>
                  <a:cs typeface="Times New Roman" panose="02020603050405020304" pitchFamily="18" charset="0"/>
                </a:rPr>
                <a:t>年，将</a:t>
              </a:r>
              <a:r>
                <a:rPr lang="zh-CN" altLang="en-US" sz="2400" b="0" kern="0" dirty="0">
                  <a:solidFill>
                    <a:srgbClr val="000000"/>
                  </a:solidFill>
                  <a:ea typeface="微软雅黑" panose="020B0503020204020204" pitchFamily="34" charset="-122"/>
                  <a:cs typeface="Times New Roman" panose="02020603050405020304" pitchFamily="18" charset="0"/>
                </a:rPr>
                <a:t>其分成</a:t>
              </a:r>
              <a:r>
                <a:rPr lang="en-US" altLang="zh-CN" sz="2400" b="0" kern="0" dirty="0">
                  <a:solidFill>
                    <a:srgbClr val="000000"/>
                  </a:solidFill>
                  <a:ea typeface="微软雅黑" panose="020B0503020204020204" pitchFamily="34" charset="-122"/>
                  <a:cs typeface="Times New Roman" panose="02020603050405020304" pitchFamily="18" charset="0"/>
                </a:rPr>
                <a:t>3</a:t>
              </a:r>
              <a:r>
                <a:rPr lang="zh-CN" altLang="en-US" sz="2400" b="0" kern="0" dirty="0">
                  <a:solidFill>
                    <a:srgbClr val="000000"/>
                  </a:solidFill>
                  <a:ea typeface="微软雅黑" panose="020B0503020204020204" pitchFamily="34" charset="-122"/>
                  <a:cs typeface="Times New Roman" panose="02020603050405020304" pitchFamily="18" charset="0"/>
                </a:rPr>
                <a:t>个</a:t>
              </a:r>
              <a:r>
                <a:rPr lang="zh-CN" altLang="en-US" sz="2400" b="0" kern="0" dirty="0" smtClean="0">
                  <a:solidFill>
                    <a:srgbClr val="000000"/>
                  </a:solidFill>
                  <a:ea typeface="微软雅黑" panose="020B0503020204020204" pitchFamily="34" charset="-122"/>
                  <a:cs typeface="Times New Roman" panose="02020603050405020304" pitchFamily="18" charset="0"/>
                </a:rPr>
                <a:t>年龄组：第一组，</a:t>
              </a:r>
              <a:r>
                <a:rPr lang="en-US" altLang="zh-CN" sz="2400" b="0" kern="0" dirty="0" smtClean="0">
                  <a:solidFill>
                    <a:srgbClr val="000000"/>
                  </a:solidFill>
                  <a:ea typeface="微软雅黑" panose="020B0503020204020204" pitchFamily="34" charset="-122"/>
                  <a:cs typeface="Times New Roman" panose="02020603050405020304" pitchFamily="18" charset="0"/>
                </a:rPr>
                <a:t>0~5</a:t>
              </a:r>
              <a:r>
                <a:rPr lang="zh-CN" altLang="en-US" sz="2400" b="0" kern="0" dirty="0" smtClean="0">
                  <a:solidFill>
                    <a:srgbClr val="000000"/>
                  </a:solidFill>
                  <a:ea typeface="微软雅黑" panose="020B0503020204020204" pitchFamily="34" charset="-122"/>
                  <a:cs typeface="Times New Roman" panose="02020603050405020304" pitchFamily="18" charset="0"/>
                </a:rPr>
                <a:t>岁；第二组，</a:t>
              </a:r>
              <a:r>
                <a:rPr lang="en-US" altLang="zh-CN" sz="2400" b="0" kern="0" dirty="0" smtClean="0">
                  <a:solidFill>
                    <a:srgbClr val="000000"/>
                  </a:solidFill>
                  <a:ea typeface="微软雅黑" panose="020B0503020204020204" pitchFamily="34" charset="-122"/>
                  <a:cs typeface="Times New Roman" panose="02020603050405020304" pitchFamily="18" charset="0"/>
                </a:rPr>
                <a:t>6~10</a:t>
              </a:r>
              <a:r>
                <a:rPr lang="zh-CN" altLang="en-US" sz="2400" b="0" kern="0" dirty="0" smtClean="0">
                  <a:solidFill>
                    <a:srgbClr val="000000"/>
                  </a:solidFill>
                  <a:ea typeface="微软雅黑" panose="020B0503020204020204" pitchFamily="34" charset="-122"/>
                  <a:cs typeface="Times New Roman" panose="02020603050405020304" pitchFamily="18" charset="0"/>
                </a:rPr>
                <a:t>岁；第三组，</a:t>
              </a:r>
              <a:r>
                <a:rPr lang="en-US" altLang="zh-CN" sz="2400" b="0" kern="0" dirty="0" smtClean="0">
                  <a:solidFill>
                    <a:srgbClr val="000000"/>
                  </a:solidFill>
                  <a:ea typeface="微软雅黑" panose="020B0503020204020204" pitchFamily="34" charset="-122"/>
                  <a:cs typeface="Times New Roman" panose="02020603050405020304" pitchFamily="18" charset="0"/>
                </a:rPr>
                <a:t>11~15</a:t>
              </a:r>
              <a:r>
                <a:rPr lang="zh-CN" altLang="en-US" sz="2400" b="0" kern="0" dirty="0" smtClean="0">
                  <a:solidFill>
                    <a:srgbClr val="000000"/>
                  </a:solidFill>
                  <a:ea typeface="微软雅黑" panose="020B0503020204020204" pitchFamily="34" charset="-122"/>
                  <a:cs typeface="Times New Roman" panose="02020603050405020304" pitchFamily="18" charset="0"/>
                </a:rPr>
                <a:t>岁。此种动物</a:t>
              </a:r>
              <a:r>
                <a:rPr lang="zh-CN" altLang="en-US" sz="2400" b="0" kern="0" dirty="0">
                  <a:solidFill>
                    <a:srgbClr val="000000"/>
                  </a:solidFill>
                  <a:ea typeface="微软雅黑" panose="020B0503020204020204" pitchFamily="34" charset="-122"/>
                  <a:cs typeface="Times New Roman" panose="02020603050405020304" pitchFamily="18" charset="0"/>
                </a:rPr>
                <a:t>从第二年龄组起开始繁殖</a:t>
              </a:r>
              <a:r>
                <a:rPr lang="zh-CN" altLang="en-US" sz="2400" b="0" kern="0" dirty="0" smtClean="0">
                  <a:solidFill>
                    <a:srgbClr val="000000"/>
                  </a:solidFill>
                  <a:ea typeface="微软雅黑" panose="020B0503020204020204" pitchFamily="34" charset="-122"/>
                  <a:cs typeface="Times New Roman" panose="02020603050405020304" pitchFamily="18" charset="0"/>
                </a:rPr>
                <a:t>后代，经过</a:t>
              </a:r>
              <a:r>
                <a:rPr lang="zh-CN" altLang="en-US" sz="2400" b="0" kern="0" dirty="0">
                  <a:solidFill>
                    <a:srgbClr val="000000"/>
                  </a:solidFill>
                  <a:ea typeface="微软雅黑" panose="020B0503020204020204" pitchFamily="34" charset="-122"/>
                  <a:cs typeface="Times New Roman" panose="02020603050405020304" pitchFamily="18" charset="0"/>
                </a:rPr>
                <a:t>长期</a:t>
              </a:r>
              <a:r>
                <a:rPr lang="zh-CN" altLang="en-US" sz="2400" b="0" kern="0" dirty="0" smtClean="0">
                  <a:solidFill>
                    <a:srgbClr val="000000"/>
                  </a:solidFill>
                  <a:ea typeface="微软雅黑" panose="020B0503020204020204" pitchFamily="34" charset="-122"/>
                  <a:cs typeface="Times New Roman" panose="02020603050405020304" pitchFamily="18" charset="0"/>
                </a:rPr>
                <a:t>统计，第二年龄组</a:t>
              </a:r>
              <a:r>
                <a:rPr lang="zh-CN" altLang="en-US" sz="2400" b="0" kern="0" dirty="0">
                  <a:solidFill>
                    <a:srgbClr val="000000"/>
                  </a:solidFill>
                  <a:ea typeface="微软雅黑" panose="020B0503020204020204" pitchFamily="34" charset="-122"/>
                  <a:cs typeface="Times New Roman" panose="02020603050405020304" pitchFamily="18" charset="0"/>
                </a:rPr>
                <a:t>和</a:t>
              </a:r>
              <a:r>
                <a:rPr lang="zh-CN" altLang="en-US" sz="2400" b="0" kern="0" dirty="0" smtClean="0">
                  <a:solidFill>
                    <a:srgbClr val="000000"/>
                  </a:solidFill>
                  <a:ea typeface="微软雅黑" panose="020B0503020204020204" pitchFamily="34" charset="-122"/>
                  <a:cs typeface="Times New Roman" panose="02020603050405020304" pitchFamily="18" charset="0"/>
                </a:rPr>
                <a:t>第三年龄组</a:t>
              </a:r>
              <a:r>
                <a:rPr lang="zh-CN" altLang="en-US" sz="2400" b="0" kern="0" dirty="0">
                  <a:solidFill>
                    <a:srgbClr val="000000"/>
                  </a:solidFill>
                  <a:ea typeface="微软雅黑" panose="020B0503020204020204" pitchFamily="34" charset="-122"/>
                  <a:cs typeface="Times New Roman" panose="02020603050405020304" pitchFamily="18" charset="0"/>
                </a:rPr>
                <a:t>的生殖率分别为</a:t>
              </a:r>
              <a:r>
                <a:rPr lang="en-US" altLang="zh-CN" sz="2400" b="0" kern="0" dirty="0">
                  <a:solidFill>
                    <a:srgbClr val="000000"/>
                  </a:solidFill>
                  <a:ea typeface="微软雅黑" panose="020B0503020204020204" pitchFamily="34" charset="-122"/>
                  <a:cs typeface="Times New Roman" panose="02020603050405020304" pitchFamily="18" charset="0"/>
                </a:rPr>
                <a:t>4</a:t>
              </a:r>
              <a:r>
                <a:rPr lang="zh-CN" altLang="en-US" sz="2400" b="0" kern="0" dirty="0">
                  <a:solidFill>
                    <a:srgbClr val="000000"/>
                  </a:solidFill>
                  <a:ea typeface="微软雅黑" panose="020B0503020204020204" pitchFamily="34" charset="-122"/>
                  <a:cs typeface="Times New Roman" panose="02020603050405020304" pitchFamily="18" charset="0"/>
                </a:rPr>
                <a:t>和</a:t>
              </a:r>
              <a:r>
                <a:rPr lang="en-US" altLang="zh-CN" sz="2400" b="0" kern="0" dirty="0" smtClean="0">
                  <a:solidFill>
                    <a:srgbClr val="000000"/>
                  </a:solidFill>
                  <a:ea typeface="微软雅黑" panose="020B0503020204020204" pitchFamily="34" charset="-122"/>
                  <a:cs typeface="Times New Roman" panose="02020603050405020304" pitchFamily="18" charset="0"/>
                </a:rPr>
                <a:t>3</a:t>
              </a:r>
              <a:r>
                <a:rPr lang="zh-CN" altLang="en-US" sz="2400" b="0" kern="0" dirty="0" smtClean="0">
                  <a:solidFill>
                    <a:srgbClr val="000000"/>
                  </a:solidFill>
                  <a:ea typeface="微软雅黑" panose="020B0503020204020204" pitchFamily="34" charset="-122"/>
                  <a:cs typeface="Times New Roman" panose="02020603050405020304" pitchFamily="18" charset="0"/>
                </a:rPr>
                <a:t>，第一</a:t>
              </a:r>
              <a:r>
                <a:rPr lang="zh-CN" altLang="en-US" sz="2400" b="0" kern="0" dirty="0">
                  <a:solidFill>
                    <a:srgbClr val="000000"/>
                  </a:solidFill>
                  <a:ea typeface="微软雅黑" panose="020B0503020204020204" pitchFamily="34" charset="-122"/>
                  <a:cs typeface="Times New Roman" panose="02020603050405020304" pitchFamily="18" charset="0"/>
                </a:rPr>
                <a:t>年龄组和第二年龄组的动物能顺利进入下一个年龄组的存活率分别</a:t>
              </a:r>
              <a:r>
                <a:rPr lang="zh-CN" altLang="en-US" sz="2400" b="0" kern="0" dirty="0" smtClean="0">
                  <a:solidFill>
                    <a:srgbClr val="000000"/>
                  </a:solidFill>
                  <a:ea typeface="微软雅黑" panose="020B0503020204020204" pitchFamily="34" charset="-122"/>
                  <a:cs typeface="Times New Roman" panose="02020603050405020304" pitchFamily="18" charset="0"/>
                </a:rPr>
                <a:t>为   和    。假设</a:t>
              </a:r>
              <a:r>
                <a:rPr lang="zh-CN" altLang="en-US" sz="2400" b="0" kern="0" dirty="0">
                  <a:solidFill>
                    <a:srgbClr val="000000"/>
                  </a:solidFill>
                  <a:ea typeface="微软雅黑" panose="020B0503020204020204" pitchFamily="34" charset="-122"/>
                  <a:cs typeface="Times New Roman" panose="02020603050405020304" pitchFamily="18" charset="0"/>
                </a:rPr>
                <a:t>农场现有</a:t>
              </a:r>
              <a:r>
                <a:rPr lang="en-US" altLang="zh-CN" sz="2400" b="0" kern="0" dirty="0">
                  <a:solidFill>
                    <a:srgbClr val="000000"/>
                  </a:solidFill>
                  <a:ea typeface="微软雅黑" panose="020B0503020204020204" pitchFamily="34" charset="-122"/>
                  <a:cs typeface="Times New Roman" panose="02020603050405020304" pitchFamily="18" charset="0"/>
                </a:rPr>
                <a:t>3</a:t>
              </a:r>
              <a:r>
                <a:rPr lang="zh-CN" altLang="en-US" sz="2400" b="0" kern="0" dirty="0">
                  <a:solidFill>
                    <a:srgbClr val="000000"/>
                  </a:solidFill>
                  <a:ea typeface="微软雅黑" panose="020B0503020204020204" pitchFamily="34" charset="-122"/>
                  <a:cs typeface="Times New Roman" panose="02020603050405020304" pitchFamily="18" charset="0"/>
                </a:rPr>
                <a:t>个年龄段的雌性动物数分别为</a:t>
              </a:r>
              <a:r>
                <a:rPr lang="en-US" altLang="zh-CN" sz="2400" b="0" kern="0" dirty="0" smtClean="0">
                  <a:solidFill>
                    <a:srgbClr val="000000"/>
                  </a:solidFill>
                  <a:ea typeface="微软雅黑" panose="020B0503020204020204" pitchFamily="34" charset="-122"/>
                  <a:cs typeface="Times New Roman" panose="02020603050405020304" pitchFamily="18" charset="0"/>
                </a:rPr>
                <a:t>500</a:t>
              </a:r>
              <a:r>
                <a:rPr lang="zh-CN" altLang="en-US" sz="2400" b="0" kern="0" dirty="0" smtClean="0">
                  <a:solidFill>
                    <a:srgbClr val="000000"/>
                  </a:solidFill>
                  <a:ea typeface="微软雅黑" panose="020B0503020204020204" pitchFamily="34" charset="-122"/>
                  <a:cs typeface="Times New Roman" panose="02020603050405020304" pitchFamily="18" charset="0"/>
                </a:rPr>
                <a:t>，</a:t>
              </a:r>
              <a:r>
                <a:rPr lang="en-US" altLang="zh-CN" sz="2400" b="0" kern="0" dirty="0" smtClean="0">
                  <a:solidFill>
                    <a:srgbClr val="000000"/>
                  </a:solidFill>
                  <a:ea typeface="微软雅黑" panose="020B0503020204020204" pitchFamily="34" charset="-122"/>
                  <a:cs typeface="Times New Roman" panose="02020603050405020304" pitchFamily="18" charset="0"/>
                </a:rPr>
                <a:t>1 000</a:t>
              </a:r>
              <a:r>
                <a:rPr lang="zh-CN" altLang="en-US" sz="2400" b="0" kern="0" dirty="0" smtClean="0">
                  <a:solidFill>
                    <a:srgbClr val="000000"/>
                  </a:solidFill>
                  <a:ea typeface="微软雅黑" panose="020B0503020204020204" pitchFamily="34" charset="-122"/>
                  <a:cs typeface="Times New Roman" panose="02020603050405020304" pitchFamily="18" charset="0"/>
                </a:rPr>
                <a:t>，</a:t>
              </a:r>
              <a:r>
                <a:rPr lang="en-US" altLang="zh-CN" sz="2400" b="0" kern="0" dirty="0" smtClean="0">
                  <a:solidFill>
                    <a:srgbClr val="000000"/>
                  </a:solidFill>
                  <a:ea typeface="微软雅黑" panose="020B0503020204020204" pitchFamily="34" charset="-122"/>
                  <a:cs typeface="Times New Roman" panose="02020603050405020304" pitchFamily="18" charset="0"/>
                </a:rPr>
                <a:t>500</a:t>
              </a:r>
              <a:r>
                <a:rPr lang="zh-CN" altLang="en-US" sz="2400" b="0" kern="0" dirty="0" smtClean="0">
                  <a:solidFill>
                    <a:srgbClr val="000000"/>
                  </a:solidFill>
                  <a:ea typeface="微软雅黑" panose="020B0503020204020204" pitchFamily="34" charset="-122"/>
                  <a:cs typeface="Times New Roman" panose="02020603050405020304" pitchFamily="18" charset="0"/>
                </a:rPr>
                <a:t>，则</a:t>
              </a:r>
              <a:r>
                <a:rPr lang="en-US" altLang="zh-CN" sz="2400" b="0" kern="0" dirty="0">
                  <a:solidFill>
                    <a:srgbClr val="000000"/>
                  </a:solidFill>
                  <a:ea typeface="微软雅黑" panose="020B0503020204020204" pitchFamily="34" charset="-122"/>
                  <a:cs typeface="Times New Roman" panose="02020603050405020304" pitchFamily="18" charset="0"/>
                </a:rPr>
                <a:t>15</a:t>
              </a:r>
              <a:r>
                <a:rPr lang="zh-CN" altLang="en-US" sz="2400" b="0" kern="0" dirty="0">
                  <a:solidFill>
                    <a:srgbClr val="000000"/>
                  </a:solidFill>
                  <a:ea typeface="微软雅黑" panose="020B0503020204020204" pitchFamily="34" charset="-122"/>
                  <a:cs typeface="Times New Roman" panose="02020603050405020304" pitchFamily="18" charset="0"/>
                </a:rPr>
                <a:t>年后农场</a:t>
              </a:r>
              <a:r>
                <a:rPr lang="en-US" altLang="zh-CN" sz="2400" b="0" kern="0" dirty="0">
                  <a:solidFill>
                    <a:srgbClr val="000000"/>
                  </a:solidFill>
                  <a:ea typeface="微软雅黑" panose="020B0503020204020204" pitchFamily="34" charset="-122"/>
                  <a:cs typeface="Times New Roman" panose="02020603050405020304" pitchFamily="18" charset="0"/>
                </a:rPr>
                <a:t>3</a:t>
              </a:r>
              <a:r>
                <a:rPr lang="zh-CN" altLang="en-US" sz="2400" b="0" kern="0" dirty="0">
                  <a:solidFill>
                    <a:srgbClr val="000000"/>
                  </a:solidFill>
                  <a:ea typeface="微软雅黑" panose="020B0503020204020204" pitchFamily="34" charset="-122"/>
                  <a:cs typeface="Times New Roman" panose="02020603050405020304" pitchFamily="18" charset="0"/>
                </a:rPr>
                <a:t>个年龄段的雌性动物数各为</a:t>
              </a:r>
              <a:r>
                <a:rPr lang="zh-CN" altLang="en-US" sz="2400" b="0" kern="0" dirty="0" smtClean="0">
                  <a:solidFill>
                    <a:srgbClr val="000000"/>
                  </a:solidFill>
                  <a:ea typeface="微软雅黑" panose="020B0503020204020204" pitchFamily="34" charset="-122"/>
                  <a:cs typeface="Times New Roman" panose="02020603050405020304" pitchFamily="18" charset="0"/>
                </a:rPr>
                <a:t>多少？若干年以后，</a:t>
              </a:r>
              <a:r>
                <a:rPr lang="en-US" altLang="zh-CN" sz="2400" b="0" kern="0" dirty="0" smtClean="0">
                  <a:solidFill>
                    <a:srgbClr val="000000"/>
                  </a:solidFill>
                  <a:ea typeface="微软雅黑" panose="020B0503020204020204" pitchFamily="34" charset="-122"/>
                  <a:cs typeface="Times New Roman" panose="02020603050405020304" pitchFamily="18" charset="0"/>
                </a:rPr>
                <a:t>3</a:t>
              </a:r>
              <a:r>
                <a:rPr lang="zh-CN" altLang="en-US" sz="2400" b="0" kern="0" dirty="0">
                  <a:solidFill>
                    <a:srgbClr val="000000"/>
                  </a:solidFill>
                  <a:ea typeface="微软雅黑" panose="020B0503020204020204" pitchFamily="34" charset="-122"/>
                  <a:cs typeface="Times New Roman" panose="02020603050405020304" pitchFamily="18" charset="0"/>
                </a:rPr>
                <a:t>个年龄段的雌性动物分布又</a:t>
              </a:r>
              <a:r>
                <a:rPr lang="zh-CN" altLang="en-US" sz="2400" b="0" kern="0" dirty="0" smtClean="0">
                  <a:solidFill>
                    <a:srgbClr val="000000"/>
                  </a:solidFill>
                  <a:ea typeface="微软雅黑" panose="020B0503020204020204" pitchFamily="34" charset="-122"/>
                  <a:cs typeface="Times New Roman" panose="02020603050405020304" pitchFamily="18" charset="0"/>
                </a:rPr>
                <a:t>如何？</a:t>
              </a:r>
            </a:p>
          </p:txBody>
        </p:sp>
        <p:graphicFrame>
          <p:nvGraphicFramePr>
            <p:cNvPr id="18" name="对象 17"/>
            <p:cNvGraphicFramePr>
              <a:graphicFrameLocks noChangeAspect="1"/>
            </p:cNvGraphicFramePr>
            <p:nvPr>
              <p:extLst>
                <p:ext uri="{D42A27DB-BD31-4B8C-83A1-F6EECF244321}">
                  <p14:modId xmlns:p14="http://schemas.microsoft.com/office/powerpoint/2010/main" val="643053465"/>
                </p:ext>
              </p:extLst>
            </p:nvPr>
          </p:nvGraphicFramePr>
          <p:xfrm>
            <a:off x="4964497" y="4046355"/>
            <a:ext cx="241300" cy="723900"/>
          </p:xfrm>
          <a:graphic>
            <a:graphicData uri="http://schemas.openxmlformats.org/presentationml/2006/ole">
              <mc:AlternateContent xmlns:mc="http://schemas.openxmlformats.org/markup-compatibility/2006">
                <mc:Choice xmlns:v="urn:schemas-microsoft-com:vml" Requires="v">
                  <p:oleObj spid="_x0000_s246820" name="Equation" r:id="rId4" imgW="241200" imgH="723600" progId="Equation.DSMT4">
                    <p:embed/>
                  </p:oleObj>
                </mc:Choice>
                <mc:Fallback>
                  <p:oleObj name="Equation" r:id="rId4" imgW="241200" imgH="723600" progId="Equation.DSMT4">
                    <p:embed/>
                    <p:pic>
                      <p:nvPicPr>
                        <p:cNvPr id="0" name=""/>
                        <p:cNvPicPr/>
                        <p:nvPr/>
                      </p:nvPicPr>
                      <p:blipFill>
                        <a:blip r:embed="rId5"/>
                        <a:stretch>
                          <a:fillRect/>
                        </a:stretch>
                      </p:blipFill>
                      <p:spPr>
                        <a:xfrm>
                          <a:off x="4964497" y="4046355"/>
                          <a:ext cx="241300" cy="723900"/>
                        </a:xfrm>
                        <a:prstGeom prst="rect">
                          <a:avLst/>
                        </a:prstGeom>
                      </p:spPr>
                    </p:pic>
                  </p:oleObj>
                </mc:Fallback>
              </mc:AlternateContent>
            </a:graphicData>
          </a:graphic>
        </p:graphicFrame>
        <p:graphicFrame>
          <p:nvGraphicFramePr>
            <p:cNvPr id="19" name="对象 18"/>
            <p:cNvGraphicFramePr>
              <a:graphicFrameLocks noChangeAspect="1"/>
            </p:cNvGraphicFramePr>
            <p:nvPr>
              <p:extLst>
                <p:ext uri="{D42A27DB-BD31-4B8C-83A1-F6EECF244321}">
                  <p14:modId xmlns:p14="http://schemas.microsoft.com/office/powerpoint/2010/main" val="410508417"/>
                </p:ext>
              </p:extLst>
            </p:nvPr>
          </p:nvGraphicFramePr>
          <p:xfrm>
            <a:off x="5676746" y="4015483"/>
            <a:ext cx="241300" cy="723900"/>
          </p:xfrm>
          <a:graphic>
            <a:graphicData uri="http://schemas.openxmlformats.org/presentationml/2006/ole">
              <mc:AlternateContent xmlns:mc="http://schemas.openxmlformats.org/markup-compatibility/2006">
                <mc:Choice xmlns:v="urn:schemas-microsoft-com:vml" Requires="v">
                  <p:oleObj spid="_x0000_s246821" name="Equation" r:id="rId6" imgW="241200" imgH="723600" progId="Equation.DSMT4">
                    <p:embed/>
                  </p:oleObj>
                </mc:Choice>
                <mc:Fallback>
                  <p:oleObj name="Equation" r:id="rId6" imgW="241200" imgH="723600" progId="Equation.DSMT4">
                    <p:embed/>
                    <p:pic>
                      <p:nvPicPr>
                        <p:cNvPr id="0" name=""/>
                        <p:cNvPicPr/>
                        <p:nvPr/>
                      </p:nvPicPr>
                      <p:blipFill>
                        <a:blip r:embed="rId7"/>
                        <a:stretch>
                          <a:fillRect/>
                        </a:stretch>
                      </p:blipFill>
                      <p:spPr>
                        <a:xfrm>
                          <a:off x="5676746" y="4015483"/>
                          <a:ext cx="241300" cy="723900"/>
                        </a:xfrm>
                        <a:prstGeom prst="rect">
                          <a:avLst/>
                        </a:prstGeom>
                      </p:spPr>
                    </p:pic>
                  </p:oleObj>
                </mc:Fallback>
              </mc:AlternateContent>
            </a:graphicData>
          </a:graphic>
        </p:graphicFrame>
      </p:grpSp>
    </p:spTree>
    <p:custDataLst>
      <p:tags r:id="rId2"/>
    </p:custDataLst>
    <p:extLst>
      <p:ext uri="{BB962C8B-B14F-4D97-AF65-F5344CB8AC3E}">
        <p14:creationId xmlns:p14="http://schemas.microsoft.com/office/powerpoint/2010/main" val="33422373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a:extLst>
              <a:ext uri="{FF2B5EF4-FFF2-40B4-BE49-F238E27FC236}">
                <a16:creationId xmlns:a16="http://schemas.microsoft.com/office/drawing/2014/main" xmlns="" id="{1C79A3DF-D1DD-4DCD-BBCA-3F9A1B85B033}"/>
              </a:ext>
            </a:extLst>
          </p:cNvPr>
          <p:cNvGrpSpPr/>
          <p:nvPr/>
        </p:nvGrpSpPr>
        <p:grpSpPr>
          <a:xfrm>
            <a:off x="486158" y="312361"/>
            <a:ext cx="5321016" cy="556191"/>
            <a:chOff x="486158" y="414665"/>
            <a:chExt cx="5321016" cy="556191"/>
          </a:xfrm>
        </p:grpSpPr>
        <p:sp>
          <p:nvSpPr>
            <p:cNvPr id="23" name="矩形 22">
              <a:extLst>
                <a:ext uri="{FF2B5EF4-FFF2-40B4-BE49-F238E27FC236}">
                  <a16:creationId xmlns:a16="http://schemas.microsoft.com/office/drawing/2014/main" xmlns="" id="{D694509D-4481-4D7D-B3BE-D6D36C1F91F3}"/>
                </a:ext>
              </a:extLst>
            </p:cNvPr>
            <p:cNvSpPr/>
            <p:nvPr/>
          </p:nvSpPr>
          <p:spPr>
            <a:xfrm>
              <a:off x="1172351" y="414665"/>
              <a:ext cx="4634823" cy="523220"/>
            </a:xfrm>
            <a:prstGeom prst="rect">
              <a:avLst/>
            </a:prstGeom>
          </p:spPr>
          <p:txBody>
            <a:bodyPr wrap="square">
              <a:spAutoFit/>
            </a:bodyPr>
            <a:lstStyle/>
            <a:p>
              <a:pPr lvl="0">
                <a:defRPr/>
              </a:pPr>
              <a:r>
                <a:rPr lang="zh-CN" altLang="en-US" sz="2800" b="1" spc="300" dirty="0" smtClean="0">
                  <a:solidFill>
                    <a:prstClr val="black">
                      <a:lumMod val="95000"/>
                      <a:lumOff val="5000"/>
                    </a:prstClr>
                  </a:solidFill>
                  <a:latin typeface="微软雅黑" panose="020B0503020204020204" pitchFamily="34" charset="-122"/>
                  <a:ea typeface="微软雅黑" panose="020B0503020204020204" pitchFamily="34" charset="-122"/>
                  <a:cs typeface="+mn-ea"/>
                  <a:sym typeface="+mn-lt"/>
                </a:rPr>
                <a:t>莱斯利种群</a:t>
              </a:r>
              <a:r>
                <a:rPr lang="zh-CN" altLang="en-US" sz="2800" b="1" spc="300" dirty="0">
                  <a:solidFill>
                    <a:prstClr val="black">
                      <a:lumMod val="95000"/>
                      <a:lumOff val="5000"/>
                    </a:prstClr>
                  </a:solidFill>
                  <a:latin typeface="微软雅黑" panose="020B0503020204020204" pitchFamily="34" charset="-122"/>
                  <a:ea typeface="微软雅黑" panose="020B0503020204020204" pitchFamily="34" charset="-122"/>
                  <a:cs typeface="+mn-ea"/>
                  <a:sym typeface="+mn-lt"/>
                </a:rPr>
                <a:t>模型</a:t>
              </a:r>
            </a:p>
          </p:txBody>
        </p:sp>
        <p:sp>
          <p:nvSpPr>
            <p:cNvPr id="24" name="矩形 23">
              <a:extLst>
                <a:ext uri="{FF2B5EF4-FFF2-40B4-BE49-F238E27FC236}">
                  <a16:creationId xmlns:a16="http://schemas.microsoft.com/office/drawing/2014/main" xmlns="" id="{585731C8-2130-4A42-BDC6-479492FADCAA}"/>
                </a:ext>
              </a:extLst>
            </p:cNvPr>
            <p:cNvSpPr/>
            <p:nvPr/>
          </p:nvSpPr>
          <p:spPr>
            <a:xfrm>
              <a:off x="486158" y="509191"/>
              <a:ext cx="577495" cy="461665"/>
            </a:xfrm>
            <a:prstGeom prst="rect">
              <a:avLst/>
            </a:prstGeom>
          </p:spPr>
          <p:txBody>
            <a:bodyPr wrap="square">
              <a:spAutoFit/>
            </a:bodyPr>
            <a:lstStyle/>
            <a:p>
              <a:pPr lvl="0" algn="ctr">
                <a:defRPr/>
              </a:pPr>
              <a:r>
                <a:rPr lang="en-US" altLang="zh-CN" sz="2400" b="1" dirty="0" smtClean="0">
                  <a:solidFill>
                    <a:prstClr val="white"/>
                  </a:solidFill>
                  <a:latin typeface="Times New Roman" pitchFamily="18" charset="0"/>
                  <a:ea typeface="微软雅黑" panose="020B0503020204020204" pitchFamily="34" charset="-122"/>
                  <a:cs typeface="Times New Roman" pitchFamily="18" charset="0"/>
                  <a:sym typeface="+mn-lt"/>
                </a:rPr>
                <a:t>§7</a:t>
              </a:r>
              <a:endParaRPr lang="en-US" altLang="zh-CN" sz="2400" b="1" dirty="0">
                <a:solidFill>
                  <a:prstClr val="white"/>
                </a:solidFill>
                <a:latin typeface="Times New Roman" pitchFamily="18" charset="0"/>
                <a:ea typeface="微软雅黑" panose="020B0503020204020204" pitchFamily="34" charset="-122"/>
                <a:cs typeface="Times New Roman" pitchFamily="18" charset="0"/>
                <a:sym typeface="+mn-lt"/>
              </a:endParaRPr>
            </a:p>
          </p:txBody>
        </p:sp>
      </p:grpSp>
      <p:sp>
        <p:nvSpPr>
          <p:cNvPr id="17" name="Text Box 13"/>
          <p:cNvSpPr txBox="1">
            <a:spLocks noChangeArrowheads="1"/>
          </p:cNvSpPr>
          <p:nvPr/>
        </p:nvSpPr>
        <p:spPr bwMode="auto">
          <a:xfrm>
            <a:off x="1063653" y="1149938"/>
            <a:ext cx="10315576" cy="5808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algn="just" eaLnBrk="1" hangingPunct="1">
              <a:lnSpc>
                <a:spcPct val="150000"/>
              </a:lnSpc>
              <a:spcBef>
                <a:spcPct val="50000"/>
              </a:spcBef>
              <a:defRPr/>
            </a:pPr>
            <a:r>
              <a:rPr lang="zh-CN" altLang="en-US" sz="2400" b="0" kern="0" dirty="0" smtClean="0">
                <a:solidFill>
                  <a:srgbClr val="000000"/>
                </a:solidFill>
                <a:ea typeface="微软雅黑" panose="020B0503020204020204" pitchFamily="34" charset="-122"/>
                <a:cs typeface="Times New Roman" panose="02020603050405020304" pitchFamily="18" charset="0"/>
              </a:rPr>
              <a:t>        </a:t>
            </a:r>
            <a:r>
              <a:rPr lang="zh-CN" altLang="en-US" sz="2400" kern="0" dirty="0" smtClean="0">
                <a:solidFill>
                  <a:srgbClr val="FF0000"/>
                </a:solidFill>
                <a:ea typeface="微软雅黑" panose="020B0503020204020204" pitchFamily="34" charset="-122"/>
                <a:cs typeface="Times New Roman" panose="02020603050405020304" pitchFamily="18" charset="0"/>
              </a:rPr>
              <a:t>解</a:t>
            </a:r>
            <a:r>
              <a:rPr lang="zh-CN" altLang="en-US" sz="2400" b="0" kern="0" dirty="0" smtClean="0">
                <a:solidFill>
                  <a:srgbClr val="000000"/>
                </a:solidFill>
                <a:ea typeface="微软雅黑" panose="020B0503020204020204" pitchFamily="34" charset="-122"/>
                <a:cs typeface="Times New Roman" panose="02020603050405020304" pitchFamily="18" charset="0"/>
              </a:rPr>
              <a:t>    初始</a:t>
            </a:r>
            <a:r>
              <a:rPr lang="zh-CN" altLang="en-US" sz="2400" b="0" kern="0" dirty="0">
                <a:solidFill>
                  <a:srgbClr val="000000"/>
                </a:solidFill>
                <a:ea typeface="微软雅黑" panose="020B0503020204020204" pitchFamily="34" charset="-122"/>
                <a:cs typeface="Times New Roman" panose="02020603050405020304" pitchFamily="18" charset="0"/>
              </a:rPr>
              <a:t>年龄分布向量</a:t>
            </a:r>
            <a:endParaRPr lang="zh-CN" altLang="en-US" sz="2400" b="0" kern="0" dirty="0" smtClean="0">
              <a:solidFill>
                <a:srgbClr val="000000"/>
              </a:solidFill>
              <a:ea typeface="微软雅黑" panose="020B0503020204020204" pitchFamily="34" charset="-122"/>
              <a:cs typeface="Times New Roman" panose="02020603050405020304" pitchFamily="18" charset="0"/>
            </a:endParaRPr>
          </a:p>
        </p:txBody>
      </p:sp>
      <p:sp>
        <p:nvSpPr>
          <p:cNvPr id="18" name="Text Box 13"/>
          <p:cNvSpPr txBox="1">
            <a:spLocks noChangeArrowheads="1"/>
          </p:cNvSpPr>
          <p:nvPr/>
        </p:nvSpPr>
        <p:spPr bwMode="auto">
          <a:xfrm>
            <a:off x="2428568" y="2030470"/>
            <a:ext cx="740369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algn="ctr" eaLnBrk="1" hangingPunct="1">
              <a:lnSpc>
                <a:spcPct val="150000"/>
              </a:lnSpc>
              <a:spcBef>
                <a:spcPct val="50000"/>
              </a:spcBef>
              <a:defRPr/>
            </a:pPr>
            <a:r>
              <a:rPr lang="en-US" altLang="zh-CN" sz="2400" i="1" kern="0" dirty="0" smtClean="0">
                <a:solidFill>
                  <a:srgbClr val="000000"/>
                </a:solidFill>
                <a:ea typeface="微软雅黑" panose="020B0503020204020204" pitchFamily="34" charset="-122"/>
                <a:cs typeface="Times New Roman" panose="02020603050405020304" pitchFamily="18" charset="0"/>
              </a:rPr>
              <a:t>x</a:t>
            </a:r>
            <a:r>
              <a:rPr lang="en-US" altLang="zh-CN" sz="2400" b="0" kern="0" baseline="30000" dirty="0" smtClean="0">
                <a:solidFill>
                  <a:srgbClr val="000000"/>
                </a:solidFill>
                <a:ea typeface="微软雅黑" panose="020B0503020204020204" pitchFamily="34" charset="-122"/>
                <a:cs typeface="Times New Roman" panose="02020603050405020304" pitchFamily="18" charset="0"/>
              </a:rPr>
              <a:t>(0)</a:t>
            </a:r>
            <a:r>
              <a:rPr lang="en-US" altLang="zh-CN" sz="2400" b="0" kern="0" dirty="0" smtClean="0">
                <a:solidFill>
                  <a:srgbClr val="000000"/>
                </a:solidFill>
                <a:ea typeface="微软雅黑" panose="020B0503020204020204" pitchFamily="34" charset="-122"/>
                <a:cs typeface="Times New Roman" panose="02020603050405020304" pitchFamily="18" charset="0"/>
              </a:rPr>
              <a:t> = (</a:t>
            </a:r>
            <a:r>
              <a:rPr lang="en-US" altLang="zh-CN" sz="2400" b="0" kern="0" dirty="0">
                <a:solidFill>
                  <a:srgbClr val="000000"/>
                </a:solidFill>
                <a:ea typeface="微软雅黑" panose="020B0503020204020204" pitchFamily="34" charset="-122"/>
                <a:cs typeface="Times New Roman" panose="02020603050405020304" pitchFamily="18" charset="0"/>
              </a:rPr>
              <a:t>500</a:t>
            </a:r>
            <a:r>
              <a:rPr lang="en-US" altLang="zh-CN" sz="2400" b="0" kern="0" dirty="0" smtClean="0">
                <a:solidFill>
                  <a:srgbClr val="000000"/>
                </a:solidFill>
                <a:ea typeface="微软雅黑" panose="020B0503020204020204" pitchFamily="34" charset="-122"/>
                <a:cs typeface="Times New Roman" panose="02020603050405020304" pitchFamily="18" charset="0"/>
              </a:rPr>
              <a:t>, 1 000, 500)</a:t>
            </a:r>
            <a:r>
              <a:rPr lang="en-US" altLang="zh-CN" sz="2400" b="0" kern="0" baseline="30000" dirty="0" smtClean="0">
                <a:solidFill>
                  <a:srgbClr val="000000"/>
                </a:solidFill>
                <a:ea typeface="微软雅黑" panose="020B0503020204020204" pitchFamily="34" charset="-122"/>
                <a:cs typeface="Times New Roman" panose="02020603050405020304" pitchFamily="18" charset="0"/>
              </a:rPr>
              <a:t>T</a:t>
            </a:r>
            <a:endParaRPr lang="zh-CN" altLang="en-US" sz="2400" b="0" kern="0" baseline="30000" dirty="0" smtClean="0">
              <a:solidFill>
                <a:srgbClr val="000000"/>
              </a:solidFill>
              <a:ea typeface="微软雅黑" panose="020B0503020204020204" pitchFamily="34" charset="-122"/>
              <a:cs typeface="Times New Roman" panose="02020603050405020304" pitchFamily="18" charset="0"/>
            </a:endParaRPr>
          </a:p>
        </p:txBody>
      </p:sp>
      <p:sp>
        <p:nvSpPr>
          <p:cNvPr id="19" name="Text Box 13"/>
          <p:cNvSpPr txBox="1">
            <a:spLocks noChangeArrowheads="1"/>
          </p:cNvSpPr>
          <p:nvPr/>
        </p:nvSpPr>
        <p:spPr bwMode="auto">
          <a:xfrm>
            <a:off x="1647542" y="3078976"/>
            <a:ext cx="239351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algn="just" eaLnBrk="1" hangingPunct="1">
              <a:lnSpc>
                <a:spcPct val="150000"/>
              </a:lnSpc>
              <a:spcBef>
                <a:spcPct val="50000"/>
              </a:spcBef>
              <a:defRPr/>
            </a:pPr>
            <a:r>
              <a:rPr lang="zh-CN" altLang="en-US" sz="2400" b="0" kern="0" dirty="0">
                <a:solidFill>
                  <a:srgbClr val="000000"/>
                </a:solidFill>
                <a:ea typeface="微软雅黑" panose="020B0503020204020204" pitchFamily="34" charset="-122"/>
                <a:cs typeface="Times New Roman" panose="02020603050405020304" pitchFamily="18" charset="0"/>
              </a:rPr>
              <a:t>莱斯利矩阵为</a:t>
            </a:r>
            <a:endParaRPr lang="zh-CN" altLang="en-US" sz="2400" b="0" kern="0" dirty="0" smtClean="0">
              <a:solidFill>
                <a:srgbClr val="000000"/>
              </a:solidFill>
              <a:ea typeface="微软雅黑" panose="020B0503020204020204" pitchFamily="34" charset="-122"/>
              <a:cs typeface="Times New Roman" panose="02020603050405020304" pitchFamily="18" charset="0"/>
            </a:endParaRPr>
          </a:p>
        </p:txBody>
      </p:sp>
      <p:graphicFrame>
        <p:nvGraphicFramePr>
          <p:cNvPr id="20" name="对象 19"/>
          <p:cNvGraphicFramePr>
            <a:graphicFrameLocks noChangeAspect="1"/>
          </p:cNvGraphicFramePr>
          <p:nvPr>
            <p:extLst>
              <p:ext uri="{D42A27DB-BD31-4B8C-83A1-F6EECF244321}">
                <p14:modId xmlns:p14="http://schemas.microsoft.com/office/powerpoint/2010/main" val="1333332007"/>
              </p:ext>
            </p:extLst>
          </p:nvPr>
        </p:nvGraphicFramePr>
        <p:xfrm>
          <a:off x="4596939" y="3402141"/>
          <a:ext cx="1955800" cy="2362200"/>
        </p:xfrm>
        <a:graphic>
          <a:graphicData uri="http://schemas.openxmlformats.org/presentationml/2006/ole">
            <mc:AlternateContent xmlns:mc="http://schemas.openxmlformats.org/markup-compatibility/2006">
              <mc:Choice xmlns:v="urn:schemas-microsoft-com:vml" Requires="v">
                <p:oleObj spid="_x0000_s247828" name="Equation" r:id="rId4" imgW="1955520" imgH="2361960" progId="Equation.DSMT4">
                  <p:embed/>
                </p:oleObj>
              </mc:Choice>
              <mc:Fallback>
                <p:oleObj name="Equation" r:id="rId4" imgW="1955520" imgH="2361960" progId="Equation.DSMT4">
                  <p:embed/>
                  <p:pic>
                    <p:nvPicPr>
                      <p:cNvPr id="0" name=""/>
                      <p:cNvPicPr/>
                      <p:nvPr/>
                    </p:nvPicPr>
                    <p:blipFill>
                      <a:blip r:embed="rId5"/>
                      <a:stretch>
                        <a:fillRect/>
                      </a:stretch>
                    </p:blipFill>
                    <p:spPr>
                      <a:xfrm>
                        <a:off x="4596939" y="3402141"/>
                        <a:ext cx="1955800" cy="2362200"/>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16836890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wipe(left)">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wipe(left)">
                                      <p:cBhvr>
                                        <p:cTn id="17" dur="500"/>
                                        <p:tgtEl>
                                          <p:spTgt spid="19"/>
                                        </p:tgtEl>
                                      </p:cBhvr>
                                    </p:animEffect>
                                  </p:childTnLst>
                                </p:cTn>
                              </p:par>
                            </p:childTnLst>
                          </p:cTn>
                        </p:par>
                        <p:par>
                          <p:cTn id="18" fill="hold">
                            <p:stCondLst>
                              <p:cond delay="500"/>
                            </p:stCondLst>
                            <p:childTnLst>
                              <p:par>
                                <p:cTn id="19" presetID="22" presetClass="entr" presetSubtype="8" fill="hold" nodeType="after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wipe(left)">
                                      <p:cBhvr>
                                        <p:cTn id="21"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19"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a:extLst>
              <a:ext uri="{FF2B5EF4-FFF2-40B4-BE49-F238E27FC236}">
                <a16:creationId xmlns:a16="http://schemas.microsoft.com/office/drawing/2014/main" xmlns="" id="{1C79A3DF-D1DD-4DCD-BBCA-3F9A1B85B033}"/>
              </a:ext>
            </a:extLst>
          </p:cNvPr>
          <p:cNvGrpSpPr/>
          <p:nvPr/>
        </p:nvGrpSpPr>
        <p:grpSpPr>
          <a:xfrm>
            <a:off x="486158" y="312361"/>
            <a:ext cx="5321016" cy="556191"/>
            <a:chOff x="486158" y="414665"/>
            <a:chExt cx="5321016" cy="556191"/>
          </a:xfrm>
        </p:grpSpPr>
        <p:sp>
          <p:nvSpPr>
            <p:cNvPr id="23" name="矩形 22">
              <a:extLst>
                <a:ext uri="{FF2B5EF4-FFF2-40B4-BE49-F238E27FC236}">
                  <a16:creationId xmlns:a16="http://schemas.microsoft.com/office/drawing/2014/main" xmlns="" id="{D694509D-4481-4D7D-B3BE-D6D36C1F91F3}"/>
                </a:ext>
              </a:extLst>
            </p:cNvPr>
            <p:cNvSpPr/>
            <p:nvPr/>
          </p:nvSpPr>
          <p:spPr>
            <a:xfrm>
              <a:off x="1172351" y="414665"/>
              <a:ext cx="4634823" cy="523220"/>
            </a:xfrm>
            <a:prstGeom prst="rect">
              <a:avLst/>
            </a:prstGeom>
          </p:spPr>
          <p:txBody>
            <a:bodyPr wrap="square">
              <a:spAutoFit/>
            </a:bodyPr>
            <a:lstStyle/>
            <a:p>
              <a:pPr lvl="0">
                <a:defRPr/>
              </a:pPr>
              <a:r>
                <a:rPr lang="zh-CN" altLang="en-US" sz="2800" b="1" spc="300" dirty="0" smtClean="0">
                  <a:solidFill>
                    <a:prstClr val="black">
                      <a:lumMod val="95000"/>
                      <a:lumOff val="5000"/>
                    </a:prstClr>
                  </a:solidFill>
                  <a:latin typeface="微软雅黑" panose="020B0503020204020204" pitchFamily="34" charset="-122"/>
                  <a:ea typeface="微软雅黑" panose="020B0503020204020204" pitchFamily="34" charset="-122"/>
                  <a:cs typeface="+mn-ea"/>
                  <a:sym typeface="+mn-lt"/>
                </a:rPr>
                <a:t>莱斯利种群</a:t>
              </a:r>
              <a:r>
                <a:rPr lang="zh-CN" altLang="en-US" sz="2800" b="1" spc="300" dirty="0">
                  <a:solidFill>
                    <a:prstClr val="black">
                      <a:lumMod val="95000"/>
                      <a:lumOff val="5000"/>
                    </a:prstClr>
                  </a:solidFill>
                  <a:latin typeface="微软雅黑" panose="020B0503020204020204" pitchFamily="34" charset="-122"/>
                  <a:ea typeface="微软雅黑" panose="020B0503020204020204" pitchFamily="34" charset="-122"/>
                  <a:cs typeface="+mn-ea"/>
                  <a:sym typeface="+mn-lt"/>
                </a:rPr>
                <a:t>模型</a:t>
              </a:r>
            </a:p>
          </p:txBody>
        </p:sp>
        <p:sp>
          <p:nvSpPr>
            <p:cNvPr id="24" name="矩形 23">
              <a:extLst>
                <a:ext uri="{FF2B5EF4-FFF2-40B4-BE49-F238E27FC236}">
                  <a16:creationId xmlns:a16="http://schemas.microsoft.com/office/drawing/2014/main" xmlns="" id="{585731C8-2130-4A42-BDC6-479492FADCAA}"/>
                </a:ext>
              </a:extLst>
            </p:cNvPr>
            <p:cNvSpPr/>
            <p:nvPr/>
          </p:nvSpPr>
          <p:spPr>
            <a:xfrm>
              <a:off x="486158" y="509191"/>
              <a:ext cx="577495" cy="461665"/>
            </a:xfrm>
            <a:prstGeom prst="rect">
              <a:avLst/>
            </a:prstGeom>
          </p:spPr>
          <p:txBody>
            <a:bodyPr wrap="square">
              <a:spAutoFit/>
            </a:bodyPr>
            <a:lstStyle/>
            <a:p>
              <a:pPr lvl="0" algn="ctr">
                <a:defRPr/>
              </a:pPr>
              <a:r>
                <a:rPr lang="en-US" altLang="zh-CN" sz="2400" b="1" dirty="0" smtClean="0">
                  <a:solidFill>
                    <a:prstClr val="white"/>
                  </a:solidFill>
                  <a:latin typeface="Times New Roman" pitchFamily="18" charset="0"/>
                  <a:ea typeface="微软雅黑" panose="020B0503020204020204" pitchFamily="34" charset="-122"/>
                  <a:cs typeface="Times New Roman" pitchFamily="18" charset="0"/>
                  <a:sym typeface="+mn-lt"/>
                </a:rPr>
                <a:t>§7</a:t>
              </a:r>
              <a:endParaRPr lang="en-US" altLang="zh-CN" sz="2400" b="1" dirty="0">
                <a:solidFill>
                  <a:prstClr val="white"/>
                </a:solidFill>
                <a:latin typeface="Times New Roman" pitchFamily="18" charset="0"/>
                <a:ea typeface="微软雅黑" panose="020B0503020204020204" pitchFamily="34" charset="-122"/>
                <a:cs typeface="Times New Roman" pitchFamily="18" charset="0"/>
                <a:sym typeface="+mn-lt"/>
              </a:endParaRPr>
            </a:p>
          </p:txBody>
        </p:sp>
      </p:grpSp>
      <p:graphicFrame>
        <p:nvGraphicFramePr>
          <p:cNvPr id="2" name="对象 1"/>
          <p:cNvGraphicFramePr>
            <a:graphicFrameLocks noChangeAspect="1"/>
          </p:cNvGraphicFramePr>
          <p:nvPr>
            <p:extLst>
              <p:ext uri="{D42A27DB-BD31-4B8C-83A1-F6EECF244321}">
                <p14:modId xmlns:p14="http://schemas.microsoft.com/office/powerpoint/2010/main" val="2159773478"/>
              </p:ext>
            </p:extLst>
          </p:nvPr>
        </p:nvGraphicFramePr>
        <p:xfrm>
          <a:off x="523875" y="1412875"/>
          <a:ext cx="5410200" cy="2362200"/>
        </p:xfrm>
        <a:graphic>
          <a:graphicData uri="http://schemas.openxmlformats.org/presentationml/2006/ole">
            <mc:AlternateContent xmlns:mc="http://schemas.openxmlformats.org/markup-compatibility/2006">
              <mc:Choice xmlns:v="urn:schemas-microsoft-com:vml" Requires="v">
                <p:oleObj spid="_x0000_s245814" name="Equation" r:id="rId4" imgW="5410080" imgH="2361960" progId="Equation.DSMT4">
                  <p:embed/>
                </p:oleObj>
              </mc:Choice>
              <mc:Fallback>
                <p:oleObj name="Equation" r:id="rId4" imgW="5410080" imgH="2361960" progId="Equation.DSMT4">
                  <p:embed/>
                  <p:pic>
                    <p:nvPicPr>
                      <p:cNvPr id="0" name="对象 10"/>
                      <p:cNvPicPr>
                        <a:picLocks noChangeAspect="1" noChangeArrowheads="1"/>
                      </p:cNvPicPr>
                      <p:nvPr/>
                    </p:nvPicPr>
                    <p:blipFill>
                      <a:blip r:embed="rId5"/>
                      <a:srcRect/>
                      <a:stretch>
                        <a:fillRect/>
                      </a:stretch>
                    </p:blipFill>
                    <p:spPr bwMode="auto">
                      <a:xfrm>
                        <a:off x="523875" y="1412875"/>
                        <a:ext cx="5410200"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2369884944"/>
              </p:ext>
            </p:extLst>
          </p:nvPr>
        </p:nvGraphicFramePr>
        <p:xfrm>
          <a:off x="6315075" y="1462088"/>
          <a:ext cx="5461000" cy="2362200"/>
        </p:xfrm>
        <a:graphic>
          <a:graphicData uri="http://schemas.openxmlformats.org/presentationml/2006/ole">
            <mc:AlternateContent xmlns:mc="http://schemas.openxmlformats.org/markup-compatibility/2006">
              <mc:Choice xmlns:v="urn:schemas-microsoft-com:vml" Requires="v">
                <p:oleObj spid="_x0000_s245815" name="Equation" r:id="rId6" imgW="5460840" imgH="2361960" progId="Equation.DSMT4">
                  <p:embed/>
                </p:oleObj>
              </mc:Choice>
              <mc:Fallback>
                <p:oleObj name="Equation" r:id="rId6" imgW="5460840" imgH="2361960" progId="Equation.DSMT4">
                  <p:embed/>
                  <p:pic>
                    <p:nvPicPr>
                      <p:cNvPr id="0" name="对象 10"/>
                      <p:cNvPicPr>
                        <a:picLocks noChangeAspect="1" noChangeArrowheads="1"/>
                      </p:cNvPicPr>
                      <p:nvPr/>
                    </p:nvPicPr>
                    <p:blipFill>
                      <a:blip r:embed="rId7"/>
                      <a:srcRect/>
                      <a:stretch>
                        <a:fillRect/>
                      </a:stretch>
                    </p:blipFill>
                    <p:spPr bwMode="auto">
                      <a:xfrm>
                        <a:off x="6315075" y="1462088"/>
                        <a:ext cx="5461000"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2002826846"/>
              </p:ext>
            </p:extLst>
          </p:nvPr>
        </p:nvGraphicFramePr>
        <p:xfrm>
          <a:off x="593725" y="4157663"/>
          <a:ext cx="5791200" cy="2362200"/>
        </p:xfrm>
        <a:graphic>
          <a:graphicData uri="http://schemas.openxmlformats.org/presentationml/2006/ole">
            <mc:AlternateContent xmlns:mc="http://schemas.openxmlformats.org/markup-compatibility/2006">
              <mc:Choice xmlns:v="urn:schemas-microsoft-com:vml" Requires="v">
                <p:oleObj spid="_x0000_s245816" name="Equation" r:id="rId8" imgW="5790960" imgH="2361960" progId="Equation.DSMT4">
                  <p:embed/>
                </p:oleObj>
              </mc:Choice>
              <mc:Fallback>
                <p:oleObj name="Equation" r:id="rId8" imgW="5790960" imgH="2361960" progId="Equation.DSMT4">
                  <p:embed/>
                  <p:pic>
                    <p:nvPicPr>
                      <p:cNvPr id="0" name="对象 11"/>
                      <p:cNvPicPr>
                        <a:picLocks noChangeAspect="1" noChangeArrowheads="1"/>
                      </p:cNvPicPr>
                      <p:nvPr/>
                    </p:nvPicPr>
                    <p:blipFill>
                      <a:blip r:embed="rId9"/>
                      <a:srcRect/>
                      <a:stretch>
                        <a:fillRect/>
                      </a:stretch>
                    </p:blipFill>
                    <p:spPr bwMode="auto">
                      <a:xfrm>
                        <a:off x="593725" y="4157663"/>
                        <a:ext cx="5791200"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ustDataLst>
      <p:tags r:id="rId2"/>
    </p:custDataLst>
    <p:extLst>
      <p:ext uri="{BB962C8B-B14F-4D97-AF65-F5344CB8AC3E}">
        <p14:creationId xmlns:p14="http://schemas.microsoft.com/office/powerpoint/2010/main" val="6843070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a:extLst>
              <a:ext uri="{FF2B5EF4-FFF2-40B4-BE49-F238E27FC236}">
                <a16:creationId xmlns:a16="http://schemas.microsoft.com/office/drawing/2014/main" xmlns="" id="{1C79A3DF-D1DD-4DCD-BBCA-3F9A1B85B033}"/>
              </a:ext>
            </a:extLst>
          </p:cNvPr>
          <p:cNvGrpSpPr/>
          <p:nvPr/>
        </p:nvGrpSpPr>
        <p:grpSpPr>
          <a:xfrm>
            <a:off x="486158" y="312361"/>
            <a:ext cx="5321016" cy="556191"/>
            <a:chOff x="486158" y="414665"/>
            <a:chExt cx="5321016" cy="556191"/>
          </a:xfrm>
        </p:grpSpPr>
        <p:sp>
          <p:nvSpPr>
            <p:cNvPr id="23" name="矩形 22">
              <a:extLst>
                <a:ext uri="{FF2B5EF4-FFF2-40B4-BE49-F238E27FC236}">
                  <a16:creationId xmlns:a16="http://schemas.microsoft.com/office/drawing/2014/main" xmlns="" id="{D694509D-4481-4D7D-B3BE-D6D36C1F91F3}"/>
                </a:ext>
              </a:extLst>
            </p:cNvPr>
            <p:cNvSpPr/>
            <p:nvPr/>
          </p:nvSpPr>
          <p:spPr>
            <a:xfrm>
              <a:off x="1172351" y="414665"/>
              <a:ext cx="4634823" cy="523220"/>
            </a:xfrm>
            <a:prstGeom prst="rect">
              <a:avLst/>
            </a:prstGeom>
          </p:spPr>
          <p:txBody>
            <a:bodyPr wrap="square">
              <a:spAutoFit/>
            </a:bodyPr>
            <a:lstStyle/>
            <a:p>
              <a:pPr lvl="0">
                <a:defRPr/>
              </a:pPr>
              <a:r>
                <a:rPr lang="zh-CN" altLang="en-US" sz="2800" b="1" spc="300" dirty="0" smtClean="0">
                  <a:solidFill>
                    <a:prstClr val="black">
                      <a:lumMod val="95000"/>
                      <a:lumOff val="5000"/>
                    </a:prstClr>
                  </a:solidFill>
                  <a:latin typeface="微软雅黑" panose="020B0503020204020204" pitchFamily="34" charset="-122"/>
                  <a:ea typeface="微软雅黑" panose="020B0503020204020204" pitchFamily="34" charset="-122"/>
                  <a:cs typeface="+mn-ea"/>
                  <a:sym typeface="+mn-lt"/>
                </a:rPr>
                <a:t>莱斯利种群</a:t>
              </a:r>
              <a:r>
                <a:rPr lang="zh-CN" altLang="en-US" sz="2800" b="1" spc="300" dirty="0">
                  <a:solidFill>
                    <a:prstClr val="black">
                      <a:lumMod val="95000"/>
                      <a:lumOff val="5000"/>
                    </a:prstClr>
                  </a:solidFill>
                  <a:latin typeface="微软雅黑" panose="020B0503020204020204" pitchFamily="34" charset="-122"/>
                  <a:ea typeface="微软雅黑" panose="020B0503020204020204" pitchFamily="34" charset="-122"/>
                  <a:cs typeface="+mn-ea"/>
                  <a:sym typeface="+mn-lt"/>
                </a:rPr>
                <a:t>模型</a:t>
              </a:r>
            </a:p>
          </p:txBody>
        </p:sp>
        <p:sp>
          <p:nvSpPr>
            <p:cNvPr id="24" name="矩形 23">
              <a:extLst>
                <a:ext uri="{FF2B5EF4-FFF2-40B4-BE49-F238E27FC236}">
                  <a16:creationId xmlns:a16="http://schemas.microsoft.com/office/drawing/2014/main" xmlns="" id="{585731C8-2130-4A42-BDC6-479492FADCAA}"/>
                </a:ext>
              </a:extLst>
            </p:cNvPr>
            <p:cNvSpPr/>
            <p:nvPr/>
          </p:nvSpPr>
          <p:spPr>
            <a:xfrm>
              <a:off x="486158" y="509191"/>
              <a:ext cx="577495" cy="461665"/>
            </a:xfrm>
            <a:prstGeom prst="rect">
              <a:avLst/>
            </a:prstGeom>
          </p:spPr>
          <p:txBody>
            <a:bodyPr wrap="square">
              <a:spAutoFit/>
            </a:bodyPr>
            <a:lstStyle/>
            <a:p>
              <a:pPr lvl="0" algn="ctr">
                <a:defRPr/>
              </a:pPr>
              <a:r>
                <a:rPr lang="en-US" altLang="zh-CN" sz="2400" b="1" dirty="0" smtClean="0">
                  <a:solidFill>
                    <a:prstClr val="white"/>
                  </a:solidFill>
                  <a:latin typeface="Times New Roman" pitchFamily="18" charset="0"/>
                  <a:ea typeface="微软雅黑" panose="020B0503020204020204" pitchFamily="34" charset="-122"/>
                  <a:cs typeface="Times New Roman" pitchFamily="18" charset="0"/>
                  <a:sym typeface="+mn-lt"/>
                </a:rPr>
                <a:t>§7</a:t>
              </a:r>
              <a:endParaRPr lang="en-US" altLang="zh-CN" sz="2400" b="1" dirty="0">
                <a:solidFill>
                  <a:prstClr val="white"/>
                </a:solidFill>
                <a:latin typeface="Times New Roman" pitchFamily="18" charset="0"/>
                <a:ea typeface="微软雅黑" panose="020B0503020204020204" pitchFamily="34" charset="-122"/>
                <a:cs typeface="Times New Roman" pitchFamily="18" charset="0"/>
                <a:sym typeface="+mn-lt"/>
              </a:endParaRPr>
            </a:p>
          </p:txBody>
        </p:sp>
      </p:grpSp>
      <p:sp>
        <p:nvSpPr>
          <p:cNvPr id="5" name="Text Box 13"/>
          <p:cNvSpPr txBox="1">
            <a:spLocks noChangeArrowheads="1"/>
          </p:cNvSpPr>
          <p:nvPr/>
        </p:nvSpPr>
        <p:spPr bwMode="auto">
          <a:xfrm>
            <a:off x="892475" y="1024034"/>
            <a:ext cx="10315576"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algn="just" eaLnBrk="1" hangingPunct="1">
              <a:lnSpc>
                <a:spcPct val="150000"/>
              </a:lnSpc>
              <a:spcBef>
                <a:spcPct val="50000"/>
              </a:spcBef>
              <a:defRPr/>
            </a:pPr>
            <a:r>
              <a:rPr lang="zh-CN" altLang="en-US" sz="2400" b="0" kern="0" dirty="0" smtClean="0">
                <a:solidFill>
                  <a:srgbClr val="000000"/>
                </a:solidFill>
                <a:ea typeface="微软雅黑" panose="020B0503020204020204" pitchFamily="34" charset="-122"/>
                <a:cs typeface="Times New Roman" panose="02020603050405020304" pitchFamily="18" charset="0"/>
              </a:rPr>
              <a:t>        为分析 </a:t>
            </a:r>
            <a:r>
              <a:rPr lang="en-US" altLang="zh-CN" sz="2400" b="0" i="1" kern="0" dirty="0" smtClean="0">
                <a:solidFill>
                  <a:srgbClr val="000000"/>
                </a:solidFill>
                <a:ea typeface="微软雅黑" panose="020B0503020204020204" pitchFamily="34" charset="-122"/>
                <a:cs typeface="Times New Roman" panose="02020603050405020304" pitchFamily="18" charset="0"/>
              </a:rPr>
              <a:t>k</a:t>
            </a:r>
            <a:r>
              <a:rPr lang="en-US" altLang="zh-CN" sz="2400" b="0" kern="0" dirty="0" smtClean="0">
                <a:solidFill>
                  <a:srgbClr val="000000"/>
                </a:solidFill>
                <a:ea typeface="微软雅黑" panose="020B0503020204020204" pitchFamily="34" charset="-122"/>
                <a:cs typeface="Times New Roman" panose="02020603050405020304" pitchFamily="18" charset="0"/>
              </a:rPr>
              <a:t>→∞ </a:t>
            </a:r>
            <a:r>
              <a:rPr lang="zh-CN" altLang="en-US" sz="2400" b="0" kern="0" dirty="0" smtClean="0">
                <a:solidFill>
                  <a:srgbClr val="000000"/>
                </a:solidFill>
                <a:ea typeface="微软雅黑" panose="020B0503020204020204" pitchFamily="34" charset="-122"/>
                <a:cs typeface="Times New Roman" panose="02020603050405020304" pitchFamily="18" charset="0"/>
              </a:rPr>
              <a:t>时，此动物</a:t>
            </a:r>
            <a:r>
              <a:rPr lang="zh-CN" altLang="en-US" sz="2400" b="0" kern="0" dirty="0">
                <a:solidFill>
                  <a:srgbClr val="000000"/>
                </a:solidFill>
                <a:ea typeface="微软雅黑" panose="020B0503020204020204" pitchFamily="34" charset="-122"/>
                <a:cs typeface="Times New Roman" panose="02020603050405020304" pitchFamily="18" charset="0"/>
              </a:rPr>
              <a:t>种群年龄分布向量的</a:t>
            </a:r>
            <a:r>
              <a:rPr lang="zh-CN" altLang="en-US" sz="2400" b="0" kern="0" dirty="0" smtClean="0">
                <a:solidFill>
                  <a:srgbClr val="000000"/>
                </a:solidFill>
                <a:ea typeface="微软雅黑" panose="020B0503020204020204" pitchFamily="34" charset="-122"/>
                <a:cs typeface="Times New Roman" panose="02020603050405020304" pitchFamily="18" charset="0"/>
              </a:rPr>
              <a:t>特点，先</a:t>
            </a:r>
            <a:r>
              <a:rPr lang="zh-CN" altLang="en-US" sz="2400" b="0" kern="0" dirty="0">
                <a:solidFill>
                  <a:srgbClr val="000000"/>
                </a:solidFill>
                <a:ea typeface="微软雅黑" panose="020B0503020204020204" pitchFamily="34" charset="-122"/>
                <a:cs typeface="Times New Roman" panose="02020603050405020304" pitchFamily="18" charset="0"/>
              </a:rPr>
              <a:t>求莱斯利</a:t>
            </a:r>
            <a:r>
              <a:rPr lang="zh-CN" altLang="en-US" sz="2400" b="0" kern="0" dirty="0" smtClean="0">
                <a:solidFill>
                  <a:srgbClr val="000000"/>
                </a:solidFill>
                <a:ea typeface="微软雅黑" panose="020B0503020204020204" pitchFamily="34" charset="-122"/>
                <a:cs typeface="Times New Roman" panose="02020603050405020304" pitchFamily="18" charset="0"/>
              </a:rPr>
              <a:t>矩阵 </a:t>
            </a:r>
            <a:r>
              <a:rPr lang="en-US" altLang="zh-CN" sz="2400" i="1" kern="0" dirty="0" smtClean="0">
                <a:solidFill>
                  <a:srgbClr val="000000"/>
                </a:solidFill>
                <a:ea typeface="微软雅黑" panose="020B0503020204020204" pitchFamily="34" charset="-122"/>
                <a:cs typeface="Times New Roman" panose="02020603050405020304" pitchFamily="18" charset="0"/>
              </a:rPr>
              <a:t>L </a:t>
            </a:r>
            <a:r>
              <a:rPr lang="zh-CN" altLang="en-US" sz="2400" b="0" kern="0" dirty="0" smtClean="0">
                <a:solidFill>
                  <a:srgbClr val="000000"/>
                </a:solidFill>
                <a:ea typeface="微软雅黑" panose="020B0503020204020204" pitchFamily="34" charset="-122"/>
                <a:cs typeface="Times New Roman" panose="02020603050405020304" pitchFamily="18" charset="0"/>
              </a:rPr>
              <a:t>的</a:t>
            </a:r>
            <a:r>
              <a:rPr lang="zh-CN" altLang="en-US" sz="2400" b="0" kern="0" dirty="0">
                <a:solidFill>
                  <a:srgbClr val="000000"/>
                </a:solidFill>
                <a:ea typeface="微软雅黑" panose="020B0503020204020204" pitchFamily="34" charset="-122"/>
                <a:cs typeface="Times New Roman" panose="02020603050405020304" pitchFamily="18" charset="0"/>
              </a:rPr>
              <a:t>特征多项式</a:t>
            </a:r>
            <a:endParaRPr lang="zh-CN" altLang="en-US" sz="2400" b="0" kern="0" dirty="0" smtClean="0">
              <a:solidFill>
                <a:srgbClr val="000000"/>
              </a:solidFill>
              <a:ea typeface="微软雅黑" panose="020B0503020204020204" pitchFamily="34" charset="-122"/>
              <a:cs typeface="Times New Roman" panose="02020603050405020304" pitchFamily="18" charset="0"/>
            </a:endParaRPr>
          </a:p>
        </p:txBody>
      </p:sp>
      <p:graphicFrame>
        <p:nvGraphicFramePr>
          <p:cNvPr id="6" name="对象 5"/>
          <p:cNvGraphicFramePr>
            <a:graphicFrameLocks noChangeAspect="1"/>
          </p:cNvGraphicFramePr>
          <p:nvPr>
            <p:extLst>
              <p:ext uri="{D42A27DB-BD31-4B8C-83A1-F6EECF244321}">
                <p14:modId xmlns:p14="http://schemas.microsoft.com/office/powerpoint/2010/main" val="614108736"/>
              </p:ext>
            </p:extLst>
          </p:nvPr>
        </p:nvGraphicFramePr>
        <p:xfrm>
          <a:off x="2651836" y="2158896"/>
          <a:ext cx="7099300" cy="2362200"/>
        </p:xfrm>
        <a:graphic>
          <a:graphicData uri="http://schemas.openxmlformats.org/presentationml/2006/ole">
            <mc:AlternateContent xmlns:mc="http://schemas.openxmlformats.org/markup-compatibility/2006">
              <mc:Choice xmlns:v="urn:schemas-microsoft-com:vml" Requires="v">
                <p:oleObj spid="_x0000_s248900" name="Equation" r:id="rId4" imgW="7099200" imgH="2361960" progId="Equation.DSMT4">
                  <p:embed/>
                </p:oleObj>
              </mc:Choice>
              <mc:Fallback>
                <p:oleObj name="Equation" r:id="rId4" imgW="7099200" imgH="2361960" progId="Equation.DSMT4">
                  <p:embed/>
                  <p:pic>
                    <p:nvPicPr>
                      <p:cNvPr id="0" name=""/>
                      <p:cNvPicPr/>
                      <p:nvPr/>
                    </p:nvPicPr>
                    <p:blipFill>
                      <a:blip r:embed="rId5"/>
                      <a:stretch>
                        <a:fillRect/>
                      </a:stretch>
                    </p:blipFill>
                    <p:spPr>
                      <a:xfrm>
                        <a:off x="2651836" y="2158896"/>
                        <a:ext cx="7099300" cy="2362200"/>
                      </a:xfrm>
                      <a:prstGeom prst="rect">
                        <a:avLst/>
                      </a:prstGeom>
                    </p:spPr>
                  </p:pic>
                </p:oleObj>
              </mc:Fallback>
            </mc:AlternateContent>
          </a:graphicData>
        </a:graphic>
      </p:graphicFrame>
      <p:grpSp>
        <p:nvGrpSpPr>
          <p:cNvPr id="7" name="组合 6"/>
          <p:cNvGrpSpPr/>
          <p:nvPr/>
        </p:nvGrpSpPr>
        <p:grpSpPr>
          <a:xfrm>
            <a:off x="892475" y="4824648"/>
            <a:ext cx="10315576" cy="1200329"/>
            <a:chOff x="892475" y="4941962"/>
            <a:chExt cx="10315576" cy="1200329"/>
          </a:xfrm>
        </p:grpSpPr>
        <p:sp>
          <p:nvSpPr>
            <p:cNvPr id="8" name="Text Box 13"/>
            <p:cNvSpPr txBox="1">
              <a:spLocks noChangeArrowheads="1"/>
            </p:cNvSpPr>
            <p:nvPr/>
          </p:nvSpPr>
          <p:spPr bwMode="auto">
            <a:xfrm>
              <a:off x="892475" y="4941962"/>
              <a:ext cx="10315576"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marL="0" marR="0" lvl="0" indent="0" algn="just" defTabSz="914400" eaLnBrk="1" fontAlgn="auto" latinLnBrk="0" hangingPunct="1">
                <a:lnSpc>
                  <a:spcPct val="150000"/>
                </a:lnSpc>
                <a:spcBef>
                  <a:spcPct val="50000"/>
                </a:spcBef>
                <a:spcAft>
                  <a:spcPts val="0"/>
                </a:spcAft>
                <a:buClrTx/>
                <a:buSzTx/>
                <a:buFontTx/>
                <a:buNone/>
                <a:tabLst/>
                <a:defRPr/>
              </a:pPr>
              <a:r>
                <a:rPr kumimoji="0" lang="en-US" altLang="zh-CN" sz="2400" b="1" i="1" u="none" strike="noStrike" kern="0" cap="none" spc="0" normalizeH="0" noProof="0" dirty="0" smtClean="0">
                  <a:ln>
                    <a:noFill/>
                  </a:ln>
                  <a:solidFill>
                    <a:srgbClr val="000000"/>
                  </a:solidFill>
                  <a:effectLst/>
                  <a:uLnTx/>
                  <a:uFillTx/>
                  <a:latin typeface="Times New Roman" pitchFamily="18" charset="0"/>
                  <a:ea typeface="微软雅黑" panose="020B0503020204020204" pitchFamily="34" charset="-122"/>
                  <a:cs typeface="Times New Roman" panose="02020603050405020304" pitchFamily="18" charset="0"/>
                </a:rPr>
                <a:t>        </a:t>
              </a:r>
              <a:r>
                <a:rPr kumimoji="0" lang="en-US" altLang="zh-CN" sz="2400" b="1" i="1" u="none" strike="noStrike" kern="0" cap="none" spc="0" normalizeH="0" baseline="0" noProof="0" dirty="0" smtClean="0">
                  <a:ln>
                    <a:noFill/>
                  </a:ln>
                  <a:solidFill>
                    <a:srgbClr val="000000"/>
                  </a:solidFill>
                  <a:effectLst/>
                  <a:uLnTx/>
                  <a:uFillTx/>
                  <a:latin typeface="Times New Roman" pitchFamily="18" charset="0"/>
                  <a:ea typeface="微软雅黑" panose="020B0503020204020204" pitchFamily="34" charset="-122"/>
                  <a:cs typeface="Times New Roman" panose="02020603050405020304" pitchFamily="18" charset="0"/>
                </a:rPr>
                <a:t>L </a:t>
              </a:r>
              <a:r>
                <a:rPr kumimoji="0" lang="zh-CN" altLang="en-US" sz="2400" b="0" i="0" u="none" strike="noStrike" kern="0" cap="none" spc="0" normalizeH="0" baseline="0" noProof="0" dirty="0" smtClean="0">
                  <a:ln>
                    <a:noFill/>
                  </a:ln>
                  <a:solidFill>
                    <a:srgbClr val="000000"/>
                  </a:solidFill>
                  <a:effectLst/>
                  <a:uLnTx/>
                  <a:uFillTx/>
                  <a:latin typeface="Times New Roman" pitchFamily="18" charset="0"/>
                  <a:ea typeface="微软雅黑" panose="020B0503020204020204" pitchFamily="34" charset="-122"/>
                  <a:cs typeface="Times New Roman" panose="02020603050405020304" pitchFamily="18" charset="0"/>
                </a:rPr>
                <a:t>的</a:t>
              </a:r>
              <a:r>
                <a:rPr kumimoji="0" lang="zh-CN" altLang="en-US" sz="2400" b="0" i="0" u="none" strike="noStrike" kern="0" cap="none" spc="0" normalizeH="0" baseline="0" noProof="0" dirty="0">
                  <a:ln>
                    <a:noFill/>
                  </a:ln>
                  <a:solidFill>
                    <a:srgbClr val="000000"/>
                  </a:solidFill>
                  <a:effectLst/>
                  <a:uLnTx/>
                  <a:uFillTx/>
                  <a:latin typeface="Times New Roman" pitchFamily="18" charset="0"/>
                  <a:ea typeface="微软雅黑" panose="020B0503020204020204" pitchFamily="34" charset="-122"/>
                  <a:cs typeface="Times New Roman" panose="02020603050405020304" pitchFamily="18" charset="0"/>
                </a:rPr>
                <a:t>特征值</a:t>
              </a:r>
              <a:r>
                <a:rPr kumimoji="0" lang="zh-CN" altLang="en-US" sz="2400" b="0" i="0" u="none" strike="noStrike" kern="0" cap="none" spc="0" normalizeH="0" baseline="0" noProof="0" dirty="0" smtClean="0">
                  <a:ln>
                    <a:noFill/>
                  </a:ln>
                  <a:solidFill>
                    <a:srgbClr val="000000"/>
                  </a:solidFill>
                  <a:effectLst/>
                  <a:uLnTx/>
                  <a:uFillTx/>
                  <a:latin typeface="Times New Roman" pitchFamily="18" charset="0"/>
                  <a:ea typeface="微软雅黑" panose="020B0503020204020204" pitchFamily="34" charset="-122"/>
                  <a:cs typeface="Times New Roman" panose="02020603050405020304" pitchFamily="18" charset="0"/>
                </a:rPr>
                <a:t>为：</a:t>
              </a:r>
              <a:r>
                <a:rPr kumimoji="0" lang="en-US" altLang="zh-CN" sz="2400" b="0" i="0" u="none" strike="noStrike" kern="0" cap="none" spc="0" normalizeH="0" baseline="0" noProof="0" dirty="0" smtClean="0">
                  <a:ln>
                    <a:noFill/>
                  </a:ln>
                  <a:solidFill>
                    <a:srgbClr val="000000"/>
                  </a:solidFill>
                  <a:effectLst/>
                  <a:uLnTx/>
                  <a:uFillTx/>
                  <a:latin typeface="Times New Roman" pitchFamily="18" charset="0"/>
                  <a:ea typeface="微软雅黑" panose="020B0503020204020204" pitchFamily="34" charset="-122"/>
                  <a:cs typeface="Times New Roman" panose="02020603050405020304" pitchFamily="18" charset="0"/>
                </a:rPr>
                <a:t>          </a:t>
              </a:r>
              <a:r>
                <a:rPr kumimoji="0" lang="zh-CN" altLang="en-US" sz="2400" b="0" i="0" u="none" strike="noStrike" kern="0" cap="none" spc="0" normalizeH="0" baseline="0" noProof="0" dirty="0" smtClean="0">
                  <a:ln>
                    <a:noFill/>
                  </a:ln>
                  <a:solidFill>
                    <a:srgbClr val="000000"/>
                  </a:solidFill>
                  <a:effectLst/>
                  <a:uLnTx/>
                  <a:uFillTx/>
                  <a:latin typeface="Times New Roman" pitchFamily="18" charset="0"/>
                  <a:ea typeface="微软雅黑" panose="020B0503020204020204" pitchFamily="34" charset="-122"/>
                  <a:cs typeface="Times New Roman" panose="02020603050405020304" pitchFamily="18" charset="0"/>
                </a:rPr>
                <a:t>，</a:t>
              </a:r>
              <a:r>
                <a:rPr kumimoji="0" lang="en-US" altLang="zh-CN" sz="2400" b="0" i="0" u="none" strike="noStrike" kern="0" cap="none" spc="0" normalizeH="0" baseline="0" noProof="0" dirty="0" smtClean="0">
                  <a:ln>
                    <a:noFill/>
                  </a:ln>
                  <a:solidFill>
                    <a:srgbClr val="000000"/>
                  </a:solidFill>
                  <a:effectLst/>
                  <a:uLnTx/>
                  <a:uFillTx/>
                  <a:latin typeface="Times New Roman" pitchFamily="18" charset="0"/>
                  <a:ea typeface="微软雅黑" panose="020B0503020204020204" pitchFamily="34" charset="-122"/>
                  <a:cs typeface="Times New Roman" panose="02020603050405020304" pitchFamily="18" charset="0"/>
                </a:rPr>
                <a:t>                            </a:t>
              </a:r>
              <a:r>
                <a:rPr kumimoji="0" lang="zh-CN" altLang="en-US" sz="2400" b="0" i="0" u="none" strike="noStrike" kern="0" cap="none" spc="0" normalizeH="0" baseline="0" noProof="0" dirty="0" smtClean="0">
                  <a:ln>
                    <a:noFill/>
                  </a:ln>
                  <a:solidFill>
                    <a:srgbClr val="000000"/>
                  </a:solidFill>
                  <a:effectLst/>
                  <a:uLnTx/>
                  <a:uFillTx/>
                  <a:latin typeface="Times New Roman" pitchFamily="18" charset="0"/>
                  <a:ea typeface="微软雅黑" panose="020B0503020204020204" pitchFamily="34" charset="-122"/>
                  <a:cs typeface="Times New Roman" panose="02020603050405020304" pitchFamily="18" charset="0"/>
                </a:rPr>
                <a:t>。不难看出，</a:t>
              </a:r>
              <a:r>
                <a:rPr kumimoji="0" lang="en-US" altLang="zh-CN" sz="2400" b="0" i="1" u="none" strike="noStrike" kern="0" cap="none" spc="0" normalizeH="0" baseline="0" noProof="0" dirty="0" smtClean="0">
                  <a:ln>
                    <a:noFill/>
                  </a:ln>
                  <a:solidFill>
                    <a:srgbClr val="000000"/>
                  </a:solidFill>
                  <a:effectLst/>
                  <a:uLnTx/>
                  <a:uFillTx/>
                  <a:latin typeface="Times New Roman" pitchFamily="18" charset="0"/>
                  <a:ea typeface="微软雅黑" panose="020B0503020204020204" pitchFamily="34" charset="-122"/>
                  <a:cs typeface="Times New Roman" panose="02020603050405020304" pitchFamily="18" charset="0"/>
                </a:rPr>
                <a:t>λ</a:t>
              </a:r>
              <a:r>
                <a:rPr kumimoji="0" lang="en-US" altLang="zh-CN" sz="2400" b="0" i="0" u="none" strike="noStrike" kern="0" cap="none" spc="0" normalizeH="0" baseline="-25000" noProof="0" dirty="0" smtClean="0">
                  <a:ln>
                    <a:noFill/>
                  </a:ln>
                  <a:solidFill>
                    <a:srgbClr val="000000"/>
                  </a:solidFill>
                  <a:effectLst/>
                  <a:uLnTx/>
                  <a:uFillTx/>
                  <a:latin typeface="Times New Roman" pitchFamily="18" charset="0"/>
                  <a:ea typeface="微软雅黑" panose="020B0503020204020204" pitchFamily="34" charset="-122"/>
                  <a:cs typeface="Times New Roman" panose="02020603050405020304" pitchFamily="18" charset="0"/>
                </a:rPr>
                <a:t>1 </a:t>
              </a:r>
              <a:r>
                <a:rPr kumimoji="0" lang="zh-CN" altLang="en-US" sz="2400" b="0" i="0" u="none" strike="noStrike" kern="0" cap="none" spc="0" normalizeH="0" baseline="0" noProof="0" dirty="0" smtClean="0">
                  <a:ln>
                    <a:noFill/>
                  </a:ln>
                  <a:solidFill>
                    <a:srgbClr val="000000"/>
                  </a:solidFill>
                  <a:effectLst/>
                  <a:uLnTx/>
                  <a:uFillTx/>
                  <a:latin typeface="Times New Roman" pitchFamily="18" charset="0"/>
                  <a:ea typeface="微软雅黑" panose="020B0503020204020204" pitchFamily="34" charset="-122"/>
                  <a:cs typeface="Times New Roman" panose="02020603050405020304" pitchFamily="18" charset="0"/>
                </a:rPr>
                <a:t>是矩阵 </a:t>
              </a:r>
              <a:r>
                <a:rPr kumimoji="0" lang="en-US" altLang="zh-CN" sz="2400" b="1" i="1" u="none" strike="noStrike" kern="0" cap="none" spc="0" normalizeH="0" baseline="0" noProof="0" dirty="0" smtClean="0">
                  <a:ln>
                    <a:noFill/>
                  </a:ln>
                  <a:solidFill>
                    <a:srgbClr val="000000"/>
                  </a:solidFill>
                  <a:effectLst/>
                  <a:uLnTx/>
                  <a:uFillTx/>
                  <a:latin typeface="Times New Roman" pitchFamily="18" charset="0"/>
                  <a:ea typeface="微软雅黑" panose="020B0503020204020204" pitchFamily="34" charset="-122"/>
                  <a:cs typeface="Times New Roman" panose="02020603050405020304" pitchFamily="18" charset="0"/>
                </a:rPr>
                <a:t>L </a:t>
              </a:r>
              <a:r>
                <a:rPr kumimoji="0" lang="zh-CN" altLang="en-US" sz="2400" b="0" i="0" u="none" strike="noStrike" kern="0" cap="none" spc="0" normalizeH="0" baseline="0" noProof="0" dirty="0" smtClean="0">
                  <a:ln>
                    <a:noFill/>
                  </a:ln>
                  <a:solidFill>
                    <a:srgbClr val="000000"/>
                  </a:solidFill>
                  <a:effectLst/>
                  <a:uLnTx/>
                  <a:uFillTx/>
                  <a:latin typeface="Times New Roman" pitchFamily="18" charset="0"/>
                  <a:ea typeface="微软雅黑" panose="020B0503020204020204" pitchFamily="34" charset="-122"/>
                  <a:cs typeface="Times New Roman" panose="02020603050405020304" pitchFamily="18" charset="0"/>
                </a:rPr>
                <a:t>的</a:t>
              </a:r>
              <a:r>
                <a:rPr kumimoji="0" lang="zh-CN" altLang="en-US" sz="2400" b="0" i="0" u="none" strike="noStrike" kern="0" cap="none" spc="0" normalizeH="0" baseline="0" noProof="0" dirty="0">
                  <a:ln>
                    <a:noFill/>
                  </a:ln>
                  <a:solidFill>
                    <a:srgbClr val="000000"/>
                  </a:solidFill>
                  <a:effectLst/>
                  <a:uLnTx/>
                  <a:uFillTx/>
                  <a:latin typeface="Times New Roman" pitchFamily="18" charset="0"/>
                  <a:ea typeface="微软雅黑" panose="020B0503020204020204" pitchFamily="34" charset="-122"/>
                  <a:cs typeface="Times New Roman" panose="02020603050405020304" pitchFamily="18" charset="0"/>
                </a:rPr>
                <a:t>唯一正</a:t>
              </a:r>
              <a:r>
                <a:rPr kumimoji="0" lang="zh-CN" altLang="en-US" sz="2400" b="0" i="0" u="none" strike="noStrike" kern="0" cap="none" spc="0" normalizeH="0" baseline="0" noProof="0" dirty="0" smtClean="0">
                  <a:ln>
                    <a:noFill/>
                  </a:ln>
                  <a:solidFill>
                    <a:srgbClr val="000000"/>
                  </a:solidFill>
                  <a:effectLst/>
                  <a:uLnTx/>
                  <a:uFillTx/>
                  <a:latin typeface="Times New Roman" pitchFamily="18" charset="0"/>
                  <a:ea typeface="微软雅黑" panose="020B0503020204020204" pitchFamily="34" charset="-122"/>
                  <a:cs typeface="Times New Roman" panose="02020603050405020304" pitchFamily="18" charset="0"/>
                </a:rPr>
                <a:t>特征值，且</a:t>
              </a:r>
            </a:p>
          </p:txBody>
        </p:sp>
        <p:graphicFrame>
          <p:nvGraphicFramePr>
            <p:cNvPr id="9" name="对象 8"/>
            <p:cNvGraphicFramePr>
              <a:graphicFrameLocks noChangeAspect="1"/>
            </p:cNvGraphicFramePr>
            <p:nvPr>
              <p:extLst>
                <p:ext uri="{D42A27DB-BD31-4B8C-83A1-F6EECF244321}">
                  <p14:modId xmlns:p14="http://schemas.microsoft.com/office/powerpoint/2010/main" val="3684225411"/>
                </p:ext>
              </p:extLst>
            </p:nvPr>
          </p:nvGraphicFramePr>
          <p:xfrm>
            <a:off x="3684302" y="4955704"/>
            <a:ext cx="787400" cy="723900"/>
          </p:xfrm>
          <a:graphic>
            <a:graphicData uri="http://schemas.openxmlformats.org/presentationml/2006/ole">
              <mc:AlternateContent xmlns:mc="http://schemas.openxmlformats.org/markup-compatibility/2006">
                <mc:Choice xmlns:v="urn:schemas-microsoft-com:vml" Requires="v">
                  <p:oleObj spid="_x0000_s248901" name="Equation" r:id="rId6" imgW="787320" imgH="723600" progId="Equation.DSMT4">
                    <p:embed/>
                  </p:oleObj>
                </mc:Choice>
                <mc:Fallback>
                  <p:oleObj name="Equation" r:id="rId6" imgW="787320" imgH="723600" progId="Equation.DSMT4">
                    <p:embed/>
                    <p:pic>
                      <p:nvPicPr>
                        <p:cNvPr id="0" name=""/>
                        <p:cNvPicPr/>
                        <p:nvPr/>
                      </p:nvPicPr>
                      <p:blipFill>
                        <a:blip r:embed="rId7"/>
                        <a:stretch>
                          <a:fillRect/>
                        </a:stretch>
                      </p:blipFill>
                      <p:spPr>
                        <a:xfrm>
                          <a:off x="3684302" y="4955704"/>
                          <a:ext cx="787400" cy="723900"/>
                        </a:xfrm>
                        <a:prstGeom prst="rect">
                          <a:avLst/>
                        </a:prstGeom>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3633469354"/>
                </p:ext>
              </p:extLst>
            </p:nvPr>
          </p:nvGraphicFramePr>
          <p:xfrm>
            <a:off x="4850419" y="4943928"/>
            <a:ext cx="2197100" cy="787400"/>
          </p:xfrm>
          <a:graphic>
            <a:graphicData uri="http://schemas.openxmlformats.org/presentationml/2006/ole">
              <mc:AlternateContent xmlns:mc="http://schemas.openxmlformats.org/markup-compatibility/2006">
                <mc:Choice xmlns:v="urn:schemas-microsoft-com:vml" Requires="v">
                  <p:oleObj spid="_x0000_s248902" name="Equation" r:id="rId8" imgW="2197080" imgH="787320" progId="Equation.DSMT4">
                    <p:embed/>
                  </p:oleObj>
                </mc:Choice>
                <mc:Fallback>
                  <p:oleObj name="Equation" r:id="rId8" imgW="2197080" imgH="787320" progId="Equation.DSMT4">
                    <p:embed/>
                    <p:pic>
                      <p:nvPicPr>
                        <p:cNvPr id="0" name=""/>
                        <p:cNvPicPr/>
                        <p:nvPr/>
                      </p:nvPicPr>
                      <p:blipFill>
                        <a:blip r:embed="rId9"/>
                        <a:stretch>
                          <a:fillRect/>
                        </a:stretch>
                      </p:blipFill>
                      <p:spPr>
                        <a:xfrm>
                          <a:off x="4850419" y="4943928"/>
                          <a:ext cx="2197100" cy="787400"/>
                        </a:xfrm>
                        <a:prstGeom prst="rect">
                          <a:avLst/>
                        </a:prstGeom>
                      </p:spPr>
                    </p:pic>
                  </p:oleObj>
                </mc:Fallback>
              </mc:AlternateContent>
            </a:graphicData>
          </a:graphic>
        </p:graphicFrame>
      </p:grpSp>
      <p:graphicFrame>
        <p:nvGraphicFramePr>
          <p:cNvPr id="2" name="对象 1"/>
          <p:cNvGraphicFramePr>
            <a:graphicFrameLocks noChangeAspect="1"/>
          </p:cNvGraphicFramePr>
          <p:nvPr>
            <p:extLst>
              <p:ext uri="{D42A27DB-BD31-4B8C-83A1-F6EECF244321}">
                <p14:modId xmlns:p14="http://schemas.microsoft.com/office/powerpoint/2010/main" val="4152206358"/>
              </p:ext>
            </p:extLst>
          </p:nvPr>
        </p:nvGraphicFramePr>
        <p:xfrm>
          <a:off x="4626074" y="6024977"/>
          <a:ext cx="2362200" cy="431800"/>
        </p:xfrm>
        <a:graphic>
          <a:graphicData uri="http://schemas.openxmlformats.org/presentationml/2006/ole">
            <mc:AlternateContent xmlns:mc="http://schemas.openxmlformats.org/markup-compatibility/2006">
              <mc:Choice xmlns:v="urn:schemas-microsoft-com:vml" Requires="v">
                <p:oleObj spid="_x0000_s248903" name="Equation" r:id="rId10" imgW="2361960" imgH="431640" progId="Equation.DSMT4">
                  <p:embed/>
                </p:oleObj>
              </mc:Choice>
              <mc:Fallback>
                <p:oleObj name="Equation" r:id="rId10" imgW="2361960" imgH="431640" progId="Equation.DSMT4">
                  <p:embed/>
                  <p:pic>
                    <p:nvPicPr>
                      <p:cNvPr id="0" name="对象 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626074" y="6024977"/>
                        <a:ext cx="23622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ustDataLst>
      <p:tags r:id="rId2"/>
    </p:custDataLst>
    <p:extLst>
      <p:ext uri="{BB962C8B-B14F-4D97-AF65-F5344CB8AC3E}">
        <p14:creationId xmlns:p14="http://schemas.microsoft.com/office/powerpoint/2010/main" val="1643144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left)">
                                      <p:cBhvr>
                                        <p:cTn id="2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a:extLst>
              <a:ext uri="{FF2B5EF4-FFF2-40B4-BE49-F238E27FC236}">
                <a16:creationId xmlns:a16="http://schemas.microsoft.com/office/drawing/2014/main" xmlns="" id="{1C79A3DF-D1DD-4DCD-BBCA-3F9A1B85B033}"/>
              </a:ext>
            </a:extLst>
          </p:cNvPr>
          <p:cNvGrpSpPr/>
          <p:nvPr/>
        </p:nvGrpSpPr>
        <p:grpSpPr>
          <a:xfrm>
            <a:off x="486158" y="312361"/>
            <a:ext cx="5321016" cy="556191"/>
            <a:chOff x="486158" y="414665"/>
            <a:chExt cx="5321016" cy="556191"/>
          </a:xfrm>
        </p:grpSpPr>
        <p:sp>
          <p:nvSpPr>
            <p:cNvPr id="23" name="矩形 22">
              <a:extLst>
                <a:ext uri="{FF2B5EF4-FFF2-40B4-BE49-F238E27FC236}">
                  <a16:creationId xmlns:a16="http://schemas.microsoft.com/office/drawing/2014/main" xmlns="" id="{D694509D-4481-4D7D-B3BE-D6D36C1F91F3}"/>
                </a:ext>
              </a:extLst>
            </p:cNvPr>
            <p:cNvSpPr/>
            <p:nvPr/>
          </p:nvSpPr>
          <p:spPr>
            <a:xfrm>
              <a:off x="1172351" y="414665"/>
              <a:ext cx="4634823" cy="523220"/>
            </a:xfrm>
            <a:prstGeom prst="rect">
              <a:avLst/>
            </a:prstGeom>
          </p:spPr>
          <p:txBody>
            <a:bodyPr wrap="square">
              <a:spAutoFit/>
            </a:bodyPr>
            <a:lstStyle/>
            <a:p>
              <a:pPr lvl="0">
                <a:defRPr/>
              </a:pPr>
              <a:r>
                <a:rPr lang="zh-CN" altLang="en-US" sz="2800" b="1" spc="300" dirty="0" smtClean="0">
                  <a:solidFill>
                    <a:prstClr val="black">
                      <a:lumMod val="95000"/>
                      <a:lumOff val="5000"/>
                    </a:prstClr>
                  </a:solidFill>
                  <a:latin typeface="微软雅黑" panose="020B0503020204020204" pitchFamily="34" charset="-122"/>
                  <a:ea typeface="微软雅黑" panose="020B0503020204020204" pitchFamily="34" charset="-122"/>
                  <a:cs typeface="+mn-ea"/>
                  <a:sym typeface="+mn-lt"/>
                </a:rPr>
                <a:t>莱斯利种群</a:t>
              </a:r>
              <a:r>
                <a:rPr lang="zh-CN" altLang="en-US" sz="2800" b="1" spc="300" dirty="0">
                  <a:solidFill>
                    <a:prstClr val="black">
                      <a:lumMod val="95000"/>
                      <a:lumOff val="5000"/>
                    </a:prstClr>
                  </a:solidFill>
                  <a:latin typeface="微软雅黑" panose="020B0503020204020204" pitchFamily="34" charset="-122"/>
                  <a:ea typeface="微软雅黑" panose="020B0503020204020204" pitchFamily="34" charset="-122"/>
                  <a:cs typeface="+mn-ea"/>
                  <a:sym typeface="+mn-lt"/>
                </a:rPr>
                <a:t>模型</a:t>
              </a:r>
            </a:p>
          </p:txBody>
        </p:sp>
        <p:sp>
          <p:nvSpPr>
            <p:cNvPr id="24" name="矩形 23">
              <a:extLst>
                <a:ext uri="{FF2B5EF4-FFF2-40B4-BE49-F238E27FC236}">
                  <a16:creationId xmlns:a16="http://schemas.microsoft.com/office/drawing/2014/main" xmlns="" id="{585731C8-2130-4A42-BDC6-479492FADCAA}"/>
                </a:ext>
              </a:extLst>
            </p:cNvPr>
            <p:cNvSpPr/>
            <p:nvPr/>
          </p:nvSpPr>
          <p:spPr>
            <a:xfrm>
              <a:off x="486158" y="509191"/>
              <a:ext cx="577495" cy="461665"/>
            </a:xfrm>
            <a:prstGeom prst="rect">
              <a:avLst/>
            </a:prstGeom>
          </p:spPr>
          <p:txBody>
            <a:bodyPr wrap="square">
              <a:spAutoFit/>
            </a:bodyPr>
            <a:lstStyle/>
            <a:p>
              <a:pPr lvl="0" algn="ctr">
                <a:defRPr/>
              </a:pPr>
              <a:r>
                <a:rPr lang="en-US" altLang="zh-CN" sz="2400" b="1" dirty="0" smtClean="0">
                  <a:solidFill>
                    <a:prstClr val="white"/>
                  </a:solidFill>
                  <a:latin typeface="Times New Roman" pitchFamily="18" charset="0"/>
                  <a:ea typeface="微软雅黑" panose="020B0503020204020204" pitchFamily="34" charset="-122"/>
                  <a:cs typeface="Times New Roman" pitchFamily="18" charset="0"/>
                  <a:sym typeface="+mn-lt"/>
                </a:rPr>
                <a:t>§7</a:t>
              </a:r>
              <a:endParaRPr lang="en-US" altLang="zh-CN" sz="2400" b="1" dirty="0">
                <a:solidFill>
                  <a:prstClr val="white"/>
                </a:solidFill>
                <a:latin typeface="Times New Roman" pitchFamily="18" charset="0"/>
                <a:ea typeface="微软雅黑" panose="020B0503020204020204" pitchFamily="34" charset="-122"/>
                <a:cs typeface="Times New Roman" pitchFamily="18" charset="0"/>
                <a:sym typeface="+mn-lt"/>
              </a:endParaRPr>
            </a:p>
          </p:txBody>
        </p:sp>
      </p:grpSp>
      <p:sp>
        <p:nvSpPr>
          <p:cNvPr id="5" name="Text Box 13"/>
          <p:cNvSpPr txBox="1">
            <a:spLocks noChangeArrowheads="1"/>
          </p:cNvSpPr>
          <p:nvPr/>
        </p:nvSpPr>
        <p:spPr bwMode="auto">
          <a:xfrm>
            <a:off x="892475" y="1310499"/>
            <a:ext cx="435795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algn="just" eaLnBrk="1" hangingPunct="1">
              <a:lnSpc>
                <a:spcPct val="150000"/>
              </a:lnSpc>
              <a:spcBef>
                <a:spcPct val="50000"/>
              </a:spcBef>
              <a:defRPr/>
            </a:pPr>
            <a:r>
              <a:rPr lang="zh-CN" altLang="en-US" sz="2400" b="0" kern="0" dirty="0" smtClean="0">
                <a:solidFill>
                  <a:srgbClr val="000000"/>
                </a:solidFill>
                <a:ea typeface="微软雅黑" panose="020B0503020204020204" pitchFamily="34" charset="-122"/>
                <a:cs typeface="Times New Roman" panose="02020603050405020304" pitchFamily="18" charset="0"/>
              </a:rPr>
              <a:t>与 </a:t>
            </a:r>
            <a:r>
              <a:rPr lang="en-US" altLang="zh-CN" sz="2400" b="0" i="1" kern="0" dirty="0" smtClean="0">
                <a:solidFill>
                  <a:srgbClr val="000000"/>
                </a:solidFill>
                <a:ea typeface="微软雅黑" panose="020B0503020204020204" pitchFamily="34" charset="-122"/>
                <a:cs typeface="Times New Roman" panose="02020603050405020304" pitchFamily="18" charset="0"/>
              </a:rPr>
              <a:t>λ</a:t>
            </a:r>
            <a:r>
              <a:rPr lang="en-US" altLang="zh-CN" sz="2400" b="0" kern="0" baseline="-25000" dirty="0" smtClean="0">
                <a:solidFill>
                  <a:srgbClr val="000000"/>
                </a:solidFill>
                <a:ea typeface="微软雅黑" panose="020B0503020204020204" pitchFamily="34" charset="-122"/>
                <a:cs typeface="Times New Roman" panose="02020603050405020304" pitchFamily="18" charset="0"/>
              </a:rPr>
              <a:t>1</a:t>
            </a:r>
            <a:r>
              <a:rPr lang="en-US" altLang="zh-CN" sz="2400" b="0" kern="0" dirty="0" smtClean="0">
                <a:solidFill>
                  <a:srgbClr val="000000"/>
                </a:solidFill>
                <a:ea typeface="微软雅黑" panose="020B0503020204020204" pitchFamily="34" charset="-122"/>
                <a:cs typeface="Times New Roman" panose="02020603050405020304" pitchFamily="18" charset="0"/>
              </a:rPr>
              <a:t> </a:t>
            </a:r>
            <a:r>
              <a:rPr lang="zh-CN" altLang="en-US" sz="2400" b="0" kern="0" dirty="0" smtClean="0">
                <a:solidFill>
                  <a:srgbClr val="000000"/>
                </a:solidFill>
                <a:ea typeface="微软雅黑" panose="020B0503020204020204" pitchFamily="34" charset="-122"/>
                <a:cs typeface="Times New Roman" panose="02020603050405020304" pitchFamily="18" charset="0"/>
              </a:rPr>
              <a:t>对应</a:t>
            </a:r>
            <a:r>
              <a:rPr lang="zh-CN" altLang="en-US" sz="2400" b="0" kern="0" dirty="0">
                <a:solidFill>
                  <a:srgbClr val="000000"/>
                </a:solidFill>
                <a:ea typeface="微软雅黑" panose="020B0503020204020204" pitchFamily="34" charset="-122"/>
                <a:cs typeface="Times New Roman" panose="02020603050405020304" pitchFamily="18" charset="0"/>
              </a:rPr>
              <a:t>的特征向量为</a:t>
            </a:r>
            <a:endParaRPr lang="zh-CN" altLang="en-US" sz="2400" b="0" kern="0" dirty="0" smtClean="0">
              <a:solidFill>
                <a:srgbClr val="000000"/>
              </a:solidFill>
              <a:ea typeface="微软雅黑" panose="020B0503020204020204" pitchFamily="34" charset="-122"/>
              <a:cs typeface="Times New Roman" panose="02020603050405020304" pitchFamily="18" charset="0"/>
            </a:endParaRPr>
          </a:p>
        </p:txBody>
      </p:sp>
      <p:graphicFrame>
        <p:nvGraphicFramePr>
          <p:cNvPr id="6" name="对象 5"/>
          <p:cNvGraphicFramePr>
            <a:graphicFrameLocks noChangeAspect="1"/>
          </p:cNvGraphicFramePr>
          <p:nvPr>
            <p:extLst>
              <p:ext uri="{D42A27DB-BD31-4B8C-83A1-F6EECF244321}">
                <p14:modId xmlns:p14="http://schemas.microsoft.com/office/powerpoint/2010/main" val="1860469651"/>
              </p:ext>
            </p:extLst>
          </p:nvPr>
        </p:nvGraphicFramePr>
        <p:xfrm>
          <a:off x="4170663" y="2194257"/>
          <a:ext cx="3759200" cy="952500"/>
        </p:xfrm>
        <a:graphic>
          <a:graphicData uri="http://schemas.openxmlformats.org/presentationml/2006/ole">
            <mc:AlternateContent xmlns:mc="http://schemas.openxmlformats.org/markup-compatibility/2006">
              <mc:Choice xmlns:v="urn:schemas-microsoft-com:vml" Requires="v">
                <p:oleObj spid="_x0000_s250900" name="Equation" r:id="rId4" imgW="3759120" imgH="952200" progId="Equation.DSMT4">
                  <p:embed/>
                </p:oleObj>
              </mc:Choice>
              <mc:Fallback>
                <p:oleObj name="Equation" r:id="rId4" imgW="3759120" imgH="952200" progId="Equation.DSMT4">
                  <p:embed/>
                  <p:pic>
                    <p:nvPicPr>
                      <p:cNvPr id="0" name=""/>
                      <p:cNvPicPr/>
                      <p:nvPr/>
                    </p:nvPicPr>
                    <p:blipFill>
                      <a:blip r:embed="rId5"/>
                      <a:stretch>
                        <a:fillRect/>
                      </a:stretch>
                    </p:blipFill>
                    <p:spPr>
                      <a:xfrm>
                        <a:off x="4170663" y="2194257"/>
                        <a:ext cx="3759200" cy="952500"/>
                      </a:xfrm>
                      <a:prstGeom prst="rect">
                        <a:avLst/>
                      </a:prstGeom>
                    </p:spPr>
                  </p:pic>
                </p:oleObj>
              </mc:Fallback>
            </mc:AlternateContent>
          </a:graphicData>
        </a:graphic>
      </p:graphicFrame>
      <p:sp>
        <p:nvSpPr>
          <p:cNvPr id="7" name="Text Box 13"/>
          <p:cNvSpPr txBox="1">
            <a:spLocks noChangeArrowheads="1"/>
          </p:cNvSpPr>
          <p:nvPr/>
        </p:nvSpPr>
        <p:spPr bwMode="auto">
          <a:xfrm>
            <a:off x="892475" y="3412029"/>
            <a:ext cx="1031557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algn="just" eaLnBrk="1" hangingPunct="1">
              <a:lnSpc>
                <a:spcPct val="150000"/>
              </a:lnSpc>
              <a:spcBef>
                <a:spcPct val="50000"/>
              </a:spcBef>
              <a:defRPr/>
            </a:pPr>
            <a:r>
              <a:rPr lang="zh-CN" altLang="en-US" sz="2400" b="0" kern="0" dirty="0">
                <a:solidFill>
                  <a:srgbClr val="000000"/>
                </a:solidFill>
                <a:ea typeface="微软雅黑" panose="020B0503020204020204" pitchFamily="34" charset="-122"/>
                <a:cs typeface="Times New Roman" panose="02020603050405020304" pitchFamily="18" charset="0"/>
              </a:rPr>
              <a:t>记</a:t>
            </a:r>
            <a:r>
              <a:rPr lang="zh-CN" altLang="en-US" sz="2400" b="0" kern="0" dirty="0" smtClean="0">
                <a:solidFill>
                  <a:srgbClr val="000000"/>
                </a:solidFill>
                <a:ea typeface="微软雅黑" panose="020B0503020204020204" pitchFamily="34" charset="-122"/>
                <a:cs typeface="Times New Roman" panose="02020603050405020304" pitchFamily="18" charset="0"/>
              </a:rPr>
              <a:t>与 </a:t>
            </a:r>
            <a:r>
              <a:rPr lang="en-US" altLang="zh-CN" sz="2400" b="0" i="1" kern="0" dirty="0" smtClean="0">
                <a:solidFill>
                  <a:srgbClr val="000000"/>
                </a:solidFill>
                <a:ea typeface="微软雅黑" panose="020B0503020204020204" pitchFamily="34" charset="-122"/>
                <a:cs typeface="Times New Roman" panose="02020603050405020304" pitchFamily="18" charset="0"/>
              </a:rPr>
              <a:t>λ</a:t>
            </a:r>
            <a:r>
              <a:rPr lang="en-US" altLang="zh-CN" sz="2400" b="0" kern="0" baseline="-25000" dirty="0" smtClean="0">
                <a:solidFill>
                  <a:srgbClr val="000000"/>
                </a:solidFill>
                <a:ea typeface="微软雅黑" panose="020B0503020204020204" pitchFamily="34" charset="-122"/>
                <a:cs typeface="Times New Roman" panose="02020603050405020304" pitchFamily="18" charset="0"/>
              </a:rPr>
              <a:t>2</a:t>
            </a:r>
            <a:r>
              <a:rPr lang="zh-CN" altLang="en-US" sz="2400" b="0" kern="0" dirty="0" smtClean="0">
                <a:solidFill>
                  <a:srgbClr val="000000"/>
                </a:solidFill>
                <a:ea typeface="微软雅黑" panose="020B0503020204020204" pitchFamily="34" charset="-122"/>
                <a:cs typeface="Times New Roman" panose="02020603050405020304" pitchFamily="18" charset="0"/>
              </a:rPr>
              <a:t>，</a:t>
            </a:r>
            <a:r>
              <a:rPr lang="en-US" altLang="zh-CN" sz="2400" b="0" i="1" kern="0" dirty="0" smtClean="0">
                <a:solidFill>
                  <a:srgbClr val="000000"/>
                </a:solidFill>
                <a:ea typeface="微软雅黑" panose="020B0503020204020204" pitchFamily="34" charset="-122"/>
                <a:cs typeface="Times New Roman" panose="02020603050405020304" pitchFamily="18" charset="0"/>
              </a:rPr>
              <a:t>λ</a:t>
            </a:r>
            <a:r>
              <a:rPr lang="en-US" altLang="zh-CN" sz="2400" b="0" kern="0" baseline="-25000" dirty="0" smtClean="0">
                <a:solidFill>
                  <a:srgbClr val="000000"/>
                </a:solidFill>
                <a:ea typeface="微软雅黑" panose="020B0503020204020204" pitchFamily="34" charset="-122"/>
                <a:cs typeface="Times New Roman" panose="02020603050405020304" pitchFamily="18" charset="0"/>
              </a:rPr>
              <a:t>3</a:t>
            </a:r>
            <a:r>
              <a:rPr lang="en-US" altLang="zh-CN" sz="2400" b="0" kern="0" dirty="0" smtClean="0">
                <a:solidFill>
                  <a:srgbClr val="000000"/>
                </a:solidFill>
                <a:ea typeface="微软雅黑" panose="020B0503020204020204" pitchFamily="34" charset="-122"/>
                <a:cs typeface="Times New Roman" panose="02020603050405020304" pitchFamily="18" charset="0"/>
              </a:rPr>
              <a:t> </a:t>
            </a:r>
            <a:r>
              <a:rPr lang="zh-CN" altLang="en-US" sz="2400" b="0" kern="0" dirty="0" smtClean="0">
                <a:solidFill>
                  <a:srgbClr val="000000"/>
                </a:solidFill>
                <a:ea typeface="微软雅黑" panose="020B0503020204020204" pitchFamily="34" charset="-122"/>
                <a:cs typeface="Times New Roman" panose="02020603050405020304" pitchFamily="18" charset="0"/>
              </a:rPr>
              <a:t>对应</a:t>
            </a:r>
            <a:r>
              <a:rPr lang="zh-CN" altLang="en-US" sz="2400" b="0" kern="0" dirty="0">
                <a:solidFill>
                  <a:srgbClr val="000000"/>
                </a:solidFill>
                <a:ea typeface="微软雅黑" panose="020B0503020204020204" pitchFamily="34" charset="-122"/>
                <a:cs typeface="Times New Roman" panose="02020603050405020304" pitchFamily="18" charset="0"/>
              </a:rPr>
              <a:t>的特征向量分别</a:t>
            </a:r>
            <a:r>
              <a:rPr lang="zh-CN" altLang="en-US" sz="2400" b="0" kern="0" dirty="0" smtClean="0">
                <a:solidFill>
                  <a:srgbClr val="000000"/>
                </a:solidFill>
                <a:ea typeface="微软雅黑" panose="020B0503020204020204" pitchFamily="34" charset="-122"/>
                <a:cs typeface="Times New Roman" panose="02020603050405020304" pitchFamily="18" charset="0"/>
              </a:rPr>
              <a:t>为 </a:t>
            </a:r>
            <a:r>
              <a:rPr lang="en-US" altLang="zh-CN" sz="2400" i="1" kern="0" dirty="0" smtClean="0">
                <a:solidFill>
                  <a:srgbClr val="000000"/>
                </a:solidFill>
                <a:ea typeface="微软雅黑" panose="020B0503020204020204" pitchFamily="34" charset="-122"/>
                <a:cs typeface="Times New Roman" panose="02020603050405020304" pitchFamily="18" charset="0"/>
              </a:rPr>
              <a:t>p</a:t>
            </a:r>
            <a:r>
              <a:rPr lang="en-US" altLang="zh-CN" sz="2400" b="0" kern="0" baseline="-25000" dirty="0" smtClean="0">
                <a:solidFill>
                  <a:srgbClr val="000000"/>
                </a:solidFill>
                <a:ea typeface="微软雅黑" panose="020B0503020204020204" pitchFamily="34" charset="-122"/>
                <a:cs typeface="Times New Roman" panose="02020603050405020304" pitchFamily="18" charset="0"/>
              </a:rPr>
              <a:t>2</a:t>
            </a:r>
            <a:r>
              <a:rPr lang="zh-CN" altLang="en-US" sz="2400" b="0" kern="0" dirty="0" smtClean="0">
                <a:solidFill>
                  <a:srgbClr val="000000"/>
                </a:solidFill>
                <a:ea typeface="微软雅黑" panose="020B0503020204020204" pitchFamily="34" charset="-122"/>
                <a:cs typeface="Times New Roman" panose="02020603050405020304" pitchFamily="18" charset="0"/>
              </a:rPr>
              <a:t>，</a:t>
            </a:r>
            <a:r>
              <a:rPr lang="en-US" altLang="zh-CN" sz="2400" i="1" kern="0" dirty="0" smtClean="0">
                <a:solidFill>
                  <a:srgbClr val="000000"/>
                </a:solidFill>
                <a:ea typeface="微软雅黑" panose="020B0503020204020204" pitchFamily="34" charset="-122"/>
                <a:cs typeface="Times New Roman" panose="02020603050405020304" pitchFamily="18" charset="0"/>
              </a:rPr>
              <a:t>p</a:t>
            </a:r>
            <a:r>
              <a:rPr lang="en-US" altLang="zh-CN" sz="2400" b="0" kern="0" baseline="-25000" dirty="0" smtClean="0">
                <a:solidFill>
                  <a:srgbClr val="000000"/>
                </a:solidFill>
                <a:ea typeface="微软雅黑" panose="020B0503020204020204" pitchFamily="34" charset="-122"/>
                <a:cs typeface="Times New Roman" panose="02020603050405020304" pitchFamily="18" charset="0"/>
              </a:rPr>
              <a:t>3</a:t>
            </a:r>
            <a:r>
              <a:rPr lang="zh-CN" altLang="en-US" sz="2400" b="0" kern="0" dirty="0" smtClean="0">
                <a:solidFill>
                  <a:srgbClr val="000000"/>
                </a:solidFill>
                <a:ea typeface="微软雅黑" panose="020B0503020204020204" pitchFamily="34" charset="-122"/>
                <a:cs typeface="Times New Roman" panose="02020603050405020304" pitchFamily="18" charset="0"/>
              </a:rPr>
              <a:t>，则 </a:t>
            </a:r>
            <a:r>
              <a:rPr lang="en-US" altLang="zh-CN" sz="2400" i="1" kern="0" dirty="0" smtClean="0">
                <a:solidFill>
                  <a:srgbClr val="000000"/>
                </a:solidFill>
                <a:ea typeface="微软雅黑" panose="020B0503020204020204" pitchFamily="34" charset="-122"/>
                <a:cs typeface="Times New Roman" panose="02020603050405020304" pitchFamily="18" charset="0"/>
              </a:rPr>
              <a:t>p</a:t>
            </a:r>
            <a:r>
              <a:rPr lang="en-US" altLang="zh-CN" sz="2400" b="0" kern="0" baseline="-25000" dirty="0" smtClean="0">
                <a:solidFill>
                  <a:srgbClr val="000000"/>
                </a:solidFill>
                <a:ea typeface="微软雅黑" panose="020B0503020204020204" pitchFamily="34" charset="-122"/>
                <a:cs typeface="Times New Roman" panose="02020603050405020304" pitchFamily="18" charset="0"/>
              </a:rPr>
              <a:t>1</a:t>
            </a:r>
            <a:r>
              <a:rPr lang="zh-CN" altLang="en-US" sz="2400" b="0" kern="0" dirty="0" smtClean="0">
                <a:solidFill>
                  <a:srgbClr val="000000"/>
                </a:solidFill>
                <a:ea typeface="微软雅黑" panose="020B0503020204020204" pitchFamily="34" charset="-122"/>
                <a:cs typeface="Times New Roman" panose="02020603050405020304" pitchFamily="18" charset="0"/>
              </a:rPr>
              <a:t>，</a:t>
            </a:r>
            <a:r>
              <a:rPr lang="en-US" altLang="zh-CN" sz="2400" i="1" kern="0" dirty="0" smtClean="0">
                <a:solidFill>
                  <a:srgbClr val="000000"/>
                </a:solidFill>
                <a:ea typeface="微软雅黑" panose="020B0503020204020204" pitchFamily="34" charset="-122"/>
                <a:cs typeface="Times New Roman" panose="02020603050405020304" pitchFamily="18" charset="0"/>
              </a:rPr>
              <a:t>p</a:t>
            </a:r>
            <a:r>
              <a:rPr lang="en-US" altLang="zh-CN" sz="2400" b="0" kern="0" baseline="-25000" dirty="0" smtClean="0">
                <a:solidFill>
                  <a:srgbClr val="000000"/>
                </a:solidFill>
                <a:ea typeface="微软雅黑" panose="020B0503020204020204" pitchFamily="34" charset="-122"/>
                <a:cs typeface="Times New Roman" panose="02020603050405020304" pitchFamily="18" charset="0"/>
              </a:rPr>
              <a:t>2</a:t>
            </a:r>
            <a:r>
              <a:rPr lang="zh-CN" altLang="en-US" sz="2400" b="0" kern="0" dirty="0" smtClean="0">
                <a:solidFill>
                  <a:srgbClr val="000000"/>
                </a:solidFill>
                <a:ea typeface="微软雅黑" panose="020B0503020204020204" pitchFamily="34" charset="-122"/>
                <a:cs typeface="Times New Roman" panose="02020603050405020304" pitchFamily="18" charset="0"/>
              </a:rPr>
              <a:t>，</a:t>
            </a:r>
            <a:r>
              <a:rPr lang="en-US" altLang="zh-CN" sz="2400" i="1" kern="0" dirty="0" smtClean="0">
                <a:solidFill>
                  <a:srgbClr val="000000"/>
                </a:solidFill>
                <a:ea typeface="微软雅黑" panose="020B0503020204020204" pitchFamily="34" charset="-122"/>
                <a:cs typeface="Times New Roman" panose="02020603050405020304" pitchFamily="18" charset="0"/>
              </a:rPr>
              <a:t>p</a:t>
            </a:r>
            <a:r>
              <a:rPr lang="en-US" altLang="zh-CN" sz="2400" b="0" kern="0" baseline="-25000" dirty="0" smtClean="0">
                <a:solidFill>
                  <a:srgbClr val="000000"/>
                </a:solidFill>
                <a:ea typeface="微软雅黑" panose="020B0503020204020204" pitchFamily="34" charset="-122"/>
                <a:cs typeface="Times New Roman" panose="02020603050405020304" pitchFamily="18" charset="0"/>
              </a:rPr>
              <a:t>3 </a:t>
            </a:r>
            <a:r>
              <a:rPr lang="zh-CN" altLang="en-US" sz="2400" b="0" kern="0" dirty="0" smtClean="0">
                <a:solidFill>
                  <a:srgbClr val="000000"/>
                </a:solidFill>
                <a:ea typeface="微软雅黑" panose="020B0503020204020204" pitchFamily="34" charset="-122"/>
                <a:cs typeface="Times New Roman" panose="02020603050405020304" pitchFamily="18" charset="0"/>
              </a:rPr>
              <a:t>线性无关。</a:t>
            </a:r>
          </a:p>
        </p:txBody>
      </p:sp>
      <p:sp>
        <p:nvSpPr>
          <p:cNvPr id="8" name="Text Box 13"/>
          <p:cNvSpPr txBox="1">
            <a:spLocks noChangeArrowheads="1"/>
          </p:cNvSpPr>
          <p:nvPr/>
        </p:nvSpPr>
        <p:spPr bwMode="auto">
          <a:xfrm>
            <a:off x="892475" y="4204117"/>
            <a:ext cx="726829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algn="just" eaLnBrk="1" hangingPunct="1">
              <a:lnSpc>
                <a:spcPct val="150000"/>
              </a:lnSpc>
              <a:spcBef>
                <a:spcPct val="50000"/>
              </a:spcBef>
              <a:defRPr/>
            </a:pPr>
            <a:r>
              <a:rPr lang="zh-CN" altLang="en-US" sz="2400" b="0" kern="0" dirty="0" smtClean="0">
                <a:solidFill>
                  <a:srgbClr val="000000"/>
                </a:solidFill>
                <a:ea typeface="微软雅黑" panose="020B0503020204020204" pitchFamily="34" charset="-122"/>
                <a:cs typeface="Times New Roman" panose="02020603050405020304" pitchFamily="18" charset="0"/>
              </a:rPr>
              <a:t>        令</a:t>
            </a:r>
            <a:r>
              <a:rPr lang="en-US" altLang="zh-CN" sz="2400" i="1" kern="0" dirty="0">
                <a:solidFill>
                  <a:srgbClr val="000000"/>
                </a:solidFill>
                <a:ea typeface="微软雅黑" panose="020B0503020204020204" pitchFamily="34" charset="-122"/>
                <a:cs typeface="Times New Roman" panose="02020603050405020304" pitchFamily="18" charset="0"/>
              </a:rPr>
              <a:t>P</a:t>
            </a:r>
            <a:r>
              <a:rPr lang="en-US" altLang="zh-CN" sz="2400" b="0" kern="0" dirty="0" smtClean="0">
                <a:solidFill>
                  <a:srgbClr val="000000"/>
                </a:solidFill>
                <a:ea typeface="微软雅黑" panose="020B0503020204020204" pitchFamily="34" charset="-122"/>
                <a:cs typeface="Times New Roman" panose="02020603050405020304" pitchFamily="18" charset="0"/>
              </a:rPr>
              <a:t>=(</a:t>
            </a:r>
            <a:r>
              <a:rPr lang="en-US" altLang="zh-CN" sz="2400" i="1" kern="0" dirty="0" smtClean="0">
                <a:solidFill>
                  <a:srgbClr val="000000"/>
                </a:solidFill>
                <a:ea typeface="微软雅黑" panose="020B0503020204020204" pitchFamily="34" charset="-122"/>
                <a:cs typeface="Times New Roman" panose="02020603050405020304" pitchFamily="18" charset="0"/>
              </a:rPr>
              <a:t>p</a:t>
            </a:r>
            <a:r>
              <a:rPr lang="en-US" altLang="zh-CN" sz="2400" b="0" kern="0" baseline="-25000" dirty="0" smtClean="0">
                <a:solidFill>
                  <a:srgbClr val="000000"/>
                </a:solidFill>
                <a:ea typeface="微软雅黑" panose="020B0503020204020204" pitchFamily="34" charset="-122"/>
                <a:cs typeface="Times New Roman" panose="02020603050405020304" pitchFamily="18" charset="0"/>
              </a:rPr>
              <a:t>1</a:t>
            </a:r>
            <a:r>
              <a:rPr lang="zh-CN" altLang="en-US" sz="2400" b="0" kern="0" dirty="0" smtClean="0">
                <a:solidFill>
                  <a:srgbClr val="000000"/>
                </a:solidFill>
                <a:ea typeface="微软雅黑" panose="020B0503020204020204" pitchFamily="34" charset="-122"/>
                <a:cs typeface="Times New Roman" panose="02020603050405020304" pitchFamily="18" charset="0"/>
              </a:rPr>
              <a:t>，</a:t>
            </a:r>
            <a:r>
              <a:rPr lang="en-US" altLang="zh-CN" sz="2400" i="1" kern="0" dirty="0" smtClean="0">
                <a:solidFill>
                  <a:srgbClr val="000000"/>
                </a:solidFill>
                <a:ea typeface="微软雅黑" panose="020B0503020204020204" pitchFamily="34" charset="-122"/>
                <a:cs typeface="Times New Roman" panose="02020603050405020304" pitchFamily="18" charset="0"/>
              </a:rPr>
              <a:t>p</a:t>
            </a:r>
            <a:r>
              <a:rPr lang="en-US" altLang="zh-CN" sz="2400" b="0" kern="0" baseline="-25000" dirty="0" smtClean="0">
                <a:solidFill>
                  <a:srgbClr val="000000"/>
                </a:solidFill>
                <a:ea typeface="微软雅黑" panose="020B0503020204020204" pitchFamily="34" charset="-122"/>
                <a:cs typeface="Times New Roman" panose="02020603050405020304" pitchFamily="18" charset="0"/>
              </a:rPr>
              <a:t>2</a:t>
            </a:r>
            <a:r>
              <a:rPr lang="zh-CN" altLang="en-US" sz="2400" b="0" kern="0" dirty="0" smtClean="0">
                <a:solidFill>
                  <a:srgbClr val="000000"/>
                </a:solidFill>
                <a:ea typeface="微软雅黑" panose="020B0503020204020204" pitchFamily="34" charset="-122"/>
                <a:cs typeface="Times New Roman" panose="02020603050405020304" pitchFamily="18" charset="0"/>
              </a:rPr>
              <a:t>，</a:t>
            </a:r>
            <a:r>
              <a:rPr lang="en-US" altLang="zh-CN" sz="2400" i="1" kern="0" dirty="0" smtClean="0">
                <a:solidFill>
                  <a:srgbClr val="000000"/>
                </a:solidFill>
                <a:ea typeface="微软雅黑" panose="020B0503020204020204" pitchFamily="34" charset="-122"/>
                <a:cs typeface="Times New Roman" panose="02020603050405020304" pitchFamily="18" charset="0"/>
              </a:rPr>
              <a:t>p</a:t>
            </a:r>
            <a:r>
              <a:rPr lang="en-US" altLang="zh-CN" sz="2400" b="0" kern="0" baseline="-25000" dirty="0" smtClean="0">
                <a:solidFill>
                  <a:srgbClr val="000000"/>
                </a:solidFill>
                <a:ea typeface="微软雅黑" panose="020B0503020204020204" pitchFamily="34" charset="-122"/>
                <a:cs typeface="Times New Roman" panose="02020603050405020304" pitchFamily="18" charset="0"/>
              </a:rPr>
              <a:t>3</a:t>
            </a:r>
            <a:r>
              <a:rPr lang="el-GR" altLang="zh-CN" sz="2400" b="0" kern="0" dirty="0" smtClean="0">
                <a:solidFill>
                  <a:srgbClr val="000000"/>
                </a:solidFill>
                <a:ea typeface="微软雅黑" panose="020B0503020204020204" pitchFamily="34" charset="-122"/>
                <a:cs typeface="Times New Roman" panose="02020603050405020304" pitchFamily="18" charset="0"/>
              </a:rPr>
              <a:t>)</a:t>
            </a:r>
            <a:r>
              <a:rPr lang="zh-CN" altLang="en-US" sz="2400" b="0" kern="0" dirty="0" smtClean="0">
                <a:solidFill>
                  <a:srgbClr val="000000"/>
                </a:solidFill>
                <a:ea typeface="微软雅黑" panose="020B0503020204020204" pitchFamily="34" charset="-122"/>
                <a:cs typeface="Times New Roman" panose="02020603050405020304" pitchFamily="18" charset="0"/>
              </a:rPr>
              <a:t>，</a:t>
            </a:r>
            <a:r>
              <a:rPr lang="en-US" altLang="zh-CN" sz="2400" i="1" kern="0" dirty="0" smtClean="0">
                <a:solidFill>
                  <a:srgbClr val="000000"/>
                </a:solidFill>
                <a:ea typeface="微软雅黑" panose="020B0503020204020204" pitchFamily="34" charset="-122"/>
                <a:cs typeface="Times New Roman" panose="02020603050405020304" pitchFamily="18" charset="0"/>
              </a:rPr>
              <a:t>D</a:t>
            </a:r>
            <a:r>
              <a:rPr lang="en-US" altLang="zh-CN" sz="2400" b="0" kern="0" dirty="0" smtClean="0">
                <a:solidFill>
                  <a:srgbClr val="000000"/>
                </a:solidFill>
                <a:ea typeface="微软雅黑" panose="020B0503020204020204" pitchFamily="34" charset="-122"/>
                <a:cs typeface="Times New Roman" panose="02020603050405020304" pitchFamily="18" charset="0"/>
              </a:rPr>
              <a:t>=</a:t>
            </a:r>
            <a:r>
              <a:rPr lang="en-US" altLang="zh-CN" sz="2400" b="0" kern="0" dirty="0" err="1" smtClean="0">
                <a:solidFill>
                  <a:srgbClr val="000000"/>
                </a:solidFill>
                <a:ea typeface="微软雅黑" panose="020B0503020204020204" pitchFamily="34" charset="-122"/>
                <a:cs typeface="Times New Roman" panose="02020603050405020304" pitchFamily="18" charset="0"/>
              </a:rPr>
              <a:t>diag</a:t>
            </a:r>
            <a:r>
              <a:rPr lang="en-US" altLang="zh-CN" sz="2400" b="0" kern="0" dirty="0" smtClean="0">
                <a:solidFill>
                  <a:srgbClr val="000000"/>
                </a:solidFill>
                <a:ea typeface="微软雅黑" panose="020B0503020204020204" pitchFamily="34" charset="-122"/>
                <a:cs typeface="Times New Roman" panose="02020603050405020304" pitchFamily="18" charset="0"/>
              </a:rPr>
              <a:t>(</a:t>
            </a:r>
            <a:r>
              <a:rPr lang="en-US" altLang="zh-CN" sz="2400" b="0" i="1" kern="0" dirty="0" smtClean="0">
                <a:solidFill>
                  <a:srgbClr val="000000"/>
                </a:solidFill>
                <a:ea typeface="微软雅黑" panose="020B0503020204020204" pitchFamily="34" charset="-122"/>
                <a:cs typeface="Times New Roman" panose="02020603050405020304" pitchFamily="18" charset="0"/>
              </a:rPr>
              <a:t>λ</a:t>
            </a:r>
            <a:r>
              <a:rPr lang="en-US" altLang="zh-CN" sz="2400" b="0" kern="0" baseline="-25000" dirty="0" smtClean="0">
                <a:solidFill>
                  <a:srgbClr val="000000"/>
                </a:solidFill>
                <a:ea typeface="微软雅黑" panose="020B0503020204020204" pitchFamily="34" charset="-122"/>
                <a:cs typeface="Times New Roman" panose="02020603050405020304" pitchFamily="18" charset="0"/>
              </a:rPr>
              <a:t>1</a:t>
            </a:r>
            <a:r>
              <a:rPr lang="zh-CN" altLang="en-US" sz="2400" b="0" kern="0" dirty="0" smtClean="0">
                <a:solidFill>
                  <a:srgbClr val="000000"/>
                </a:solidFill>
                <a:ea typeface="微软雅黑" panose="020B0503020204020204" pitchFamily="34" charset="-122"/>
                <a:cs typeface="Times New Roman" panose="02020603050405020304" pitchFamily="18" charset="0"/>
              </a:rPr>
              <a:t>，</a:t>
            </a:r>
            <a:r>
              <a:rPr lang="en-US" altLang="zh-CN" sz="2400" b="0" i="1" kern="0" dirty="0" smtClean="0">
                <a:solidFill>
                  <a:srgbClr val="000000"/>
                </a:solidFill>
                <a:ea typeface="微软雅黑" panose="020B0503020204020204" pitchFamily="34" charset="-122"/>
                <a:cs typeface="Times New Roman" panose="02020603050405020304" pitchFamily="18" charset="0"/>
              </a:rPr>
              <a:t>λ</a:t>
            </a:r>
            <a:r>
              <a:rPr lang="en-US" altLang="zh-CN" sz="2400" b="0" kern="0" baseline="-25000" dirty="0" smtClean="0">
                <a:solidFill>
                  <a:srgbClr val="000000"/>
                </a:solidFill>
                <a:ea typeface="微软雅黑" panose="020B0503020204020204" pitchFamily="34" charset="-122"/>
                <a:cs typeface="Times New Roman" panose="02020603050405020304" pitchFamily="18" charset="0"/>
              </a:rPr>
              <a:t>2</a:t>
            </a:r>
            <a:r>
              <a:rPr lang="zh-CN" altLang="en-US" sz="2400" b="0" kern="0" dirty="0">
                <a:solidFill>
                  <a:srgbClr val="000000"/>
                </a:solidFill>
                <a:ea typeface="微软雅黑" panose="020B0503020204020204" pitchFamily="34" charset="-122"/>
                <a:cs typeface="Times New Roman" panose="02020603050405020304" pitchFamily="18" charset="0"/>
              </a:rPr>
              <a:t>，</a:t>
            </a:r>
            <a:r>
              <a:rPr lang="en-US" altLang="zh-CN" sz="2400" b="0" i="1" kern="0" dirty="0">
                <a:solidFill>
                  <a:srgbClr val="000000"/>
                </a:solidFill>
                <a:ea typeface="微软雅黑" panose="020B0503020204020204" pitchFamily="34" charset="-122"/>
                <a:cs typeface="Times New Roman" panose="02020603050405020304" pitchFamily="18" charset="0"/>
              </a:rPr>
              <a:t>λ</a:t>
            </a:r>
            <a:r>
              <a:rPr lang="en-US" altLang="zh-CN" sz="2400" b="0" kern="0" baseline="-25000" dirty="0">
                <a:solidFill>
                  <a:srgbClr val="000000"/>
                </a:solidFill>
                <a:ea typeface="微软雅黑" panose="020B0503020204020204" pitchFamily="34" charset="-122"/>
                <a:cs typeface="Times New Roman" panose="02020603050405020304" pitchFamily="18" charset="0"/>
              </a:rPr>
              <a:t>3</a:t>
            </a:r>
            <a:r>
              <a:rPr lang="el-GR" altLang="zh-CN" sz="2400" b="0" kern="0" dirty="0" smtClean="0">
                <a:solidFill>
                  <a:srgbClr val="000000"/>
                </a:solidFill>
                <a:ea typeface="微软雅黑" panose="020B0503020204020204" pitchFamily="34" charset="-122"/>
                <a:cs typeface="Times New Roman" panose="02020603050405020304" pitchFamily="18" charset="0"/>
              </a:rPr>
              <a:t>)</a:t>
            </a:r>
            <a:r>
              <a:rPr lang="zh-CN" altLang="en-US" sz="2400" b="0" kern="0" dirty="0" smtClean="0">
                <a:solidFill>
                  <a:srgbClr val="000000"/>
                </a:solidFill>
                <a:ea typeface="微软雅黑" panose="020B0503020204020204" pitchFamily="34" charset="-122"/>
                <a:cs typeface="Times New Roman" panose="02020603050405020304" pitchFamily="18" charset="0"/>
              </a:rPr>
              <a:t>，则</a:t>
            </a:r>
          </a:p>
        </p:txBody>
      </p:sp>
      <p:sp>
        <p:nvSpPr>
          <p:cNvPr id="9" name="Text Box 13"/>
          <p:cNvSpPr txBox="1">
            <a:spLocks noChangeArrowheads="1"/>
          </p:cNvSpPr>
          <p:nvPr/>
        </p:nvSpPr>
        <p:spPr bwMode="auto">
          <a:xfrm>
            <a:off x="1632155" y="5114189"/>
            <a:ext cx="903584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algn="ctr" eaLnBrk="1" hangingPunct="1">
              <a:lnSpc>
                <a:spcPct val="150000"/>
              </a:lnSpc>
              <a:spcBef>
                <a:spcPct val="50000"/>
              </a:spcBef>
              <a:defRPr/>
            </a:pPr>
            <a:r>
              <a:rPr lang="en-US" altLang="zh-CN" sz="2400" i="1" kern="0" dirty="0" smtClean="0">
                <a:solidFill>
                  <a:srgbClr val="000000"/>
                </a:solidFill>
                <a:ea typeface="微软雅黑" panose="020B0503020204020204" pitchFamily="34" charset="-122"/>
                <a:cs typeface="Times New Roman" panose="02020603050405020304" pitchFamily="18" charset="0"/>
              </a:rPr>
              <a:t>P</a:t>
            </a:r>
            <a:r>
              <a:rPr lang="en-US" altLang="zh-CN" sz="2400" b="0" kern="0" baseline="30000" dirty="0" smtClean="0">
                <a:solidFill>
                  <a:srgbClr val="000000"/>
                </a:solidFill>
                <a:latin typeface="宋体"/>
                <a:ea typeface="宋体"/>
                <a:cs typeface="Times New Roman" panose="02020603050405020304" pitchFamily="18" charset="0"/>
              </a:rPr>
              <a:t>-</a:t>
            </a:r>
            <a:r>
              <a:rPr lang="en-US" altLang="zh-CN" sz="2400" b="0" kern="0" baseline="30000" dirty="0" smtClean="0">
                <a:solidFill>
                  <a:srgbClr val="000000"/>
                </a:solidFill>
                <a:ea typeface="微软雅黑" panose="020B0503020204020204" pitchFamily="34" charset="-122"/>
                <a:cs typeface="Times New Roman" panose="02020603050405020304" pitchFamily="18" charset="0"/>
              </a:rPr>
              <a:t>1</a:t>
            </a:r>
            <a:r>
              <a:rPr lang="en-US" altLang="zh-CN" sz="2400" i="1" kern="0" dirty="0" smtClean="0">
                <a:solidFill>
                  <a:srgbClr val="000000"/>
                </a:solidFill>
                <a:ea typeface="微软雅黑" panose="020B0503020204020204" pitchFamily="34" charset="-122"/>
                <a:cs typeface="Times New Roman" panose="02020603050405020304" pitchFamily="18" charset="0"/>
              </a:rPr>
              <a:t>LP</a:t>
            </a:r>
            <a:r>
              <a:rPr lang="en-US" altLang="zh-CN" sz="2400" b="0" kern="0" dirty="0" smtClean="0">
                <a:solidFill>
                  <a:srgbClr val="000000"/>
                </a:solidFill>
                <a:ea typeface="微软雅黑" panose="020B0503020204020204" pitchFamily="34" charset="-122"/>
                <a:cs typeface="Times New Roman" panose="02020603050405020304" pitchFamily="18" charset="0"/>
              </a:rPr>
              <a:t>=</a:t>
            </a:r>
            <a:r>
              <a:rPr lang="en-US" altLang="zh-CN" sz="2400" i="1" kern="0" dirty="0" smtClean="0">
                <a:solidFill>
                  <a:srgbClr val="000000"/>
                </a:solidFill>
                <a:ea typeface="微软雅黑" panose="020B0503020204020204" pitchFamily="34" charset="-122"/>
                <a:cs typeface="Times New Roman" panose="02020603050405020304" pitchFamily="18" charset="0"/>
              </a:rPr>
              <a:t>D</a:t>
            </a:r>
            <a:r>
              <a:rPr lang="zh-CN" altLang="en-US" sz="2400" b="0" kern="0" dirty="0" smtClean="0">
                <a:solidFill>
                  <a:srgbClr val="000000"/>
                </a:solidFill>
                <a:ea typeface="微软雅黑" panose="020B0503020204020204" pitchFamily="34" charset="-122"/>
                <a:cs typeface="Times New Roman" panose="02020603050405020304" pitchFamily="18" charset="0"/>
              </a:rPr>
              <a:t>，或  </a:t>
            </a:r>
            <a:r>
              <a:rPr lang="en-US" altLang="zh-CN" sz="2400" i="1" kern="0" dirty="0" smtClean="0">
                <a:solidFill>
                  <a:srgbClr val="000000"/>
                </a:solidFill>
                <a:ea typeface="微软雅黑" panose="020B0503020204020204" pitchFamily="34" charset="-122"/>
                <a:cs typeface="Times New Roman" panose="02020603050405020304" pitchFamily="18" charset="0"/>
              </a:rPr>
              <a:t>L</a:t>
            </a:r>
            <a:r>
              <a:rPr lang="en-US" altLang="zh-CN" sz="2400" b="0" kern="0" dirty="0" smtClean="0">
                <a:solidFill>
                  <a:srgbClr val="000000"/>
                </a:solidFill>
                <a:ea typeface="微软雅黑" panose="020B0503020204020204" pitchFamily="34" charset="-122"/>
                <a:cs typeface="Times New Roman" panose="02020603050405020304" pitchFamily="18" charset="0"/>
              </a:rPr>
              <a:t>=</a:t>
            </a:r>
            <a:r>
              <a:rPr lang="en-US" altLang="zh-CN" sz="2400" i="1" kern="0" dirty="0" smtClean="0">
                <a:solidFill>
                  <a:srgbClr val="000000"/>
                </a:solidFill>
                <a:ea typeface="微软雅黑" panose="020B0503020204020204" pitchFamily="34" charset="-122"/>
                <a:cs typeface="Times New Roman" panose="02020603050405020304" pitchFamily="18" charset="0"/>
              </a:rPr>
              <a:t>PDP</a:t>
            </a:r>
            <a:r>
              <a:rPr lang="en-US" altLang="zh-CN" sz="2400" b="0" kern="0" baseline="30000" dirty="0" smtClean="0">
                <a:solidFill>
                  <a:srgbClr val="000000"/>
                </a:solidFill>
                <a:latin typeface="宋体"/>
                <a:ea typeface="宋体"/>
                <a:cs typeface="Times New Roman" panose="02020603050405020304" pitchFamily="18" charset="0"/>
              </a:rPr>
              <a:t>-</a:t>
            </a:r>
            <a:r>
              <a:rPr lang="en-US" altLang="zh-CN" sz="2400" b="0" kern="0" baseline="30000" dirty="0" smtClean="0">
                <a:solidFill>
                  <a:srgbClr val="000000"/>
                </a:solidFill>
                <a:ea typeface="微软雅黑" panose="020B0503020204020204" pitchFamily="34" charset="-122"/>
                <a:cs typeface="Times New Roman" panose="02020603050405020304" pitchFamily="18" charset="0"/>
              </a:rPr>
              <a:t>1</a:t>
            </a:r>
            <a:endParaRPr lang="zh-CN" altLang="en-US" sz="2400" b="0" kern="0" baseline="30000" dirty="0" smtClean="0">
              <a:solidFill>
                <a:srgbClr val="000000"/>
              </a:solidFill>
              <a:ea typeface="微软雅黑" panose="020B0503020204020204" pitchFamily="34" charset="-122"/>
              <a:cs typeface="Times New Roman" panose="02020603050405020304" pitchFamily="18" charset="0"/>
            </a:endParaRPr>
          </a:p>
        </p:txBody>
      </p:sp>
    </p:spTree>
    <p:custDataLst>
      <p:tags r:id="rId2"/>
    </p:custDataLst>
    <p:extLst>
      <p:ext uri="{BB962C8B-B14F-4D97-AF65-F5344CB8AC3E}">
        <p14:creationId xmlns:p14="http://schemas.microsoft.com/office/powerpoint/2010/main" val="31275476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left)">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wipe(left)">
                                      <p:cBhvr>
                                        <p:cTn id="21" dur="500"/>
                                        <p:tgtEl>
                                          <p:spTgt spid="8"/>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wipe(left)">
                                      <p:cBhvr>
                                        <p:cTn id="2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P spid="9"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a:extLst>
              <a:ext uri="{FF2B5EF4-FFF2-40B4-BE49-F238E27FC236}">
                <a16:creationId xmlns:a16="http://schemas.microsoft.com/office/drawing/2014/main" xmlns="" id="{1C79A3DF-D1DD-4DCD-BBCA-3F9A1B85B033}"/>
              </a:ext>
            </a:extLst>
          </p:cNvPr>
          <p:cNvGrpSpPr/>
          <p:nvPr/>
        </p:nvGrpSpPr>
        <p:grpSpPr>
          <a:xfrm>
            <a:off x="486158" y="312361"/>
            <a:ext cx="5321016" cy="556191"/>
            <a:chOff x="486158" y="414665"/>
            <a:chExt cx="5321016" cy="556191"/>
          </a:xfrm>
        </p:grpSpPr>
        <p:sp>
          <p:nvSpPr>
            <p:cNvPr id="23" name="矩形 22">
              <a:extLst>
                <a:ext uri="{FF2B5EF4-FFF2-40B4-BE49-F238E27FC236}">
                  <a16:creationId xmlns:a16="http://schemas.microsoft.com/office/drawing/2014/main" xmlns="" id="{D694509D-4481-4D7D-B3BE-D6D36C1F91F3}"/>
                </a:ext>
              </a:extLst>
            </p:cNvPr>
            <p:cNvSpPr/>
            <p:nvPr/>
          </p:nvSpPr>
          <p:spPr>
            <a:xfrm>
              <a:off x="1172351" y="414665"/>
              <a:ext cx="4634823" cy="523220"/>
            </a:xfrm>
            <a:prstGeom prst="rect">
              <a:avLst/>
            </a:prstGeom>
          </p:spPr>
          <p:txBody>
            <a:bodyPr wrap="square">
              <a:spAutoFit/>
            </a:bodyPr>
            <a:lstStyle/>
            <a:p>
              <a:pPr lvl="0">
                <a:defRPr/>
              </a:pPr>
              <a:r>
                <a:rPr lang="zh-CN" altLang="en-US" sz="2800" b="1" spc="300" dirty="0" smtClean="0">
                  <a:solidFill>
                    <a:prstClr val="black">
                      <a:lumMod val="95000"/>
                      <a:lumOff val="5000"/>
                    </a:prstClr>
                  </a:solidFill>
                  <a:latin typeface="微软雅黑" panose="020B0503020204020204" pitchFamily="34" charset="-122"/>
                  <a:ea typeface="微软雅黑" panose="020B0503020204020204" pitchFamily="34" charset="-122"/>
                  <a:cs typeface="+mn-ea"/>
                  <a:sym typeface="+mn-lt"/>
                </a:rPr>
                <a:t>莱斯利种群</a:t>
              </a:r>
              <a:r>
                <a:rPr lang="zh-CN" altLang="en-US" sz="2800" b="1" spc="300" dirty="0">
                  <a:solidFill>
                    <a:prstClr val="black">
                      <a:lumMod val="95000"/>
                      <a:lumOff val="5000"/>
                    </a:prstClr>
                  </a:solidFill>
                  <a:latin typeface="微软雅黑" panose="020B0503020204020204" pitchFamily="34" charset="-122"/>
                  <a:ea typeface="微软雅黑" panose="020B0503020204020204" pitchFamily="34" charset="-122"/>
                  <a:cs typeface="+mn-ea"/>
                  <a:sym typeface="+mn-lt"/>
                </a:rPr>
                <a:t>模型</a:t>
              </a:r>
            </a:p>
          </p:txBody>
        </p:sp>
        <p:sp>
          <p:nvSpPr>
            <p:cNvPr id="24" name="矩形 23">
              <a:extLst>
                <a:ext uri="{FF2B5EF4-FFF2-40B4-BE49-F238E27FC236}">
                  <a16:creationId xmlns:a16="http://schemas.microsoft.com/office/drawing/2014/main" xmlns="" id="{585731C8-2130-4A42-BDC6-479492FADCAA}"/>
                </a:ext>
              </a:extLst>
            </p:cNvPr>
            <p:cNvSpPr/>
            <p:nvPr/>
          </p:nvSpPr>
          <p:spPr>
            <a:xfrm>
              <a:off x="486158" y="509191"/>
              <a:ext cx="577495" cy="461665"/>
            </a:xfrm>
            <a:prstGeom prst="rect">
              <a:avLst/>
            </a:prstGeom>
          </p:spPr>
          <p:txBody>
            <a:bodyPr wrap="square">
              <a:spAutoFit/>
            </a:bodyPr>
            <a:lstStyle/>
            <a:p>
              <a:pPr lvl="0" algn="ctr">
                <a:defRPr/>
              </a:pPr>
              <a:r>
                <a:rPr lang="en-US" altLang="zh-CN" sz="2400" b="1" dirty="0" smtClean="0">
                  <a:solidFill>
                    <a:prstClr val="white"/>
                  </a:solidFill>
                  <a:latin typeface="Times New Roman" pitchFamily="18" charset="0"/>
                  <a:ea typeface="微软雅黑" panose="020B0503020204020204" pitchFamily="34" charset="-122"/>
                  <a:cs typeface="Times New Roman" pitchFamily="18" charset="0"/>
                  <a:sym typeface="+mn-lt"/>
                </a:rPr>
                <a:t>§7</a:t>
              </a:r>
              <a:endParaRPr lang="en-US" altLang="zh-CN" sz="2400" b="1" dirty="0">
                <a:solidFill>
                  <a:prstClr val="white"/>
                </a:solidFill>
                <a:latin typeface="Times New Roman" pitchFamily="18" charset="0"/>
                <a:ea typeface="微软雅黑" panose="020B0503020204020204" pitchFamily="34" charset="-122"/>
                <a:cs typeface="Times New Roman" pitchFamily="18" charset="0"/>
                <a:sym typeface="+mn-lt"/>
              </a:endParaRPr>
            </a:p>
          </p:txBody>
        </p:sp>
      </p:grpSp>
      <p:graphicFrame>
        <p:nvGraphicFramePr>
          <p:cNvPr id="2" name="对象 1"/>
          <p:cNvGraphicFramePr>
            <a:graphicFrameLocks noChangeAspect="1"/>
          </p:cNvGraphicFramePr>
          <p:nvPr>
            <p:extLst>
              <p:ext uri="{D42A27DB-BD31-4B8C-83A1-F6EECF244321}">
                <p14:modId xmlns:p14="http://schemas.microsoft.com/office/powerpoint/2010/main" val="375117307"/>
              </p:ext>
            </p:extLst>
          </p:nvPr>
        </p:nvGraphicFramePr>
        <p:xfrm>
          <a:off x="2028825" y="1354138"/>
          <a:ext cx="7556500" cy="3048000"/>
        </p:xfrm>
        <a:graphic>
          <a:graphicData uri="http://schemas.openxmlformats.org/presentationml/2006/ole">
            <mc:AlternateContent xmlns:mc="http://schemas.openxmlformats.org/markup-compatibility/2006">
              <mc:Choice xmlns:v="urn:schemas-microsoft-com:vml" Requires="v">
                <p:oleObj spid="_x0000_s249896" name="Equation" r:id="rId4" imgW="7556400" imgH="3047760" progId="Equation.DSMT4">
                  <p:embed/>
                </p:oleObj>
              </mc:Choice>
              <mc:Fallback>
                <p:oleObj name="Equation" r:id="rId4" imgW="7556400" imgH="3047760" progId="Equation.DSMT4">
                  <p:embed/>
                  <p:pic>
                    <p:nvPicPr>
                      <p:cNvPr id="0" name="对象 14"/>
                      <p:cNvPicPr>
                        <a:picLocks noChangeAspect="1" noChangeArrowheads="1"/>
                      </p:cNvPicPr>
                      <p:nvPr/>
                    </p:nvPicPr>
                    <p:blipFill>
                      <a:blip r:embed="rId5"/>
                      <a:srcRect/>
                      <a:stretch>
                        <a:fillRect/>
                      </a:stretch>
                    </p:blipFill>
                    <p:spPr bwMode="auto">
                      <a:xfrm>
                        <a:off x="2028825" y="1354138"/>
                        <a:ext cx="7556500"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右箭头 5"/>
          <p:cNvSpPr/>
          <p:nvPr/>
        </p:nvSpPr>
        <p:spPr>
          <a:xfrm rot="5400000">
            <a:off x="4027291" y="3797787"/>
            <a:ext cx="786582" cy="171908"/>
          </a:xfrm>
          <a:prstGeom prst="rightArrow">
            <a:avLst/>
          </a:prstGeom>
          <a:solidFill>
            <a:srgbClr val="00B0F0"/>
          </a:solidFill>
          <a:ln w="12700" cap="flat" cmpd="sng" algn="ctr">
            <a:solidFill>
              <a:srgbClr val="00B0F0"/>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1665316533"/>
              </p:ext>
            </p:extLst>
          </p:nvPr>
        </p:nvGraphicFramePr>
        <p:xfrm>
          <a:off x="2678318" y="4880944"/>
          <a:ext cx="5130800" cy="1066800"/>
        </p:xfrm>
        <a:graphic>
          <a:graphicData uri="http://schemas.openxmlformats.org/presentationml/2006/ole">
            <mc:AlternateContent xmlns:mc="http://schemas.openxmlformats.org/markup-compatibility/2006">
              <mc:Choice xmlns:v="urn:schemas-microsoft-com:vml" Requires="v">
                <p:oleObj spid="_x0000_s249897" name="Equation" r:id="rId6" imgW="5130720" imgH="1066680" progId="Equation.DSMT4">
                  <p:embed/>
                </p:oleObj>
              </mc:Choice>
              <mc:Fallback>
                <p:oleObj name="Equation" r:id="rId6" imgW="5130720" imgH="1066680" progId="Equation.DSMT4">
                  <p:embed/>
                  <p:pic>
                    <p:nvPicPr>
                      <p:cNvPr id="0" name="对象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78318" y="4880944"/>
                        <a:ext cx="51308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ustDataLst>
      <p:tags r:id="rId2"/>
    </p:custDataLst>
    <p:extLst>
      <p:ext uri="{BB962C8B-B14F-4D97-AF65-F5344CB8AC3E}">
        <p14:creationId xmlns:p14="http://schemas.microsoft.com/office/powerpoint/2010/main" val="28093780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up)">
                                      <p:cBhvr>
                                        <p:cTn id="12" dur="500"/>
                                        <p:tgtEl>
                                          <p:spTgt spid="6"/>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left)">
                                      <p:cBhvr>
                                        <p:cTn id="1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a:extLst>
              <a:ext uri="{FF2B5EF4-FFF2-40B4-BE49-F238E27FC236}">
                <a16:creationId xmlns:a16="http://schemas.microsoft.com/office/drawing/2014/main" xmlns="" id="{1C79A3DF-D1DD-4DCD-BBCA-3F9A1B85B033}"/>
              </a:ext>
            </a:extLst>
          </p:cNvPr>
          <p:cNvGrpSpPr/>
          <p:nvPr/>
        </p:nvGrpSpPr>
        <p:grpSpPr>
          <a:xfrm>
            <a:off x="486158" y="312361"/>
            <a:ext cx="5321016" cy="556191"/>
            <a:chOff x="486158" y="414665"/>
            <a:chExt cx="5321016" cy="556191"/>
          </a:xfrm>
        </p:grpSpPr>
        <p:sp>
          <p:nvSpPr>
            <p:cNvPr id="23" name="矩形 22">
              <a:extLst>
                <a:ext uri="{FF2B5EF4-FFF2-40B4-BE49-F238E27FC236}">
                  <a16:creationId xmlns:a16="http://schemas.microsoft.com/office/drawing/2014/main" xmlns="" id="{D694509D-4481-4D7D-B3BE-D6D36C1F91F3}"/>
                </a:ext>
              </a:extLst>
            </p:cNvPr>
            <p:cNvSpPr/>
            <p:nvPr/>
          </p:nvSpPr>
          <p:spPr>
            <a:xfrm>
              <a:off x="1172351" y="414665"/>
              <a:ext cx="4634823" cy="523220"/>
            </a:xfrm>
            <a:prstGeom prst="rect">
              <a:avLst/>
            </a:prstGeom>
          </p:spPr>
          <p:txBody>
            <a:bodyPr wrap="square">
              <a:spAutoFit/>
            </a:bodyPr>
            <a:lstStyle/>
            <a:p>
              <a:pPr lvl="0">
                <a:defRPr/>
              </a:pPr>
              <a:r>
                <a:rPr lang="zh-CN" altLang="en-US" sz="2800" b="1" spc="300" dirty="0" smtClean="0">
                  <a:solidFill>
                    <a:prstClr val="black">
                      <a:lumMod val="95000"/>
                      <a:lumOff val="5000"/>
                    </a:prstClr>
                  </a:solidFill>
                  <a:latin typeface="微软雅黑" panose="020B0503020204020204" pitchFamily="34" charset="-122"/>
                  <a:ea typeface="微软雅黑" panose="020B0503020204020204" pitchFamily="34" charset="-122"/>
                  <a:cs typeface="+mn-ea"/>
                  <a:sym typeface="+mn-lt"/>
                </a:rPr>
                <a:t>莱斯利种群</a:t>
              </a:r>
              <a:r>
                <a:rPr lang="zh-CN" altLang="en-US" sz="2800" b="1" spc="300" dirty="0">
                  <a:solidFill>
                    <a:prstClr val="black">
                      <a:lumMod val="95000"/>
                      <a:lumOff val="5000"/>
                    </a:prstClr>
                  </a:solidFill>
                  <a:latin typeface="微软雅黑" panose="020B0503020204020204" pitchFamily="34" charset="-122"/>
                  <a:ea typeface="微软雅黑" panose="020B0503020204020204" pitchFamily="34" charset="-122"/>
                  <a:cs typeface="+mn-ea"/>
                  <a:sym typeface="+mn-lt"/>
                </a:rPr>
                <a:t>模型</a:t>
              </a:r>
            </a:p>
          </p:txBody>
        </p:sp>
        <p:sp>
          <p:nvSpPr>
            <p:cNvPr id="24" name="矩形 23">
              <a:extLst>
                <a:ext uri="{FF2B5EF4-FFF2-40B4-BE49-F238E27FC236}">
                  <a16:creationId xmlns:a16="http://schemas.microsoft.com/office/drawing/2014/main" xmlns="" id="{585731C8-2130-4A42-BDC6-479492FADCAA}"/>
                </a:ext>
              </a:extLst>
            </p:cNvPr>
            <p:cNvSpPr/>
            <p:nvPr/>
          </p:nvSpPr>
          <p:spPr>
            <a:xfrm>
              <a:off x="486158" y="509191"/>
              <a:ext cx="577495" cy="461665"/>
            </a:xfrm>
            <a:prstGeom prst="rect">
              <a:avLst/>
            </a:prstGeom>
          </p:spPr>
          <p:txBody>
            <a:bodyPr wrap="square">
              <a:spAutoFit/>
            </a:bodyPr>
            <a:lstStyle/>
            <a:p>
              <a:pPr lvl="0" algn="ctr">
                <a:defRPr/>
              </a:pPr>
              <a:r>
                <a:rPr lang="en-US" altLang="zh-CN" sz="2400" b="1" dirty="0" smtClean="0">
                  <a:solidFill>
                    <a:prstClr val="white"/>
                  </a:solidFill>
                  <a:latin typeface="Times New Roman" pitchFamily="18" charset="0"/>
                  <a:ea typeface="微软雅黑" panose="020B0503020204020204" pitchFamily="34" charset="-122"/>
                  <a:cs typeface="Times New Roman" pitchFamily="18" charset="0"/>
                  <a:sym typeface="+mn-lt"/>
                </a:rPr>
                <a:t>§7</a:t>
              </a:r>
              <a:endParaRPr lang="en-US" altLang="zh-CN" sz="2400" b="1" dirty="0">
                <a:solidFill>
                  <a:prstClr val="white"/>
                </a:solidFill>
                <a:latin typeface="Times New Roman" pitchFamily="18" charset="0"/>
                <a:ea typeface="微软雅黑" panose="020B0503020204020204" pitchFamily="34" charset="-122"/>
                <a:cs typeface="Times New Roman" pitchFamily="18" charset="0"/>
                <a:sym typeface="+mn-lt"/>
              </a:endParaRPr>
            </a:p>
          </p:txBody>
        </p:sp>
      </p:grpSp>
      <p:sp>
        <p:nvSpPr>
          <p:cNvPr id="5" name="Text Box 13"/>
          <p:cNvSpPr txBox="1">
            <a:spLocks noChangeArrowheads="1"/>
          </p:cNvSpPr>
          <p:nvPr/>
        </p:nvSpPr>
        <p:spPr bwMode="auto">
          <a:xfrm>
            <a:off x="1010459" y="3740954"/>
            <a:ext cx="836951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algn="just" eaLnBrk="1" hangingPunct="1">
              <a:lnSpc>
                <a:spcPct val="150000"/>
              </a:lnSpc>
              <a:spcBef>
                <a:spcPct val="50000"/>
              </a:spcBef>
              <a:defRPr/>
            </a:pPr>
            <a:r>
              <a:rPr lang="zh-CN" altLang="en-US" sz="2400" b="0" kern="0" dirty="0">
                <a:solidFill>
                  <a:srgbClr val="000000"/>
                </a:solidFill>
                <a:ea typeface="微软雅黑" panose="020B0503020204020204" pitchFamily="34" charset="-122"/>
                <a:cs typeface="Times New Roman" panose="02020603050405020304" pitchFamily="18" charset="0"/>
              </a:rPr>
              <a:t>记</a:t>
            </a:r>
            <a:r>
              <a:rPr lang="zh-CN" altLang="en-US" sz="2400" b="0" kern="0" dirty="0" smtClean="0">
                <a:solidFill>
                  <a:srgbClr val="000000"/>
                </a:solidFill>
                <a:ea typeface="微软雅黑" panose="020B0503020204020204" pitchFamily="34" charset="-122"/>
                <a:cs typeface="Times New Roman" panose="02020603050405020304" pitchFamily="18" charset="0"/>
              </a:rPr>
              <a:t>列向量 </a:t>
            </a:r>
            <a:r>
              <a:rPr lang="en-US" altLang="zh-CN" sz="2400" i="1" kern="0" dirty="0" smtClean="0">
                <a:solidFill>
                  <a:srgbClr val="000000"/>
                </a:solidFill>
                <a:ea typeface="微软雅黑" panose="020B0503020204020204" pitchFamily="34" charset="-122"/>
                <a:cs typeface="Times New Roman" panose="02020603050405020304" pitchFamily="18" charset="0"/>
              </a:rPr>
              <a:t>P</a:t>
            </a:r>
            <a:r>
              <a:rPr lang="en-US" altLang="zh-CN" sz="2400" b="0" kern="0" baseline="30000" dirty="0" smtClean="0">
                <a:solidFill>
                  <a:srgbClr val="000000"/>
                </a:solidFill>
                <a:latin typeface="宋体"/>
                <a:ea typeface="宋体"/>
                <a:cs typeface="Times New Roman" panose="02020603050405020304" pitchFamily="18" charset="0"/>
              </a:rPr>
              <a:t>-</a:t>
            </a:r>
            <a:r>
              <a:rPr lang="en-US" altLang="zh-CN" sz="2400" b="0" kern="0" baseline="30000" dirty="0" smtClean="0">
                <a:solidFill>
                  <a:srgbClr val="000000"/>
                </a:solidFill>
                <a:ea typeface="微软雅黑" panose="020B0503020204020204" pitchFamily="34" charset="-122"/>
                <a:cs typeface="Times New Roman" panose="02020603050405020304" pitchFamily="18" charset="0"/>
              </a:rPr>
              <a:t>1</a:t>
            </a:r>
            <a:r>
              <a:rPr lang="en-US" altLang="zh-CN" sz="2400" i="1" kern="0" dirty="0" smtClean="0">
                <a:solidFill>
                  <a:srgbClr val="000000"/>
                </a:solidFill>
                <a:ea typeface="微软雅黑" panose="020B0503020204020204" pitchFamily="34" charset="-122"/>
                <a:cs typeface="Times New Roman" panose="02020603050405020304" pitchFamily="18" charset="0"/>
              </a:rPr>
              <a:t>x</a:t>
            </a:r>
            <a:r>
              <a:rPr lang="en-US" altLang="zh-CN" sz="2400" b="0" kern="0" baseline="30000" dirty="0" smtClean="0">
                <a:solidFill>
                  <a:srgbClr val="000000"/>
                </a:solidFill>
                <a:ea typeface="微软雅黑" panose="020B0503020204020204" pitchFamily="34" charset="-122"/>
                <a:cs typeface="Times New Roman" panose="02020603050405020304" pitchFamily="18" charset="0"/>
              </a:rPr>
              <a:t>(0) </a:t>
            </a:r>
            <a:r>
              <a:rPr lang="zh-CN" altLang="en-US" sz="2400" b="0" kern="0" dirty="0" smtClean="0">
                <a:solidFill>
                  <a:srgbClr val="000000"/>
                </a:solidFill>
                <a:ea typeface="微软雅黑" panose="020B0503020204020204" pitchFamily="34" charset="-122"/>
                <a:cs typeface="Times New Roman" panose="02020603050405020304" pitchFamily="18" charset="0"/>
              </a:rPr>
              <a:t>的</a:t>
            </a:r>
            <a:r>
              <a:rPr lang="zh-CN" altLang="en-US" sz="2400" b="0" kern="0" dirty="0">
                <a:solidFill>
                  <a:srgbClr val="000000"/>
                </a:solidFill>
                <a:ea typeface="微软雅黑" panose="020B0503020204020204" pitchFamily="34" charset="-122"/>
                <a:cs typeface="Times New Roman" panose="02020603050405020304" pitchFamily="18" charset="0"/>
              </a:rPr>
              <a:t>第一个元素</a:t>
            </a:r>
            <a:r>
              <a:rPr lang="zh-CN" altLang="en-US" sz="2400" b="0" kern="0" dirty="0" smtClean="0">
                <a:solidFill>
                  <a:srgbClr val="000000"/>
                </a:solidFill>
                <a:ea typeface="微软雅黑" panose="020B0503020204020204" pitchFamily="34" charset="-122"/>
                <a:cs typeface="Times New Roman" panose="02020603050405020304" pitchFamily="18" charset="0"/>
              </a:rPr>
              <a:t>为 </a:t>
            </a:r>
            <a:r>
              <a:rPr lang="en-US" altLang="zh-CN" sz="2400" b="0" i="1" kern="0" dirty="0" smtClean="0">
                <a:solidFill>
                  <a:srgbClr val="000000"/>
                </a:solidFill>
                <a:ea typeface="微软雅黑" panose="020B0503020204020204" pitchFamily="34" charset="-122"/>
                <a:cs typeface="Times New Roman" panose="02020603050405020304" pitchFamily="18" charset="0"/>
              </a:rPr>
              <a:t>c</a:t>
            </a:r>
            <a:r>
              <a:rPr lang="zh-CN" altLang="en-US" sz="2400" b="0" kern="0" dirty="0" smtClean="0">
                <a:solidFill>
                  <a:srgbClr val="000000"/>
                </a:solidFill>
                <a:ea typeface="微软雅黑" panose="020B0503020204020204" pitchFamily="34" charset="-122"/>
                <a:cs typeface="Times New Roman" panose="02020603050405020304" pitchFamily="18" charset="0"/>
              </a:rPr>
              <a:t>（常数），</a:t>
            </a:r>
            <a:r>
              <a:rPr lang="zh-CN" altLang="en-US" sz="2400" b="0" kern="0" dirty="0">
                <a:solidFill>
                  <a:srgbClr val="000000"/>
                </a:solidFill>
                <a:ea typeface="微软雅黑" panose="020B0503020204020204" pitchFamily="34" charset="-122"/>
                <a:cs typeface="Times New Roman" panose="02020603050405020304" pitchFamily="18" charset="0"/>
              </a:rPr>
              <a:t>则上式可化为</a:t>
            </a:r>
            <a:endParaRPr lang="zh-CN" altLang="en-US" sz="2400" b="0" kern="0" dirty="0" smtClean="0">
              <a:solidFill>
                <a:srgbClr val="000000"/>
              </a:solidFill>
              <a:ea typeface="微软雅黑" panose="020B0503020204020204" pitchFamily="34" charset="-122"/>
              <a:cs typeface="Times New Roman" panose="02020603050405020304" pitchFamily="18" charset="0"/>
            </a:endParaRPr>
          </a:p>
        </p:txBody>
      </p:sp>
      <p:graphicFrame>
        <p:nvGraphicFramePr>
          <p:cNvPr id="6" name="对象 5"/>
          <p:cNvGraphicFramePr>
            <a:graphicFrameLocks noChangeAspect="1"/>
          </p:cNvGraphicFramePr>
          <p:nvPr>
            <p:extLst>
              <p:ext uri="{D42A27DB-BD31-4B8C-83A1-F6EECF244321}">
                <p14:modId xmlns:p14="http://schemas.microsoft.com/office/powerpoint/2010/main" val="656447872"/>
              </p:ext>
            </p:extLst>
          </p:nvPr>
        </p:nvGraphicFramePr>
        <p:xfrm>
          <a:off x="4145472" y="2660834"/>
          <a:ext cx="4178300" cy="800100"/>
        </p:xfrm>
        <a:graphic>
          <a:graphicData uri="http://schemas.openxmlformats.org/presentationml/2006/ole">
            <mc:AlternateContent xmlns:mc="http://schemas.openxmlformats.org/markup-compatibility/2006">
              <mc:Choice xmlns:v="urn:schemas-microsoft-com:vml" Requires="v">
                <p:oleObj spid="_x0000_s251974" name="Equation" r:id="rId4" imgW="4178160" imgH="799920" progId="Equation.DSMT4">
                  <p:embed/>
                </p:oleObj>
              </mc:Choice>
              <mc:Fallback>
                <p:oleObj name="Equation" r:id="rId4" imgW="4178160" imgH="799920" progId="Equation.DSMT4">
                  <p:embed/>
                  <p:pic>
                    <p:nvPicPr>
                      <p:cNvPr id="0" name=""/>
                      <p:cNvPicPr/>
                      <p:nvPr/>
                    </p:nvPicPr>
                    <p:blipFill>
                      <a:blip r:embed="rId5"/>
                      <a:stretch>
                        <a:fillRect/>
                      </a:stretch>
                    </p:blipFill>
                    <p:spPr>
                      <a:xfrm>
                        <a:off x="4145472" y="2660834"/>
                        <a:ext cx="4178300" cy="800100"/>
                      </a:xfrm>
                      <a:prstGeom prst="rect">
                        <a:avLst/>
                      </a:prstGeom>
                    </p:spPr>
                  </p:pic>
                </p:oleObj>
              </mc:Fallback>
            </mc:AlternateContent>
          </a:graphicData>
        </a:graphic>
      </p:graphicFrame>
      <p:grpSp>
        <p:nvGrpSpPr>
          <p:cNvPr id="7" name="组合 6"/>
          <p:cNvGrpSpPr/>
          <p:nvPr/>
        </p:nvGrpSpPr>
        <p:grpSpPr>
          <a:xfrm>
            <a:off x="1010459" y="1369676"/>
            <a:ext cx="4151476" cy="889793"/>
            <a:chOff x="892475" y="1202532"/>
            <a:chExt cx="4151476" cy="889793"/>
          </a:xfrm>
        </p:grpSpPr>
        <p:sp>
          <p:nvSpPr>
            <p:cNvPr id="8" name="Text Box 13"/>
            <p:cNvSpPr txBox="1">
              <a:spLocks noChangeArrowheads="1"/>
            </p:cNvSpPr>
            <p:nvPr/>
          </p:nvSpPr>
          <p:spPr bwMode="auto">
            <a:xfrm>
              <a:off x="892475" y="1269554"/>
              <a:ext cx="415147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marL="0" marR="0" lvl="0" indent="0" algn="just" defTabSz="914400" eaLnBrk="1" fontAlgn="auto" latinLnBrk="0" hangingPunct="1">
                <a:lnSpc>
                  <a:spcPct val="150000"/>
                </a:lnSpc>
                <a:spcBef>
                  <a:spcPct val="50000"/>
                </a:spcBef>
                <a:spcAft>
                  <a:spcPts val="0"/>
                </a:spcAft>
                <a:buClrTx/>
                <a:buSzTx/>
                <a:buFontTx/>
                <a:buNone/>
                <a:tabLst/>
                <a:defRPr/>
              </a:pPr>
              <a:r>
                <a:rPr kumimoji="0" lang="zh-CN" altLang="en-US" sz="2400" b="0" i="0" u="none" strike="noStrike" kern="0" cap="none" spc="0" normalizeH="0" baseline="0" noProof="0" dirty="0" smtClean="0">
                  <a:ln>
                    <a:noFill/>
                  </a:ln>
                  <a:solidFill>
                    <a:srgbClr val="000000"/>
                  </a:solidFill>
                  <a:effectLst/>
                  <a:uLnTx/>
                  <a:uFillTx/>
                  <a:latin typeface="Times New Roman" pitchFamily="18" charset="0"/>
                  <a:ea typeface="微软雅黑" panose="020B0503020204020204" pitchFamily="34" charset="-122"/>
                  <a:cs typeface="Times New Roman" panose="02020603050405020304" pitchFamily="18" charset="0"/>
                </a:rPr>
                <a:t>因</a:t>
              </a:r>
              <a:r>
                <a:rPr kumimoji="0" lang="en-US" altLang="zh-CN" sz="2400" b="0" i="0" u="none" strike="noStrike" kern="0" cap="none" spc="0" normalizeH="0" baseline="0" noProof="0" dirty="0" smtClean="0">
                  <a:ln>
                    <a:noFill/>
                  </a:ln>
                  <a:solidFill>
                    <a:srgbClr val="000000"/>
                  </a:solidFill>
                  <a:effectLst/>
                  <a:uLnTx/>
                  <a:uFillTx/>
                  <a:latin typeface="Times New Roman" pitchFamily="18" charset="0"/>
                  <a:ea typeface="微软雅黑" panose="020B0503020204020204" pitchFamily="34" charset="-122"/>
                  <a:cs typeface="Times New Roman" panose="02020603050405020304" pitchFamily="18" charset="0"/>
                </a:rPr>
                <a:t>             </a:t>
              </a:r>
              <a:r>
                <a:rPr kumimoji="0" lang="zh-CN" altLang="en-US" sz="2400" b="0" i="0" u="none" strike="noStrike" kern="0" cap="none" spc="0" normalizeH="0" baseline="0" noProof="0" dirty="0" smtClean="0">
                  <a:ln>
                    <a:noFill/>
                  </a:ln>
                  <a:solidFill>
                    <a:srgbClr val="000000"/>
                  </a:solidFill>
                  <a:effectLst/>
                  <a:uLnTx/>
                  <a:uFillTx/>
                  <a:latin typeface="Times New Roman" pitchFamily="18" charset="0"/>
                  <a:ea typeface="微软雅黑" panose="020B0503020204020204" pitchFamily="34" charset="-122"/>
                  <a:cs typeface="Times New Roman" panose="02020603050405020304" pitchFamily="18" charset="0"/>
                </a:rPr>
                <a:t>，</a:t>
              </a:r>
              <a:r>
                <a:rPr kumimoji="0" lang="en-US" altLang="zh-CN" sz="2400" b="0" i="0" u="none" strike="noStrike" kern="0" cap="none" spc="0" normalizeH="0" baseline="0" noProof="0" dirty="0" smtClean="0">
                  <a:ln>
                    <a:noFill/>
                  </a:ln>
                  <a:solidFill>
                    <a:srgbClr val="000000"/>
                  </a:solidFill>
                  <a:effectLst/>
                  <a:uLnTx/>
                  <a:uFillTx/>
                  <a:latin typeface="Times New Roman" pitchFamily="18" charset="0"/>
                  <a:ea typeface="微软雅黑" panose="020B0503020204020204" pitchFamily="34" charset="-122"/>
                  <a:cs typeface="Times New Roman" panose="02020603050405020304" pitchFamily="18" charset="0"/>
                </a:rPr>
                <a:t>           </a:t>
              </a:r>
              <a:r>
                <a:rPr kumimoji="0" lang="zh-CN" altLang="en-US" sz="2400" b="0" i="0" u="none" strike="noStrike" kern="0" cap="none" spc="0" normalizeH="0" baseline="0" noProof="0" dirty="0" smtClean="0">
                  <a:ln>
                    <a:noFill/>
                  </a:ln>
                  <a:solidFill>
                    <a:srgbClr val="000000"/>
                  </a:solidFill>
                  <a:effectLst/>
                  <a:uLnTx/>
                  <a:uFillTx/>
                  <a:latin typeface="Times New Roman" pitchFamily="18" charset="0"/>
                  <a:ea typeface="微软雅黑" panose="020B0503020204020204" pitchFamily="34" charset="-122"/>
                  <a:cs typeface="Times New Roman" panose="02020603050405020304" pitchFamily="18" charset="0"/>
                </a:rPr>
                <a:t>，所以</a:t>
              </a:r>
            </a:p>
          </p:txBody>
        </p:sp>
        <p:graphicFrame>
          <p:nvGraphicFramePr>
            <p:cNvPr id="9" name="对象 8"/>
            <p:cNvGraphicFramePr>
              <a:graphicFrameLocks noChangeAspect="1"/>
            </p:cNvGraphicFramePr>
            <p:nvPr>
              <p:extLst>
                <p:ext uri="{D42A27DB-BD31-4B8C-83A1-F6EECF244321}">
                  <p14:modId xmlns:p14="http://schemas.microsoft.com/office/powerpoint/2010/main" val="2327234906"/>
                </p:ext>
              </p:extLst>
            </p:nvPr>
          </p:nvGraphicFramePr>
          <p:xfrm>
            <a:off x="1342678" y="1202532"/>
            <a:ext cx="863600" cy="889000"/>
          </p:xfrm>
          <a:graphic>
            <a:graphicData uri="http://schemas.openxmlformats.org/presentationml/2006/ole">
              <mc:AlternateContent xmlns:mc="http://schemas.openxmlformats.org/markup-compatibility/2006">
                <mc:Choice xmlns:v="urn:schemas-microsoft-com:vml" Requires="v">
                  <p:oleObj spid="_x0000_s251975" name="Equation" r:id="rId6" imgW="863280" imgH="888840" progId="Equation.DSMT4">
                    <p:embed/>
                  </p:oleObj>
                </mc:Choice>
                <mc:Fallback>
                  <p:oleObj name="Equation" r:id="rId6" imgW="863280" imgH="888840" progId="Equation.DSMT4">
                    <p:embed/>
                    <p:pic>
                      <p:nvPicPr>
                        <p:cNvPr id="0" name=""/>
                        <p:cNvPicPr/>
                        <p:nvPr/>
                      </p:nvPicPr>
                      <p:blipFill>
                        <a:blip r:embed="rId7"/>
                        <a:stretch>
                          <a:fillRect/>
                        </a:stretch>
                      </p:blipFill>
                      <p:spPr>
                        <a:xfrm>
                          <a:off x="1342678" y="1202532"/>
                          <a:ext cx="863600" cy="889000"/>
                        </a:xfrm>
                        <a:prstGeom prst="rect">
                          <a:avLst/>
                        </a:prstGeom>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1932103339"/>
                </p:ext>
              </p:extLst>
            </p:nvPr>
          </p:nvGraphicFramePr>
          <p:xfrm>
            <a:off x="2520950" y="1203325"/>
            <a:ext cx="850900" cy="889000"/>
          </p:xfrm>
          <a:graphic>
            <a:graphicData uri="http://schemas.openxmlformats.org/presentationml/2006/ole">
              <mc:AlternateContent xmlns:mc="http://schemas.openxmlformats.org/markup-compatibility/2006">
                <mc:Choice xmlns:v="urn:schemas-microsoft-com:vml" Requires="v">
                  <p:oleObj spid="_x0000_s251976" name="Equation" r:id="rId8" imgW="850680" imgH="888840" progId="Equation.DSMT4">
                    <p:embed/>
                  </p:oleObj>
                </mc:Choice>
                <mc:Fallback>
                  <p:oleObj name="Equation" r:id="rId8" imgW="850680" imgH="888840" progId="Equation.DSMT4">
                    <p:embed/>
                    <p:pic>
                      <p:nvPicPr>
                        <p:cNvPr id="0" name=""/>
                        <p:cNvPicPr/>
                        <p:nvPr/>
                      </p:nvPicPr>
                      <p:blipFill>
                        <a:blip r:embed="rId9"/>
                        <a:stretch>
                          <a:fillRect/>
                        </a:stretch>
                      </p:blipFill>
                      <p:spPr>
                        <a:xfrm>
                          <a:off x="2520950" y="1203325"/>
                          <a:ext cx="850900" cy="889000"/>
                        </a:xfrm>
                        <a:prstGeom prst="rect">
                          <a:avLst/>
                        </a:prstGeom>
                      </p:spPr>
                    </p:pic>
                  </p:oleObj>
                </mc:Fallback>
              </mc:AlternateContent>
            </a:graphicData>
          </a:graphic>
        </p:graphicFrame>
      </p:grpSp>
      <p:graphicFrame>
        <p:nvGraphicFramePr>
          <p:cNvPr id="11" name="对象 10"/>
          <p:cNvGraphicFramePr>
            <a:graphicFrameLocks noChangeAspect="1"/>
          </p:cNvGraphicFramePr>
          <p:nvPr>
            <p:extLst>
              <p:ext uri="{D42A27DB-BD31-4B8C-83A1-F6EECF244321}">
                <p14:modId xmlns:p14="http://schemas.microsoft.com/office/powerpoint/2010/main" val="1061798553"/>
              </p:ext>
            </p:extLst>
          </p:nvPr>
        </p:nvGraphicFramePr>
        <p:xfrm>
          <a:off x="4064553" y="4748111"/>
          <a:ext cx="4089400" cy="1346200"/>
        </p:xfrm>
        <a:graphic>
          <a:graphicData uri="http://schemas.openxmlformats.org/presentationml/2006/ole">
            <mc:AlternateContent xmlns:mc="http://schemas.openxmlformats.org/markup-compatibility/2006">
              <mc:Choice xmlns:v="urn:schemas-microsoft-com:vml" Requires="v">
                <p:oleObj spid="_x0000_s251977" name="Equation" r:id="rId10" imgW="4089240" imgH="1346040" progId="Equation.DSMT4">
                  <p:embed/>
                </p:oleObj>
              </mc:Choice>
              <mc:Fallback>
                <p:oleObj name="Equation" r:id="rId10" imgW="4089240" imgH="1346040" progId="Equation.DSMT4">
                  <p:embed/>
                  <p:pic>
                    <p:nvPicPr>
                      <p:cNvPr id="0" name=""/>
                      <p:cNvPicPr/>
                      <p:nvPr/>
                    </p:nvPicPr>
                    <p:blipFill>
                      <a:blip r:embed="rId11"/>
                      <a:stretch>
                        <a:fillRect/>
                      </a:stretch>
                    </p:blipFill>
                    <p:spPr>
                      <a:xfrm>
                        <a:off x="4064553" y="4748111"/>
                        <a:ext cx="4089400" cy="1346200"/>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40976768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left)">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a:extLst>
              <a:ext uri="{FF2B5EF4-FFF2-40B4-BE49-F238E27FC236}">
                <a16:creationId xmlns:a16="http://schemas.microsoft.com/office/drawing/2014/main" xmlns="" id="{1C79A3DF-D1DD-4DCD-BBCA-3F9A1B85B033}"/>
              </a:ext>
            </a:extLst>
          </p:cNvPr>
          <p:cNvGrpSpPr/>
          <p:nvPr/>
        </p:nvGrpSpPr>
        <p:grpSpPr>
          <a:xfrm>
            <a:off x="486158" y="312361"/>
            <a:ext cx="5321016" cy="556191"/>
            <a:chOff x="486158" y="414665"/>
            <a:chExt cx="5321016" cy="556191"/>
          </a:xfrm>
        </p:grpSpPr>
        <p:sp>
          <p:nvSpPr>
            <p:cNvPr id="23" name="矩形 22">
              <a:extLst>
                <a:ext uri="{FF2B5EF4-FFF2-40B4-BE49-F238E27FC236}">
                  <a16:creationId xmlns:a16="http://schemas.microsoft.com/office/drawing/2014/main" xmlns="" id="{D694509D-4481-4D7D-B3BE-D6D36C1F91F3}"/>
                </a:ext>
              </a:extLst>
            </p:cNvPr>
            <p:cNvSpPr/>
            <p:nvPr/>
          </p:nvSpPr>
          <p:spPr>
            <a:xfrm>
              <a:off x="1172351" y="414665"/>
              <a:ext cx="4634823" cy="523220"/>
            </a:xfrm>
            <a:prstGeom prst="rect">
              <a:avLst/>
            </a:prstGeom>
          </p:spPr>
          <p:txBody>
            <a:bodyPr wrap="square">
              <a:spAutoFit/>
            </a:bodyPr>
            <a:lstStyle/>
            <a:p>
              <a:pPr lvl="0">
                <a:defRPr/>
              </a:pPr>
              <a:r>
                <a:rPr lang="zh-CN" altLang="en-US" sz="2800" b="1" spc="300" dirty="0" smtClean="0">
                  <a:solidFill>
                    <a:prstClr val="black">
                      <a:lumMod val="95000"/>
                      <a:lumOff val="5000"/>
                    </a:prstClr>
                  </a:solidFill>
                  <a:latin typeface="微软雅黑" panose="020B0503020204020204" pitchFamily="34" charset="-122"/>
                  <a:ea typeface="微软雅黑" panose="020B0503020204020204" pitchFamily="34" charset="-122"/>
                  <a:cs typeface="+mn-ea"/>
                  <a:sym typeface="+mn-lt"/>
                </a:rPr>
                <a:t>莱斯利种群</a:t>
              </a:r>
              <a:r>
                <a:rPr lang="zh-CN" altLang="en-US" sz="2800" b="1" spc="300" dirty="0">
                  <a:solidFill>
                    <a:prstClr val="black">
                      <a:lumMod val="95000"/>
                      <a:lumOff val="5000"/>
                    </a:prstClr>
                  </a:solidFill>
                  <a:latin typeface="微软雅黑" panose="020B0503020204020204" pitchFamily="34" charset="-122"/>
                  <a:ea typeface="微软雅黑" panose="020B0503020204020204" pitchFamily="34" charset="-122"/>
                  <a:cs typeface="+mn-ea"/>
                  <a:sym typeface="+mn-lt"/>
                </a:rPr>
                <a:t>模型</a:t>
              </a:r>
            </a:p>
          </p:txBody>
        </p:sp>
        <p:sp>
          <p:nvSpPr>
            <p:cNvPr id="24" name="矩形 23">
              <a:extLst>
                <a:ext uri="{FF2B5EF4-FFF2-40B4-BE49-F238E27FC236}">
                  <a16:creationId xmlns:a16="http://schemas.microsoft.com/office/drawing/2014/main" xmlns="" id="{585731C8-2130-4A42-BDC6-479492FADCAA}"/>
                </a:ext>
              </a:extLst>
            </p:cNvPr>
            <p:cNvSpPr/>
            <p:nvPr/>
          </p:nvSpPr>
          <p:spPr>
            <a:xfrm>
              <a:off x="486158" y="509191"/>
              <a:ext cx="577495" cy="461665"/>
            </a:xfrm>
            <a:prstGeom prst="rect">
              <a:avLst/>
            </a:prstGeom>
          </p:spPr>
          <p:txBody>
            <a:bodyPr wrap="square">
              <a:spAutoFit/>
            </a:bodyPr>
            <a:lstStyle/>
            <a:p>
              <a:pPr lvl="0" algn="ctr">
                <a:defRPr/>
              </a:pPr>
              <a:r>
                <a:rPr lang="en-US" altLang="zh-CN" sz="2400" b="1" dirty="0" smtClean="0">
                  <a:solidFill>
                    <a:prstClr val="white"/>
                  </a:solidFill>
                  <a:latin typeface="Times New Roman" pitchFamily="18" charset="0"/>
                  <a:ea typeface="微软雅黑" panose="020B0503020204020204" pitchFamily="34" charset="-122"/>
                  <a:cs typeface="Times New Roman" pitchFamily="18" charset="0"/>
                  <a:sym typeface="+mn-lt"/>
                </a:rPr>
                <a:t>§7</a:t>
              </a:r>
              <a:endParaRPr lang="en-US" altLang="zh-CN" sz="2400" b="1" dirty="0">
                <a:solidFill>
                  <a:prstClr val="white"/>
                </a:solidFill>
                <a:latin typeface="Times New Roman" pitchFamily="18" charset="0"/>
                <a:ea typeface="微软雅黑" panose="020B0503020204020204" pitchFamily="34" charset="-122"/>
                <a:cs typeface="Times New Roman" pitchFamily="18" charset="0"/>
                <a:sym typeface="+mn-lt"/>
              </a:endParaRPr>
            </a:p>
          </p:txBody>
        </p:sp>
      </p:grpSp>
      <p:sp>
        <p:nvSpPr>
          <p:cNvPr id="5" name="Text Box 13"/>
          <p:cNvSpPr txBox="1">
            <a:spLocks noChangeArrowheads="1"/>
          </p:cNvSpPr>
          <p:nvPr/>
        </p:nvSpPr>
        <p:spPr bwMode="auto">
          <a:xfrm>
            <a:off x="1275933" y="1125538"/>
            <a:ext cx="1031557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algn="just" eaLnBrk="1" hangingPunct="1">
              <a:lnSpc>
                <a:spcPct val="150000"/>
              </a:lnSpc>
              <a:spcBef>
                <a:spcPct val="50000"/>
              </a:spcBef>
              <a:defRPr/>
            </a:pPr>
            <a:r>
              <a:rPr lang="zh-CN" altLang="en-US" sz="2400" b="0" kern="0" dirty="0" smtClean="0">
                <a:solidFill>
                  <a:srgbClr val="000000"/>
                </a:solidFill>
                <a:ea typeface="微软雅黑" panose="020B0503020204020204" pitchFamily="34" charset="-122"/>
                <a:cs typeface="Times New Roman" panose="02020603050405020304" pitchFamily="18" charset="0"/>
              </a:rPr>
              <a:t>当 </a:t>
            </a:r>
            <a:r>
              <a:rPr lang="en-US" altLang="zh-CN" sz="2400" b="0" i="1" kern="0" dirty="0" smtClean="0">
                <a:solidFill>
                  <a:srgbClr val="000000"/>
                </a:solidFill>
                <a:ea typeface="微软雅黑" panose="020B0503020204020204" pitchFamily="34" charset="-122"/>
                <a:cs typeface="Times New Roman" panose="02020603050405020304" pitchFamily="18" charset="0"/>
              </a:rPr>
              <a:t>k </a:t>
            </a:r>
            <a:r>
              <a:rPr lang="zh-CN" altLang="en-US" sz="2400" b="0" kern="0" dirty="0" smtClean="0">
                <a:solidFill>
                  <a:srgbClr val="000000"/>
                </a:solidFill>
                <a:ea typeface="微软雅黑" panose="020B0503020204020204" pitchFamily="34" charset="-122"/>
                <a:cs typeface="Times New Roman" panose="02020603050405020304" pitchFamily="18" charset="0"/>
              </a:rPr>
              <a:t>充分</a:t>
            </a:r>
            <a:r>
              <a:rPr lang="zh-CN" altLang="en-US" sz="2400" b="0" kern="0" dirty="0">
                <a:solidFill>
                  <a:srgbClr val="000000"/>
                </a:solidFill>
                <a:ea typeface="微软雅黑" panose="020B0503020204020204" pitchFamily="34" charset="-122"/>
                <a:cs typeface="Times New Roman" panose="02020603050405020304" pitchFamily="18" charset="0"/>
              </a:rPr>
              <a:t>大时，近似地成立</a:t>
            </a:r>
            <a:endParaRPr lang="zh-CN" altLang="en-US" sz="2400" b="0" kern="0" dirty="0" smtClean="0">
              <a:solidFill>
                <a:srgbClr val="000000"/>
              </a:solidFill>
              <a:ea typeface="微软雅黑" panose="020B0503020204020204" pitchFamily="34" charset="-122"/>
              <a:cs typeface="Times New Roman" panose="02020603050405020304" pitchFamily="18" charset="0"/>
            </a:endParaRPr>
          </a:p>
        </p:txBody>
      </p:sp>
      <p:grpSp>
        <p:nvGrpSpPr>
          <p:cNvPr id="6" name="组合 5"/>
          <p:cNvGrpSpPr/>
          <p:nvPr/>
        </p:nvGrpSpPr>
        <p:grpSpPr>
          <a:xfrm>
            <a:off x="892475" y="4621254"/>
            <a:ext cx="10315576" cy="1754326"/>
            <a:chOff x="892475" y="194420"/>
            <a:chExt cx="10315576" cy="1754326"/>
          </a:xfrm>
        </p:grpSpPr>
        <p:sp>
          <p:nvSpPr>
            <p:cNvPr id="7" name="Text Box 13"/>
            <p:cNvSpPr txBox="1">
              <a:spLocks noChangeArrowheads="1"/>
            </p:cNvSpPr>
            <p:nvPr/>
          </p:nvSpPr>
          <p:spPr bwMode="auto">
            <a:xfrm>
              <a:off x="892475" y="194420"/>
              <a:ext cx="10315576"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marL="0" marR="0" lvl="0" indent="0" algn="just" defTabSz="914400" eaLnBrk="1" fontAlgn="auto" latinLnBrk="0" hangingPunct="1">
                <a:lnSpc>
                  <a:spcPct val="150000"/>
                </a:lnSpc>
                <a:spcBef>
                  <a:spcPct val="50000"/>
                </a:spcBef>
                <a:spcAft>
                  <a:spcPts val="0"/>
                </a:spcAft>
                <a:buClrTx/>
                <a:buSzTx/>
                <a:buFontTx/>
                <a:buNone/>
                <a:tabLst/>
                <a:defRPr/>
              </a:pPr>
              <a:r>
                <a:rPr kumimoji="0" lang="zh-CN" altLang="en-US" sz="2400" b="0" i="0" u="none" strike="noStrike" kern="0" cap="none" spc="0" normalizeH="0" baseline="0" noProof="0" dirty="0" smtClean="0">
                  <a:ln>
                    <a:noFill/>
                  </a:ln>
                  <a:solidFill>
                    <a:srgbClr val="000000"/>
                  </a:solidFill>
                  <a:effectLst/>
                  <a:uLnTx/>
                  <a:uFillTx/>
                  <a:latin typeface="Times New Roman" pitchFamily="18" charset="0"/>
                  <a:ea typeface="微软雅黑" panose="020B0503020204020204" pitchFamily="34" charset="-122"/>
                  <a:cs typeface="Times New Roman" panose="02020603050405020304" pitchFamily="18" charset="0"/>
                </a:rPr>
                <a:t>       这</a:t>
              </a:r>
              <a:r>
                <a:rPr kumimoji="0" lang="zh-CN" altLang="en-US" sz="2400" b="0" i="0" u="none" strike="noStrike" kern="0" cap="none" spc="0" normalizeH="0" baseline="0" noProof="0" dirty="0">
                  <a:ln>
                    <a:noFill/>
                  </a:ln>
                  <a:solidFill>
                    <a:srgbClr val="000000"/>
                  </a:solidFill>
                  <a:effectLst/>
                  <a:uLnTx/>
                  <a:uFillTx/>
                  <a:latin typeface="Times New Roman" pitchFamily="18" charset="0"/>
                  <a:ea typeface="微软雅黑" panose="020B0503020204020204" pitchFamily="34" charset="-122"/>
                  <a:cs typeface="Times New Roman" panose="02020603050405020304" pitchFamily="18" charset="0"/>
                </a:rPr>
                <a:t>一结果说明，当时间充分长时，这种动物中雌性的年龄分布将趋于稳定，即</a:t>
              </a:r>
              <a:r>
                <a:rPr kumimoji="0" lang="en-US" altLang="zh-CN" sz="2400" b="0" i="0" u="none" strike="noStrike" kern="0" cap="none" spc="0" normalizeH="0" baseline="0" noProof="0" dirty="0">
                  <a:ln>
                    <a:noFill/>
                  </a:ln>
                  <a:solidFill>
                    <a:srgbClr val="000000"/>
                  </a:solidFill>
                  <a:effectLst/>
                  <a:uLnTx/>
                  <a:uFillTx/>
                  <a:latin typeface="Times New Roman" pitchFamily="18" charset="0"/>
                  <a:ea typeface="微软雅黑" panose="020B0503020204020204" pitchFamily="34" charset="-122"/>
                  <a:cs typeface="Times New Roman" panose="02020603050405020304" pitchFamily="18" charset="0"/>
                </a:rPr>
                <a:t>3</a:t>
              </a:r>
              <a:r>
                <a:rPr kumimoji="0" lang="zh-CN" altLang="en-US" sz="2400" b="0" i="0" u="none" strike="noStrike" kern="0" cap="none" spc="0" normalizeH="0" baseline="0" noProof="0" dirty="0">
                  <a:ln>
                    <a:noFill/>
                  </a:ln>
                  <a:solidFill>
                    <a:srgbClr val="000000"/>
                  </a:solidFill>
                  <a:effectLst/>
                  <a:uLnTx/>
                  <a:uFillTx/>
                  <a:latin typeface="Times New Roman" pitchFamily="18" charset="0"/>
                  <a:ea typeface="微软雅黑" panose="020B0503020204020204" pitchFamily="34" charset="-122"/>
                  <a:cs typeface="Times New Roman" panose="02020603050405020304" pitchFamily="18" charset="0"/>
                </a:rPr>
                <a:t>个年龄组的雌性动物数量之比为</a:t>
              </a:r>
              <a:r>
                <a:rPr kumimoji="0" lang="en-US" altLang="zh-CN" sz="2400" b="0" i="0" u="none" strike="noStrike" kern="0" cap="none" spc="0" normalizeH="0" baseline="0" noProof="0" dirty="0">
                  <a:ln>
                    <a:noFill/>
                  </a:ln>
                  <a:solidFill>
                    <a:srgbClr val="000000"/>
                  </a:solidFill>
                  <a:effectLst/>
                  <a:uLnTx/>
                  <a:uFillTx/>
                  <a:latin typeface="Times New Roman" pitchFamily="18" charset="0"/>
                  <a:ea typeface="微软雅黑" panose="020B0503020204020204" pitchFamily="34" charset="-122"/>
                  <a:cs typeface="Times New Roman" panose="02020603050405020304" pitchFamily="18" charset="0"/>
                </a:rPr>
                <a:t>1</a:t>
              </a:r>
              <a:r>
                <a:rPr kumimoji="0" lang="en-US" altLang="zh-CN" sz="2400" b="0" i="0" u="none" strike="noStrike" kern="0" cap="none" spc="0" normalizeH="0" baseline="0" noProof="0" dirty="0" smtClean="0">
                  <a:ln>
                    <a:noFill/>
                  </a:ln>
                  <a:solidFill>
                    <a:srgbClr val="000000"/>
                  </a:solidFill>
                  <a:effectLst/>
                  <a:uLnTx/>
                  <a:uFillTx/>
                  <a:latin typeface="Times New Roman" pitchFamily="18" charset="0"/>
                  <a:ea typeface="微软雅黑" panose="020B0503020204020204" pitchFamily="34" charset="-122"/>
                  <a:cs typeface="Times New Roman" panose="02020603050405020304" pitchFamily="18" charset="0"/>
                </a:rPr>
                <a:t>∶  ∶   </a:t>
              </a:r>
              <a:r>
                <a:rPr kumimoji="0" lang="zh-CN" altLang="en-US" sz="2400" b="0" i="0" u="none" strike="noStrike" kern="0" cap="none" spc="0" normalizeH="0" baseline="0" noProof="0" dirty="0" smtClean="0">
                  <a:ln>
                    <a:noFill/>
                  </a:ln>
                  <a:solidFill>
                    <a:srgbClr val="000000"/>
                  </a:solidFill>
                  <a:effectLst/>
                  <a:uLnTx/>
                  <a:uFillTx/>
                  <a:latin typeface="Times New Roman" pitchFamily="18" charset="0"/>
                  <a:ea typeface="微软雅黑" panose="020B0503020204020204" pitchFamily="34" charset="-122"/>
                  <a:cs typeface="Times New Roman" panose="02020603050405020304" pitchFamily="18" charset="0"/>
                </a:rPr>
                <a:t>。并</a:t>
              </a:r>
              <a:r>
                <a:rPr kumimoji="0" lang="zh-CN" altLang="en-US" sz="2400" b="0" i="0" u="none" strike="noStrike" kern="0" cap="none" spc="0" normalizeH="0" baseline="0" noProof="0" dirty="0">
                  <a:ln>
                    <a:noFill/>
                  </a:ln>
                  <a:solidFill>
                    <a:srgbClr val="000000"/>
                  </a:solidFill>
                  <a:effectLst/>
                  <a:uLnTx/>
                  <a:uFillTx/>
                  <a:latin typeface="Times New Roman" pitchFamily="18" charset="0"/>
                  <a:ea typeface="微软雅黑" panose="020B0503020204020204" pitchFamily="34" charset="-122"/>
                  <a:cs typeface="Times New Roman" panose="02020603050405020304" pitchFamily="18" charset="0"/>
                </a:rPr>
                <a:t>由此可近似</a:t>
              </a:r>
              <a:r>
                <a:rPr kumimoji="0" lang="zh-CN" altLang="en-US" sz="2400" b="0" i="0" u="none" strike="noStrike" kern="0" cap="none" spc="0" normalizeH="0" baseline="0" noProof="0" dirty="0" smtClean="0">
                  <a:ln>
                    <a:noFill/>
                  </a:ln>
                  <a:solidFill>
                    <a:srgbClr val="000000"/>
                  </a:solidFill>
                  <a:effectLst/>
                  <a:uLnTx/>
                  <a:uFillTx/>
                  <a:latin typeface="Times New Roman" pitchFamily="18" charset="0"/>
                  <a:ea typeface="微软雅黑" panose="020B0503020204020204" pitchFamily="34" charset="-122"/>
                  <a:cs typeface="Times New Roman" panose="02020603050405020304" pitchFamily="18" charset="0"/>
                </a:rPr>
                <a:t>得到 </a:t>
              </a:r>
              <a:r>
                <a:rPr kumimoji="0" lang="en-US" altLang="zh-CN" sz="2400" b="0" i="1" u="none" strike="noStrike" kern="0" cap="none" spc="0" normalizeH="0" baseline="0" noProof="0" dirty="0" err="1" smtClean="0">
                  <a:ln>
                    <a:noFill/>
                  </a:ln>
                  <a:solidFill>
                    <a:srgbClr val="000000"/>
                  </a:solidFill>
                  <a:effectLst/>
                  <a:uLnTx/>
                  <a:uFillTx/>
                  <a:latin typeface="Times New Roman" pitchFamily="18" charset="0"/>
                  <a:ea typeface="微软雅黑" panose="020B0503020204020204" pitchFamily="34" charset="-122"/>
                  <a:cs typeface="Times New Roman" panose="02020603050405020304" pitchFamily="18" charset="0"/>
                </a:rPr>
                <a:t>t</a:t>
              </a:r>
              <a:r>
                <a:rPr kumimoji="0" lang="en-US" altLang="zh-CN" sz="2400" b="0" i="1" u="none" strike="noStrike" kern="0" cap="none" spc="0" normalizeH="0" baseline="-25000" noProof="0" dirty="0" err="1" smtClean="0">
                  <a:ln>
                    <a:noFill/>
                  </a:ln>
                  <a:solidFill>
                    <a:srgbClr val="000000"/>
                  </a:solidFill>
                  <a:effectLst/>
                  <a:uLnTx/>
                  <a:uFillTx/>
                  <a:latin typeface="Times New Roman" pitchFamily="18" charset="0"/>
                  <a:ea typeface="微软雅黑" panose="020B0503020204020204" pitchFamily="34" charset="-122"/>
                  <a:cs typeface="Times New Roman" panose="02020603050405020304" pitchFamily="18" charset="0"/>
                </a:rPr>
                <a:t>k</a:t>
              </a:r>
              <a:r>
                <a:rPr kumimoji="0" lang="en-US" altLang="zh-CN" sz="2400" b="0" i="1" u="none" strike="noStrike" kern="0" cap="none" spc="0" normalizeH="0" baseline="0" noProof="0" dirty="0" smtClean="0">
                  <a:ln>
                    <a:noFill/>
                  </a:ln>
                  <a:solidFill>
                    <a:srgbClr val="000000"/>
                  </a:solidFill>
                  <a:effectLst/>
                  <a:uLnTx/>
                  <a:uFillTx/>
                  <a:latin typeface="Times New Roman" pitchFamily="18" charset="0"/>
                  <a:ea typeface="微软雅黑" panose="020B0503020204020204" pitchFamily="34" charset="-122"/>
                  <a:cs typeface="Times New Roman" panose="02020603050405020304" pitchFamily="18" charset="0"/>
                </a:rPr>
                <a:t> </a:t>
              </a:r>
              <a:r>
                <a:rPr kumimoji="0" lang="zh-CN" altLang="en-US" sz="2400" b="0" i="0" u="none" strike="noStrike" kern="0" cap="none" spc="0" normalizeH="0" baseline="0" noProof="0" dirty="0" smtClean="0">
                  <a:ln>
                    <a:noFill/>
                  </a:ln>
                  <a:solidFill>
                    <a:srgbClr val="000000"/>
                  </a:solidFill>
                  <a:effectLst/>
                  <a:uLnTx/>
                  <a:uFillTx/>
                  <a:latin typeface="Times New Roman" pitchFamily="18" charset="0"/>
                  <a:ea typeface="微软雅黑" panose="020B0503020204020204" pitchFamily="34" charset="-122"/>
                  <a:cs typeface="Times New Roman" panose="02020603050405020304" pitchFamily="18" charset="0"/>
                </a:rPr>
                <a:t>时此种群</a:t>
              </a:r>
              <a:r>
                <a:rPr kumimoji="0" lang="zh-CN" altLang="en-US" sz="2400" b="0" i="0" u="none" strike="noStrike" kern="0" cap="none" spc="0" normalizeH="0" baseline="0" noProof="0" dirty="0">
                  <a:ln>
                    <a:noFill/>
                  </a:ln>
                  <a:solidFill>
                    <a:srgbClr val="000000"/>
                  </a:solidFill>
                  <a:effectLst/>
                  <a:uLnTx/>
                  <a:uFillTx/>
                  <a:latin typeface="Times New Roman" pitchFamily="18" charset="0"/>
                  <a:ea typeface="微软雅黑" panose="020B0503020204020204" pitchFamily="34" charset="-122"/>
                  <a:cs typeface="Times New Roman" panose="02020603050405020304" pitchFamily="18" charset="0"/>
                </a:rPr>
                <a:t>中雌性动物的总量，从而对整个种群的总量进行</a:t>
              </a:r>
              <a:r>
                <a:rPr kumimoji="0" lang="zh-CN" altLang="en-US" sz="2400" b="0" i="0" u="none" strike="noStrike" kern="0" cap="none" spc="0" normalizeH="0" baseline="0" noProof="0" dirty="0" smtClean="0">
                  <a:ln>
                    <a:noFill/>
                  </a:ln>
                  <a:solidFill>
                    <a:srgbClr val="000000"/>
                  </a:solidFill>
                  <a:effectLst/>
                  <a:uLnTx/>
                  <a:uFillTx/>
                  <a:latin typeface="Times New Roman" pitchFamily="18" charset="0"/>
                  <a:ea typeface="微软雅黑" panose="020B0503020204020204" pitchFamily="34" charset="-122"/>
                  <a:cs typeface="Times New Roman" panose="02020603050405020304" pitchFamily="18" charset="0"/>
                </a:rPr>
                <a:t>估计。</a:t>
              </a:r>
            </a:p>
          </p:txBody>
        </p:sp>
        <p:graphicFrame>
          <p:nvGraphicFramePr>
            <p:cNvPr id="8" name="对象 7"/>
            <p:cNvGraphicFramePr>
              <a:graphicFrameLocks noChangeAspect="1"/>
            </p:cNvGraphicFramePr>
            <p:nvPr>
              <p:extLst>
                <p:ext uri="{D42A27DB-BD31-4B8C-83A1-F6EECF244321}">
                  <p14:modId xmlns:p14="http://schemas.microsoft.com/office/powerpoint/2010/main" val="1445250026"/>
                </p:ext>
              </p:extLst>
            </p:nvPr>
          </p:nvGraphicFramePr>
          <p:xfrm>
            <a:off x="6756226" y="732384"/>
            <a:ext cx="215900" cy="736600"/>
          </p:xfrm>
          <a:graphic>
            <a:graphicData uri="http://schemas.openxmlformats.org/presentationml/2006/ole">
              <mc:AlternateContent xmlns:mc="http://schemas.openxmlformats.org/markup-compatibility/2006">
                <mc:Choice xmlns:v="urn:schemas-microsoft-com:vml" Requires="v">
                  <p:oleObj spid="_x0000_s257077" name="Equation" r:id="rId4" imgW="215640" imgH="736560" progId="Equation.DSMT4">
                    <p:embed/>
                  </p:oleObj>
                </mc:Choice>
                <mc:Fallback>
                  <p:oleObj name="Equation" r:id="rId4" imgW="215640" imgH="736560" progId="Equation.DSMT4">
                    <p:embed/>
                    <p:pic>
                      <p:nvPicPr>
                        <p:cNvPr id="0" name=""/>
                        <p:cNvPicPr/>
                        <p:nvPr/>
                      </p:nvPicPr>
                      <p:blipFill>
                        <a:blip r:embed="rId5"/>
                        <a:stretch>
                          <a:fillRect/>
                        </a:stretch>
                      </p:blipFill>
                      <p:spPr>
                        <a:xfrm>
                          <a:off x="6756226" y="732384"/>
                          <a:ext cx="215900" cy="736600"/>
                        </a:xfrm>
                        <a:prstGeom prst="rect">
                          <a:avLst/>
                        </a:prstGeom>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1698669992"/>
                </p:ext>
              </p:extLst>
            </p:nvPr>
          </p:nvGraphicFramePr>
          <p:xfrm>
            <a:off x="7251774" y="732384"/>
            <a:ext cx="355600" cy="736600"/>
          </p:xfrm>
          <a:graphic>
            <a:graphicData uri="http://schemas.openxmlformats.org/presentationml/2006/ole">
              <mc:AlternateContent xmlns:mc="http://schemas.openxmlformats.org/markup-compatibility/2006">
                <mc:Choice xmlns:v="urn:schemas-microsoft-com:vml" Requires="v">
                  <p:oleObj spid="_x0000_s257078" name="Equation" r:id="rId6" imgW="355320" imgH="736560" progId="Equation.DSMT4">
                    <p:embed/>
                  </p:oleObj>
                </mc:Choice>
                <mc:Fallback>
                  <p:oleObj name="Equation" r:id="rId6" imgW="355320" imgH="736560" progId="Equation.DSMT4">
                    <p:embed/>
                    <p:pic>
                      <p:nvPicPr>
                        <p:cNvPr id="0" name=""/>
                        <p:cNvPicPr/>
                        <p:nvPr/>
                      </p:nvPicPr>
                      <p:blipFill>
                        <a:blip r:embed="rId7"/>
                        <a:stretch>
                          <a:fillRect/>
                        </a:stretch>
                      </p:blipFill>
                      <p:spPr>
                        <a:xfrm>
                          <a:off x="7251774" y="732384"/>
                          <a:ext cx="355600" cy="736600"/>
                        </a:xfrm>
                        <a:prstGeom prst="rect">
                          <a:avLst/>
                        </a:prstGeom>
                      </p:spPr>
                    </p:pic>
                  </p:oleObj>
                </mc:Fallback>
              </mc:AlternateContent>
            </a:graphicData>
          </a:graphic>
        </p:graphicFrame>
      </p:grpSp>
      <p:graphicFrame>
        <p:nvGraphicFramePr>
          <p:cNvPr id="10" name="对象 9"/>
          <p:cNvGraphicFramePr>
            <a:graphicFrameLocks noChangeAspect="1"/>
          </p:cNvGraphicFramePr>
          <p:nvPr>
            <p:extLst>
              <p:ext uri="{D42A27DB-BD31-4B8C-83A1-F6EECF244321}">
                <p14:modId xmlns:p14="http://schemas.microsoft.com/office/powerpoint/2010/main" val="1873203244"/>
              </p:ext>
            </p:extLst>
          </p:nvPr>
        </p:nvGraphicFramePr>
        <p:xfrm>
          <a:off x="3222625" y="1982788"/>
          <a:ext cx="4953000" cy="2387600"/>
        </p:xfrm>
        <a:graphic>
          <a:graphicData uri="http://schemas.openxmlformats.org/presentationml/2006/ole">
            <mc:AlternateContent xmlns:mc="http://schemas.openxmlformats.org/markup-compatibility/2006">
              <mc:Choice xmlns:v="urn:schemas-microsoft-com:vml" Requires="v">
                <p:oleObj spid="_x0000_s257079" name="Equation" r:id="rId8" imgW="4952880" imgH="2387520" progId="Equation.DSMT4">
                  <p:embed/>
                </p:oleObj>
              </mc:Choice>
              <mc:Fallback>
                <p:oleObj name="Equation" r:id="rId8" imgW="4952880" imgH="2387520" progId="Equation.DSMT4">
                  <p:embed/>
                  <p:pic>
                    <p:nvPicPr>
                      <p:cNvPr id="0" name=""/>
                      <p:cNvPicPr/>
                      <p:nvPr/>
                    </p:nvPicPr>
                    <p:blipFill>
                      <a:blip r:embed="rId9"/>
                      <a:stretch>
                        <a:fillRect/>
                      </a:stretch>
                    </p:blipFill>
                    <p:spPr>
                      <a:xfrm>
                        <a:off x="3222625" y="1982788"/>
                        <a:ext cx="4953000" cy="2387600"/>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27815315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left)">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矩形 48">
            <a:extLst>
              <a:ext uri="{FF2B5EF4-FFF2-40B4-BE49-F238E27FC236}">
                <a16:creationId xmlns:a16="http://schemas.microsoft.com/office/drawing/2014/main" xmlns="" id="{2C22A9D0-D16A-157C-B894-5B45DD2587C1}"/>
              </a:ext>
            </a:extLst>
          </p:cNvPr>
          <p:cNvSpPr/>
          <p:nvPr/>
        </p:nvSpPr>
        <p:spPr>
          <a:xfrm>
            <a:off x="1" y="1928766"/>
            <a:ext cx="12192000" cy="3187699"/>
          </a:xfrm>
          <a:prstGeom prst="rect">
            <a:avLst/>
          </a:prstGeom>
          <a:solidFill>
            <a:schemeClr val="accent1"/>
          </a:solidFill>
          <a:ln w="12700" cap="flat" cmpd="sng" algn="ctr">
            <a:noFill/>
            <a:prstDash val="solid"/>
            <a:miter lim="800000"/>
          </a:ln>
          <a:effectLst/>
        </p:spPr>
        <p:txBody>
          <a:bodyPr rtlCol="0" anchor="ctr"/>
          <a:lstStyle/>
          <a:p>
            <a:pPr algn="ctr">
              <a:defRPr/>
            </a:pPr>
            <a:endParaRPr lang="zh-CN" altLang="en-US" sz="2000" kern="0">
              <a:solidFill>
                <a:srgbClr val="FFFFFF"/>
              </a:solidFill>
              <a:latin typeface="思源黑体 CN" panose="020F0502020204030204"/>
              <a:cs typeface="+mn-ea"/>
              <a:sym typeface="+mn-lt"/>
            </a:endParaRPr>
          </a:p>
        </p:txBody>
      </p:sp>
      <p:grpSp>
        <p:nvGrpSpPr>
          <p:cNvPr id="95" name="组合 94">
            <a:extLst>
              <a:ext uri="{FF2B5EF4-FFF2-40B4-BE49-F238E27FC236}">
                <a16:creationId xmlns:a16="http://schemas.microsoft.com/office/drawing/2014/main" xmlns="" id="{F1AE6F10-8D4B-BFA6-DB66-57184E4B495E}"/>
              </a:ext>
            </a:extLst>
          </p:cNvPr>
          <p:cNvGrpSpPr/>
          <p:nvPr/>
        </p:nvGrpSpPr>
        <p:grpSpPr>
          <a:xfrm rot="16200000" flipH="1" flipV="1">
            <a:off x="1648436" y="5159986"/>
            <a:ext cx="869693" cy="1870906"/>
            <a:chOff x="11010435" y="4832693"/>
            <a:chExt cx="869693" cy="1870906"/>
          </a:xfrm>
          <a:solidFill>
            <a:schemeClr val="accent2"/>
          </a:solidFill>
        </p:grpSpPr>
        <p:sp>
          <p:nvSpPr>
            <p:cNvPr id="96" name="椭圆 95">
              <a:extLst>
                <a:ext uri="{FF2B5EF4-FFF2-40B4-BE49-F238E27FC236}">
                  <a16:creationId xmlns:a16="http://schemas.microsoft.com/office/drawing/2014/main" xmlns="" id="{DF9492D7-E059-01CA-6948-48C5DCE5BBE1}"/>
                </a:ext>
              </a:extLst>
            </p:cNvPr>
            <p:cNvSpPr/>
            <p:nvPr/>
          </p:nvSpPr>
          <p:spPr>
            <a:xfrm>
              <a:off x="11799846" y="4832693"/>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97" name="椭圆 96">
              <a:extLst>
                <a:ext uri="{FF2B5EF4-FFF2-40B4-BE49-F238E27FC236}">
                  <a16:creationId xmlns:a16="http://schemas.microsoft.com/office/drawing/2014/main" xmlns="" id="{9754BA4F-F0B2-01E0-E8AA-056197DAD64E}"/>
                </a:ext>
              </a:extLst>
            </p:cNvPr>
            <p:cNvSpPr/>
            <p:nvPr/>
          </p:nvSpPr>
          <p:spPr>
            <a:xfrm>
              <a:off x="11799846" y="5011755"/>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98" name="椭圆 97">
              <a:extLst>
                <a:ext uri="{FF2B5EF4-FFF2-40B4-BE49-F238E27FC236}">
                  <a16:creationId xmlns:a16="http://schemas.microsoft.com/office/drawing/2014/main" xmlns="" id="{EC8E9E92-B91B-A678-F460-0B8C730CAE79}"/>
                </a:ext>
              </a:extLst>
            </p:cNvPr>
            <p:cNvSpPr/>
            <p:nvPr/>
          </p:nvSpPr>
          <p:spPr>
            <a:xfrm>
              <a:off x="11799846" y="5190817"/>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99" name="椭圆 98">
              <a:extLst>
                <a:ext uri="{FF2B5EF4-FFF2-40B4-BE49-F238E27FC236}">
                  <a16:creationId xmlns:a16="http://schemas.microsoft.com/office/drawing/2014/main" xmlns="" id="{E3529D57-7F52-7B66-D52B-E8AD9137DAAA}"/>
                </a:ext>
              </a:extLst>
            </p:cNvPr>
            <p:cNvSpPr/>
            <p:nvPr/>
          </p:nvSpPr>
          <p:spPr>
            <a:xfrm>
              <a:off x="11799846" y="5369879"/>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00" name="椭圆 99">
              <a:extLst>
                <a:ext uri="{FF2B5EF4-FFF2-40B4-BE49-F238E27FC236}">
                  <a16:creationId xmlns:a16="http://schemas.microsoft.com/office/drawing/2014/main" xmlns="" id="{68963700-3D0F-5544-B4B6-B70CE244D1B6}"/>
                </a:ext>
              </a:extLst>
            </p:cNvPr>
            <p:cNvSpPr/>
            <p:nvPr/>
          </p:nvSpPr>
          <p:spPr>
            <a:xfrm>
              <a:off x="11799846" y="5548941"/>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01" name="椭圆 100">
              <a:extLst>
                <a:ext uri="{FF2B5EF4-FFF2-40B4-BE49-F238E27FC236}">
                  <a16:creationId xmlns:a16="http://schemas.microsoft.com/office/drawing/2014/main" xmlns="" id="{F1459995-E84A-7983-953A-C879D60A9D1D}"/>
                </a:ext>
              </a:extLst>
            </p:cNvPr>
            <p:cNvSpPr/>
            <p:nvPr/>
          </p:nvSpPr>
          <p:spPr>
            <a:xfrm>
              <a:off x="11799846" y="5728003"/>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02" name="椭圆 101">
              <a:extLst>
                <a:ext uri="{FF2B5EF4-FFF2-40B4-BE49-F238E27FC236}">
                  <a16:creationId xmlns:a16="http://schemas.microsoft.com/office/drawing/2014/main" xmlns="" id="{2E07D110-9676-0E78-41F3-DFB99BE80AAC}"/>
                </a:ext>
              </a:extLst>
            </p:cNvPr>
            <p:cNvSpPr/>
            <p:nvPr/>
          </p:nvSpPr>
          <p:spPr>
            <a:xfrm>
              <a:off x="11799846" y="5907065"/>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03" name="椭圆 102">
              <a:extLst>
                <a:ext uri="{FF2B5EF4-FFF2-40B4-BE49-F238E27FC236}">
                  <a16:creationId xmlns:a16="http://schemas.microsoft.com/office/drawing/2014/main" xmlns="" id="{63A1982F-9FA8-329B-589A-EBA97B09DEF1}"/>
                </a:ext>
              </a:extLst>
            </p:cNvPr>
            <p:cNvSpPr/>
            <p:nvPr/>
          </p:nvSpPr>
          <p:spPr>
            <a:xfrm>
              <a:off x="11799846" y="6086127"/>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04" name="椭圆 103">
              <a:extLst>
                <a:ext uri="{FF2B5EF4-FFF2-40B4-BE49-F238E27FC236}">
                  <a16:creationId xmlns:a16="http://schemas.microsoft.com/office/drawing/2014/main" xmlns="" id="{D18D21E6-CCF1-55F1-B6C2-4B347A3E4292}"/>
                </a:ext>
              </a:extLst>
            </p:cNvPr>
            <p:cNvSpPr/>
            <p:nvPr/>
          </p:nvSpPr>
          <p:spPr>
            <a:xfrm>
              <a:off x="11799846" y="6265189"/>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05" name="椭圆 104">
              <a:extLst>
                <a:ext uri="{FF2B5EF4-FFF2-40B4-BE49-F238E27FC236}">
                  <a16:creationId xmlns:a16="http://schemas.microsoft.com/office/drawing/2014/main" xmlns="" id="{A14AAF1F-0413-39E4-81BF-8A2B3EB9AEBA}"/>
                </a:ext>
              </a:extLst>
            </p:cNvPr>
            <p:cNvSpPr/>
            <p:nvPr/>
          </p:nvSpPr>
          <p:spPr>
            <a:xfrm>
              <a:off x="11799846" y="6444251"/>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06" name="椭圆 105">
              <a:extLst>
                <a:ext uri="{FF2B5EF4-FFF2-40B4-BE49-F238E27FC236}">
                  <a16:creationId xmlns:a16="http://schemas.microsoft.com/office/drawing/2014/main" xmlns="" id="{B95A3450-67FA-DBDD-E968-8B96F5489A70}"/>
                </a:ext>
              </a:extLst>
            </p:cNvPr>
            <p:cNvSpPr/>
            <p:nvPr/>
          </p:nvSpPr>
          <p:spPr>
            <a:xfrm>
              <a:off x="11799846" y="6623317"/>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07" name="椭圆 106">
              <a:extLst>
                <a:ext uri="{FF2B5EF4-FFF2-40B4-BE49-F238E27FC236}">
                  <a16:creationId xmlns:a16="http://schemas.microsoft.com/office/drawing/2014/main" xmlns="" id="{58D70B41-D145-1BA5-D68B-325DBEC18076}"/>
                </a:ext>
              </a:extLst>
            </p:cNvPr>
            <p:cNvSpPr/>
            <p:nvPr/>
          </p:nvSpPr>
          <p:spPr>
            <a:xfrm>
              <a:off x="11641963" y="6623317"/>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08" name="椭圆 107">
              <a:extLst>
                <a:ext uri="{FF2B5EF4-FFF2-40B4-BE49-F238E27FC236}">
                  <a16:creationId xmlns:a16="http://schemas.microsoft.com/office/drawing/2014/main" xmlns="" id="{F38BE693-0617-0698-BB5F-8018E581CAF5}"/>
                </a:ext>
              </a:extLst>
            </p:cNvPr>
            <p:cNvSpPr/>
            <p:nvPr/>
          </p:nvSpPr>
          <p:spPr>
            <a:xfrm>
              <a:off x="11484081" y="6623317"/>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09" name="椭圆 108">
              <a:extLst>
                <a:ext uri="{FF2B5EF4-FFF2-40B4-BE49-F238E27FC236}">
                  <a16:creationId xmlns:a16="http://schemas.microsoft.com/office/drawing/2014/main" xmlns="" id="{EDD9CE23-46EA-B95A-9F84-7B8E9C893550}"/>
                </a:ext>
              </a:extLst>
            </p:cNvPr>
            <p:cNvSpPr/>
            <p:nvPr/>
          </p:nvSpPr>
          <p:spPr>
            <a:xfrm>
              <a:off x="11326199" y="6623317"/>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10" name="椭圆 109">
              <a:extLst>
                <a:ext uri="{FF2B5EF4-FFF2-40B4-BE49-F238E27FC236}">
                  <a16:creationId xmlns:a16="http://schemas.microsoft.com/office/drawing/2014/main" xmlns="" id="{89D56BDE-4DDA-BC78-6922-754FC85BFAD7}"/>
                </a:ext>
              </a:extLst>
            </p:cNvPr>
            <p:cNvSpPr/>
            <p:nvPr/>
          </p:nvSpPr>
          <p:spPr>
            <a:xfrm>
              <a:off x="11168317" y="6623317"/>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11" name="椭圆 110">
              <a:extLst>
                <a:ext uri="{FF2B5EF4-FFF2-40B4-BE49-F238E27FC236}">
                  <a16:creationId xmlns:a16="http://schemas.microsoft.com/office/drawing/2014/main" xmlns="" id="{553761AD-DF80-5F94-64ED-E17DE3C0F79A}"/>
                </a:ext>
              </a:extLst>
            </p:cNvPr>
            <p:cNvSpPr/>
            <p:nvPr/>
          </p:nvSpPr>
          <p:spPr>
            <a:xfrm>
              <a:off x="11010435" y="6623317"/>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grpSp>
      <p:sp>
        <p:nvSpPr>
          <p:cNvPr id="126" name="文本框 125">
            <a:extLst>
              <a:ext uri="{FF2B5EF4-FFF2-40B4-BE49-F238E27FC236}">
                <a16:creationId xmlns:a16="http://schemas.microsoft.com/office/drawing/2014/main" xmlns="" id="{10D8F35E-5440-22E0-ED6D-DAE6D227504A}"/>
              </a:ext>
            </a:extLst>
          </p:cNvPr>
          <p:cNvSpPr txBox="1"/>
          <p:nvPr/>
        </p:nvSpPr>
        <p:spPr>
          <a:xfrm>
            <a:off x="3560262" y="2788243"/>
            <a:ext cx="5308434" cy="830997"/>
          </a:xfrm>
          <a:prstGeom prst="rect">
            <a:avLst/>
          </a:prstGeom>
          <a:noFill/>
        </p:spPr>
        <p:txBody>
          <a:bodyPr wrap="square" rtlCol="0">
            <a:spAutoFit/>
            <a:scene3d>
              <a:camera prst="orthographicFront"/>
              <a:lightRig rig="threePt" dir="t"/>
            </a:scene3d>
            <a:sp3d contourW="12700"/>
          </a:bodyPr>
          <a:lstStyle/>
          <a:p>
            <a:pPr algn="ctr" defTabSz="457200"/>
            <a:r>
              <a:rPr lang="zh-CN" altLang="en-US" sz="4800" b="1" dirty="0">
                <a:gradFill>
                  <a:gsLst>
                    <a:gs pos="44000">
                      <a:prstClr val="white"/>
                    </a:gs>
                    <a:gs pos="100000">
                      <a:srgbClr val="51B5B7"/>
                    </a:gs>
                  </a:gsLst>
                  <a:lin ang="5400000" scaled="0"/>
                </a:gradFill>
                <a:latin typeface="微软雅黑" panose="020B0503020204020204" pitchFamily="34" charset="-122"/>
                <a:ea typeface="微软雅黑" panose="020B0503020204020204" pitchFamily="34" charset="-122"/>
                <a:cs typeface="MiSans Medium" panose="00000600000000000000" charset="-122"/>
                <a:sym typeface="Arial" panose="020B0604020202020204" pitchFamily="34" charset="0"/>
              </a:rPr>
              <a:t>丢勒幻方</a:t>
            </a:r>
            <a:endParaRPr lang="zh-CN" altLang="en-US" sz="4800" b="1" dirty="0" smtClean="0">
              <a:gradFill>
                <a:gsLst>
                  <a:gs pos="44000">
                    <a:prstClr val="white"/>
                  </a:gs>
                  <a:gs pos="100000">
                    <a:srgbClr val="51B5B7"/>
                  </a:gs>
                </a:gsLst>
                <a:lin ang="5400000" scaled="0"/>
              </a:gradFill>
              <a:latin typeface="微软雅黑" panose="020B0503020204020204" pitchFamily="34" charset="-122"/>
              <a:ea typeface="微软雅黑" panose="020B0503020204020204" pitchFamily="34" charset="-122"/>
              <a:cs typeface="MiSans Medium" panose="00000600000000000000" charset="-122"/>
              <a:sym typeface="Arial" panose="020B0604020202020204" pitchFamily="34" charset="0"/>
            </a:endParaRPr>
          </a:p>
        </p:txBody>
      </p:sp>
      <p:grpSp>
        <p:nvGrpSpPr>
          <p:cNvPr id="144" name="组合 143">
            <a:extLst>
              <a:ext uri="{FF2B5EF4-FFF2-40B4-BE49-F238E27FC236}">
                <a16:creationId xmlns:a16="http://schemas.microsoft.com/office/drawing/2014/main" xmlns="" id="{8A0B6880-5892-6789-3F68-B7B773D64760}"/>
              </a:ext>
            </a:extLst>
          </p:cNvPr>
          <p:cNvGrpSpPr/>
          <p:nvPr/>
        </p:nvGrpSpPr>
        <p:grpSpPr>
          <a:xfrm>
            <a:off x="698325" y="4119308"/>
            <a:ext cx="1020562" cy="270782"/>
            <a:chOff x="3381675" y="3022299"/>
            <a:chExt cx="1020562" cy="270782"/>
          </a:xfrm>
        </p:grpSpPr>
        <p:sp>
          <p:nvSpPr>
            <p:cNvPr id="145" name="椭圆 144">
              <a:extLst>
                <a:ext uri="{FF2B5EF4-FFF2-40B4-BE49-F238E27FC236}">
                  <a16:creationId xmlns:a16="http://schemas.microsoft.com/office/drawing/2014/main" xmlns="" id="{AF8EEA8F-5356-6EFF-B042-EC9BCBCCA98E}"/>
                </a:ext>
              </a:extLst>
            </p:cNvPr>
            <p:cNvSpPr/>
            <p:nvPr/>
          </p:nvSpPr>
          <p:spPr>
            <a:xfrm>
              <a:off x="3381675" y="3022299"/>
              <a:ext cx="80282" cy="8028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46" name="椭圆 145">
              <a:extLst>
                <a:ext uri="{FF2B5EF4-FFF2-40B4-BE49-F238E27FC236}">
                  <a16:creationId xmlns:a16="http://schemas.microsoft.com/office/drawing/2014/main" xmlns="" id="{A6E6340F-33D3-639B-2561-92F2A596499A}"/>
                </a:ext>
              </a:extLst>
            </p:cNvPr>
            <p:cNvSpPr/>
            <p:nvPr/>
          </p:nvSpPr>
          <p:spPr>
            <a:xfrm>
              <a:off x="3538108" y="3022299"/>
              <a:ext cx="80282" cy="8028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47" name="椭圆 146">
              <a:extLst>
                <a:ext uri="{FF2B5EF4-FFF2-40B4-BE49-F238E27FC236}">
                  <a16:creationId xmlns:a16="http://schemas.microsoft.com/office/drawing/2014/main" xmlns="" id="{D0FE76DE-13D2-5973-94D4-E62BE6BF7018}"/>
                </a:ext>
              </a:extLst>
            </p:cNvPr>
            <p:cNvSpPr/>
            <p:nvPr/>
          </p:nvSpPr>
          <p:spPr>
            <a:xfrm>
              <a:off x="3694541" y="3022299"/>
              <a:ext cx="80282" cy="8028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48" name="椭圆 147">
              <a:extLst>
                <a:ext uri="{FF2B5EF4-FFF2-40B4-BE49-F238E27FC236}">
                  <a16:creationId xmlns:a16="http://schemas.microsoft.com/office/drawing/2014/main" xmlns="" id="{C3B56ACA-B0A5-23E0-F796-4185527FB431}"/>
                </a:ext>
              </a:extLst>
            </p:cNvPr>
            <p:cNvSpPr/>
            <p:nvPr/>
          </p:nvSpPr>
          <p:spPr>
            <a:xfrm>
              <a:off x="3850974" y="3022299"/>
              <a:ext cx="80282" cy="8028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49" name="椭圆 148">
              <a:extLst>
                <a:ext uri="{FF2B5EF4-FFF2-40B4-BE49-F238E27FC236}">
                  <a16:creationId xmlns:a16="http://schemas.microsoft.com/office/drawing/2014/main" xmlns="" id="{C2E0D881-17BA-3A0B-96DD-60C1A4C69C12}"/>
                </a:ext>
              </a:extLst>
            </p:cNvPr>
            <p:cNvSpPr/>
            <p:nvPr/>
          </p:nvSpPr>
          <p:spPr>
            <a:xfrm>
              <a:off x="4007407" y="3022299"/>
              <a:ext cx="80282" cy="8028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50" name="椭圆 149">
              <a:extLst>
                <a:ext uri="{FF2B5EF4-FFF2-40B4-BE49-F238E27FC236}">
                  <a16:creationId xmlns:a16="http://schemas.microsoft.com/office/drawing/2014/main" xmlns="" id="{7498E8F0-9EEA-A27C-CEAB-B6ED90A4FDD4}"/>
                </a:ext>
              </a:extLst>
            </p:cNvPr>
            <p:cNvSpPr/>
            <p:nvPr/>
          </p:nvSpPr>
          <p:spPr>
            <a:xfrm>
              <a:off x="4163840" y="3022299"/>
              <a:ext cx="80282" cy="8028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51" name="椭圆 150">
              <a:extLst>
                <a:ext uri="{FF2B5EF4-FFF2-40B4-BE49-F238E27FC236}">
                  <a16:creationId xmlns:a16="http://schemas.microsoft.com/office/drawing/2014/main" xmlns="" id="{598B1711-95BC-3D77-3E7B-7065EE724606}"/>
                </a:ext>
              </a:extLst>
            </p:cNvPr>
            <p:cNvSpPr/>
            <p:nvPr/>
          </p:nvSpPr>
          <p:spPr>
            <a:xfrm>
              <a:off x="3539790" y="3212799"/>
              <a:ext cx="80282" cy="8028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52" name="椭圆 151">
              <a:extLst>
                <a:ext uri="{FF2B5EF4-FFF2-40B4-BE49-F238E27FC236}">
                  <a16:creationId xmlns:a16="http://schemas.microsoft.com/office/drawing/2014/main" xmlns="" id="{71C86474-6441-3AF3-642B-9A2CD195B32E}"/>
                </a:ext>
              </a:extLst>
            </p:cNvPr>
            <p:cNvSpPr/>
            <p:nvPr/>
          </p:nvSpPr>
          <p:spPr>
            <a:xfrm>
              <a:off x="3696223" y="3212799"/>
              <a:ext cx="80282" cy="8028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53" name="椭圆 152">
              <a:extLst>
                <a:ext uri="{FF2B5EF4-FFF2-40B4-BE49-F238E27FC236}">
                  <a16:creationId xmlns:a16="http://schemas.microsoft.com/office/drawing/2014/main" xmlns="" id="{E3354F3A-943E-7CAD-2800-00F3AF5A36C5}"/>
                </a:ext>
              </a:extLst>
            </p:cNvPr>
            <p:cNvSpPr/>
            <p:nvPr/>
          </p:nvSpPr>
          <p:spPr>
            <a:xfrm>
              <a:off x="3852656" y="3212799"/>
              <a:ext cx="80282" cy="8028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54" name="椭圆 153">
              <a:extLst>
                <a:ext uri="{FF2B5EF4-FFF2-40B4-BE49-F238E27FC236}">
                  <a16:creationId xmlns:a16="http://schemas.microsoft.com/office/drawing/2014/main" xmlns="" id="{900D747D-F929-48F0-2A57-391B9CF9783B}"/>
                </a:ext>
              </a:extLst>
            </p:cNvPr>
            <p:cNvSpPr/>
            <p:nvPr/>
          </p:nvSpPr>
          <p:spPr>
            <a:xfrm>
              <a:off x="4009089" y="3212799"/>
              <a:ext cx="80282" cy="8028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55" name="椭圆 154">
              <a:extLst>
                <a:ext uri="{FF2B5EF4-FFF2-40B4-BE49-F238E27FC236}">
                  <a16:creationId xmlns:a16="http://schemas.microsoft.com/office/drawing/2014/main" xmlns="" id="{340AE186-99EE-BCC9-72ED-83F22D3EFF49}"/>
                </a:ext>
              </a:extLst>
            </p:cNvPr>
            <p:cNvSpPr/>
            <p:nvPr/>
          </p:nvSpPr>
          <p:spPr>
            <a:xfrm>
              <a:off x="4165522" y="3212799"/>
              <a:ext cx="80282" cy="8028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56" name="椭圆 155">
              <a:extLst>
                <a:ext uri="{FF2B5EF4-FFF2-40B4-BE49-F238E27FC236}">
                  <a16:creationId xmlns:a16="http://schemas.microsoft.com/office/drawing/2014/main" xmlns="" id="{E211FE81-187A-3123-A543-341F7F7CF73B}"/>
                </a:ext>
              </a:extLst>
            </p:cNvPr>
            <p:cNvSpPr/>
            <p:nvPr/>
          </p:nvSpPr>
          <p:spPr>
            <a:xfrm>
              <a:off x="4321955" y="3212799"/>
              <a:ext cx="80282" cy="8028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grpSp>
      <p:grpSp>
        <p:nvGrpSpPr>
          <p:cNvPr id="183" name="组合 182">
            <a:extLst>
              <a:ext uri="{FF2B5EF4-FFF2-40B4-BE49-F238E27FC236}">
                <a16:creationId xmlns:a16="http://schemas.microsoft.com/office/drawing/2014/main" xmlns="" id="{493571EC-E11D-C81F-F213-399E6C8C5587}"/>
              </a:ext>
            </a:extLst>
          </p:cNvPr>
          <p:cNvGrpSpPr/>
          <p:nvPr/>
        </p:nvGrpSpPr>
        <p:grpSpPr>
          <a:xfrm>
            <a:off x="10512150" y="545625"/>
            <a:ext cx="1020562" cy="270782"/>
            <a:chOff x="7158259" y="667672"/>
            <a:chExt cx="1020562" cy="270782"/>
          </a:xfrm>
          <a:solidFill>
            <a:schemeClr val="accent2"/>
          </a:solidFill>
        </p:grpSpPr>
        <p:sp>
          <p:nvSpPr>
            <p:cNvPr id="184" name="椭圆 183">
              <a:extLst>
                <a:ext uri="{FF2B5EF4-FFF2-40B4-BE49-F238E27FC236}">
                  <a16:creationId xmlns:a16="http://schemas.microsoft.com/office/drawing/2014/main" xmlns="" id="{23860DB3-F17B-D5FF-F741-895F91693E40}"/>
                </a:ext>
              </a:extLst>
            </p:cNvPr>
            <p:cNvSpPr/>
            <p:nvPr/>
          </p:nvSpPr>
          <p:spPr>
            <a:xfrm>
              <a:off x="7158259" y="667672"/>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85" name="椭圆 184">
              <a:extLst>
                <a:ext uri="{FF2B5EF4-FFF2-40B4-BE49-F238E27FC236}">
                  <a16:creationId xmlns:a16="http://schemas.microsoft.com/office/drawing/2014/main" xmlns="" id="{EACAE4E4-2859-5E5B-C5D9-56616E0BF992}"/>
                </a:ext>
              </a:extLst>
            </p:cNvPr>
            <p:cNvSpPr/>
            <p:nvPr/>
          </p:nvSpPr>
          <p:spPr>
            <a:xfrm>
              <a:off x="7314692" y="667672"/>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86" name="椭圆 185">
              <a:extLst>
                <a:ext uri="{FF2B5EF4-FFF2-40B4-BE49-F238E27FC236}">
                  <a16:creationId xmlns:a16="http://schemas.microsoft.com/office/drawing/2014/main" xmlns="" id="{637B0565-2445-3145-D340-1B7DBF7854E1}"/>
                </a:ext>
              </a:extLst>
            </p:cNvPr>
            <p:cNvSpPr/>
            <p:nvPr/>
          </p:nvSpPr>
          <p:spPr>
            <a:xfrm>
              <a:off x="7471125" y="667672"/>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87" name="椭圆 186">
              <a:extLst>
                <a:ext uri="{FF2B5EF4-FFF2-40B4-BE49-F238E27FC236}">
                  <a16:creationId xmlns:a16="http://schemas.microsoft.com/office/drawing/2014/main" xmlns="" id="{54F9D39F-206F-63F4-6BEC-C6D070430909}"/>
                </a:ext>
              </a:extLst>
            </p:cNvPr>
            <p:cNvSpPr/>
            <p:nvPr/>
          </p:nvSpPr>
          <p:spPr>
            <a:xfrm>
              <a:off x="7627558" y="667672"/>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88" name="椭圆 187">
              <a:extLst>
                <a:ext uri="{FF2B5EF4-FFF2-40B4-BE49-F238E27FC236}">
                  <a16:creationId xmlns:a16="http://schemas.microsoft.com/office/drawing/2014/main" xmlns="" id="{F0713D99-D1A3-AD22-4AC5-E1E1D40966B6}"/>
                </a:ext>
              </a:extLst>
            </p:cNvPr>
            <p:cNvSpPr/>
            <p:nvPr/>
          </p:nvSpPr>
          <p:spPr>
            <a:xfrm>
              <a:off x="7783991" y="667672"/>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89" name="椭圆 188">
              <a:extLst>
                <a:ext uri="{FF2B5EF4-FFF2-40B4-BE49-F238E27FC236}">
                  <a16:creationId xmlns:a16="http://schemas.microsoft.com/office/drawing/2014/main" xmlns="" id="{E7E27A55-918E-1685-E0BE-F62B42A61234}"/>
                </a:ext>
              </a:extLst>
            </p:cNvPr>
            <p:cNvSpPr/>
            <p:nvPr/>
          </p:nvSpPr>
          <p:spPr>
            <a:xfrm>
              <a:off x="7940424" y="667672"/>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90" name="椭圆 189">
              <a:extLst>
                <a:ext uri="{FF2B5EF4-FFF2-40B4-BE49-F238E27FC236}">
                  <a16:creationId xmlns:a16="http://schemas.microsoft.com/office/drawing/2014/main" xmlns="" id="{B2846442-E78A-BCA6-AC6B-2363C4703A8F}"/>
                </a:ext>
              </a:extLst>
            </p:cNvPr>
            <p:cNvSpPr/>
            <p:nvPr/>
          </p:nvSpPr>
          <p:spPr>
            <a:xfrm>
              <a:off x="7316374" y="858172"/>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91" name="椭圆 190">
              <a:extLst>
                <a:ext uri="{FF2B5EF4-FFF2-40B4-BE49-F238E27FC236}">
                  <a16:creationId xmlns:a16="http://schemas.microsoft.com/office/drawing/2014/main" xmlns="" id="{98F8D054-C6D3-3E62-17D9-311CFD2C0F60}"/>
                </a:ext>
              </a:extLst>
            </p:cNvPr>
            <p:cNvSpPr/>
            <p:nvPr/>
          </p:nvSpPr>
          <p:spPr>
            <a:xfrm>
              <a:off x="7472807" y="858172"/>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92" name="椭圆 191">
              <a:extLst>
                <a:ext uri="{FF2B5EF4-FFF2-40B4-BE49-F238E27FC236}">
                  <a16:creationId xmlns:a16="http://schemas.microsoft.com/office/drawing/2014/main" xmlns="" id="{E6881278-842E-A2B4-D7FD-6541525776DA}"/>
                </a:ext>
              </a:extLst>
            </p:cNvPr>
            <p:cNvSpPr/>
            <p:nvPr/>
          </p:nvSpPr>
          <p:spPr>
            <a:xfrm>
              <a:off x="7629240" y="858172"/>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93" name="椭圆 192">
              <a:extLst>
                <a:ext uri="{FF2B5EF4-FFF2-40B4-BE49-F238E27FC236}">
                  <a16:creationId xmlns:a16="http://schemas.microsoft.com/office/drawing/2014/main" xmlns="" id="{623E8556-6389-6A30-A65F-6476E9FB30E6}"/>
                </a:ext>
              </a:extLst>
            </p:cNvPr>
            <p:cNvSpPr/>
            <p:nvPr/>
          </p:nvSpPr>
          <p:spPr>
            <a:xfrm>
              <a:off x="7785673" y="858172"/>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94" name="椭圆 193">
              <a:extLst>
                <a:ext uri="{FF2B5EF4-FFF2-40B4-BE49-F238E27FC236}">
                  <a16:creationId xmlns:a16="http://schemas.microsoft.com/office/drawing/2014/main" xmlns="" id="{0277D8C4-1191-0544-A286-3BE5062A5F69}"/>
                </a:ext>
              </a:extLst>
            </p:cNvPr>
            <p:cNvSpPr/>
            <p:nvPr/>
          </p:nvSpPr>
          <p:spPr>
            <a:xfrm>
              <a:off x="7942106" y="858172"/>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95" name="椭圆 194">
              <a:extLst>
                <a:ext uri="{FF2B5EF4-FFF2-40B4-BE49-F238E27FC236}">
                  <a16:creationId xmlns:a16="http://schemas.microsoft.com/office/drawing/2014/main" xmlns="" id="{B51018E0-18C5-5159-F871-E8700080F01D}"/>
                </a:ext>
              </a:extLst>
            </p:cNvPr>
            <p:cNvSpPr/>
            <p:nvPr/>
          </p:nvSpPr>
          <p:spPr>
            <a:xfrm>
              <a:off x="8098539" y="858172"/>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grpSp>
      <p:sp>
        <p:nvSpPr>
          <p:cNvPr id="2" name="矩形: 圆角 1">
            <a:extLst>
              <a:ext uri="{FF2B5EF4-FFF2-40B4-BE49-F238E27FC236}">
                <a16:creationId xmlns:a16="http://schemas.microsoft.com/office/drawing/2014/main" xmlns="" id="{D81578D0-6087-AD42-B213-20B6EA93E013}"/>
              </a:ext>
            </a:extLst>
          </p:cNvPr>
          <p:cNvSpPr/>
          <p:nvPr/>
        </p:nvSpPr>
        <p:spPr>
          <a:xfrm>
            <a:off x="4825185" y="1645488"/>
            <a:ext cx="2561848" cy="586740"/>
          </a:xfrm>
          <a:prstGeom prst="roundRect">
            <a:avLst>
              <a:gd name="adj" fmla="val 9963"/>
            </a:avLst>
          </a:prstGeom>
          <a:solidFill>
            <a:schemeClr val="accent2"/>
          </a:solidFill>
          <a:ln>
            <a:noFill/>
          </a:ln>
          <a:effectLst>
            <a:outerShdw blurRad="190500" dist="38100" dir="5400000" algn="t"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en-US" altLang="zh-CN" sz="3200" b="1" dirty="0" smtClean="0">
                <a:solidFill>
                  <a:prstClr val="black"/>
                </a:solidFill>
                <a:latin typeface="Times New Roman" panose="02020603050405020304" pitchFamily="18" charset="0"/>
                <a:cs typeface="Times New Roman" panose="02020603050405020304" pitchFamily="18" charset="0"/>
                <a:sym typeface="+mn-lt"/>
              </a:rPr>
              <a:t>§8</a:t>
            </a:r>
            <a:endParaRPr lang="zh-CN" altLang="en-US" sz="3200" b="1" dirty="0">
              <a:solidFill>
                <a:prstClr val="black"/>
              </a:solidFill>
              <a:latin typeface="Times New Roman" panose="02020603050405020304" pitchFamily="18" charset="0"/>
              <a:cs typeface="Times New Roman" panose="02020603050405020304" pitchFamily="18" charset="0"/>
              <a:sym typeface="+mn-lt"/>
            </a:endParaRPr>
          </a:p>
        </p:txBody>
      </p:sp>
      <p:cxnSp>
        <p:nvCxnSpPr>
          <p:cNvPr id="3" name="直接连接符 2">
            <a:extLst>
              <a:ext uri="{FF2B5EF4-FFF2-40B4-BE49-F238E27FC236}">
                <a16:creationId xmlns:a16="http://schemas.microsoft.com/office/drawing/2014/main" xmlns="" id="{67FF21FA-B036-2A83-1379-7B4B32C92625}"/>
              </a:ext>
            </a:extLst>
          </p:cNvPr>
          <p:cNvCxnSpPr>
            <a:cxnSpLocks/>
          </p:cNvCxnSpPr>
          <p:nvPr/>
        </p:nvCxnSpPr>
        <p:spPr>
          <a:xfrm>
            <a:off x="4326194" y="3834249"/>
            <a:ext cx="4001729" cy="0"/>
          </a:xfrm>
          <a:prstGeom prst="line">
            <a:avLst/>
          </a:prstGeom>
          <a:ln w="19050">
            <a:solidFill>
              <a:schemeClr val="bg1"/>
            </a:solidFill>
            <a:headEnd type="diamon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2632598"/>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2" presetClass="entr" presetSubtype="8" fill="hold" nodeType="withEffect">
                                  <p:stCondLst>
                                    <p:cond delay="0"/>
                                  </p:stCondLst>
                                  <p:childTnLst>
                                    <p:set>
                                      <p:cBhvr>
                                        <p:cTn id="11" dur="1" fill="hold">
                                          <p:stCondLst>
                                            <p:cond delay="0"/>
                                          </p:stCondLst>
                                        </p:cTn>
                                        <p:tgtEl>
                                          <p:spTgt spid="95"/>
                                        </p:tgtEl>
                                        <p:attrNameLst>
                                          <p:attrName>style.visibility</p:attrName>
                                        </p:attrNameLst>
                                      </p:cBhvr>
                                      <p:to>
                                        <p:strVal val="visible"/>
                                      </p:to>
                                    </p:set>
                                    <p:anim calcmode="lin" valueType="num">
                                      <p:cBhvr additive="base">
                                        <p:cTn id="12" dur="500" fill="hold"/>
                                        <p:tgtEl>
                                          <p:spTgt spid="95"/>
                                        </p:tgtEl>
                                        <p:attrNameLst>
                                          <p:attrName>ppt_x</p:attrName>
                                        </p:attrNameLst>
                                      </p:cBhvr>
                                      <p:tavLst>
                                        <p:tav tm="0">
                                          <p:val>
                                            <p:strVal val="0-#ppt_w/2"/>
                                          </p:val>
                                        </p:tav>
                                        <p:tav tm="100000">
                                          <p:val>
                                            <p:strVal val="#ppt_x"/>
                                          </p:val>
                                        </p:tav>
                                      </p:tavLst>
                                    </p:anim>
                                    <p:anim calcmode="lin" valueType="num">
                                      <p:cBhvr additive="base">
                                        <p:cTn id="13" dur="500" fill="hold"/>
                                        <p:tgtEl>
                                          <p:spTgt spid="95"/>
                                        </p:tgtEl>
                                        <p:attrNameLst>
                                          <p:attrName>ppt_y</p:attrName>
                                        </p:attrNameLst>
                                      </p:cBhvr>
                                      <p:tavLst>
                                        <p:tav tm="0">
                                          <p:val>
                                            <p:strVal val="#ppt_y"/>
                                          </p:val>
                                        </p:tav>
                                        <p:tav tm="100000">
                                          <p:val>
                                            <p:strVal val="#ppt_y"/>
                                          </p:val>
                                        </p:tav>
                                      </p:tavLst>
                                    </p:anim>
                                  </p:childTnLst>
                                </p:cTn>
                              </p:par>
                              <p:par>
                                <p:cTn id="14" presetID="2" presetClass="entr" presetSubtype="8" fill="hold" nodeType="withEffect">
                                  <p:stCondLst>
                                    <p:cond delay="0"/>
                                  </p:stCondLst>
                                  <p:childTnLst>
                                    <p:set>
                                      <p:cBhvr>
                                        <p:cTn id="15" dur="1" fill="hold">
                                          <p:stCondLst>
                                            <p:cond delay="0"/>
                                          </p:stCondLst>
                                        </p:cTn>
                                        <p:tgtEl>
                                          <p:spTgt spid="144"/>
                                        </p:tgtEl>
                                        <p:attrNameLst>
                                          <p:attrName>style.visibility</p:attrName>
                                        </p:attrNameLst>
                                      </p:cBhvr>
                                      <p:to>
                                        <p:strVal val="visible"/>
                                      </p:to>
                                    </p:set>
                                    <p:anim calcmode="lin" valueType="num">
                                      <p:cBhvr additive="base">
                                        <p:cTn id="16" dur="500" fill="hold"/>
                                        <p:tgtEl>
                                          <p:spTgt spid="144"/>
                                        </p:tgtEl>
                                        <p:attrNameLst>
                                          <p:attrName>ppt_x</p:attrName>
                                        </p:attrNameLst>
                                      </p:cBhvr>
                                      <p:tavLst>
                                        <p:tav tm="0">
                                          <p:val>
                                            <p:strVal val="0-#ppt_w/2"/>
                                          </p:val>
                                        </p:tav>
                                        <p:tav tm="100000">
                                          <p:val>
                                            <p:strVal val="#ppt_x"/>
                                          </p:val>
                                        </p:tav>
                                      </p:tavLst>
                                    </p:anim>
                                    <p:anim calcmode="lin" valueType="num">
                                      <p:cBhvr additive="base">
                                        <p:cTn id="17" dur="500" fill="hold"/>
                                        <p:tgtEl>
                                          <p:spTgt spid="144"/>
                                        </p:tgtEl>
                                        <p:attrNameLst>
                                          <p:attrName>ppt_y</p:attrName>
                                        </p:attrNameLst>
                                      </p:cBhvr>
                                      <p:tavLst>
                                        <p:tav tm="0">
                                          <p:val>
                                            <p:strVal val="#ppt_y"/>
                                          </p:val>
                                        </p:tav>
                                        <p:tav tm="100000">
                                          <p:val>
                                            <p:strVal val="#ppt_y"/>
                                          </p:val>
                                        </p:tav>
                                      </p:tavLst>
                                    </p:anim>
                                  </p:childTnLst>
                                </p:cTn>
                              </p:par>
                              <p:par>
                                <p:cTn id="18" presetID="2" presetClass="entr" presetSubtype="8" fill="hold" grpId="0" nodeType="withEffect">
                                  <p:stCondLst>
                                    <p:cond delay="0"/>
                                  </p:stCondLst>
                                  <p:childTnLst>
                                    <p:set>
                                      <p:cBhvr>
                                        <p:cTn id="19" dur="1" fill="hold">
                                          <p:stCondLst>
                                            <p:cond delay="0"/>
                                          </p:stCondLst>
                                        </p:cTn>
                                        <p:tgtEl>
                                          <p:spTgt spid="49"/>
                                        </p:tgtEl>
                                        <p:attrNameLst>
                                          <p:attrName>style.visibility</p:attrName>
                                        </p:attrNameLst>
                                      </p:cBhvr>
                                      <p:to>
                                        <p:strVal val="visible"/>
                                      </p:to>
                                    </p:set>
                                    <p:anim calcmode="lin" valueType="num">
                                      <p:cBhvr additive="base">
                                        <p:cTn id="20" dur="500" fill="hold"/>
                                        <p:tgtEl>
                                          <p:spTgt spid="49"/>
                                        </p:tgtEl>
                                        <p:attrNameLst>
                                          <p:attrName>ppt_x</p:attrName>
                                        </p:attrNameLst>
                                      </p:cBhvr>
                                      <p:tavLst>
                                        <p:tav tm="0">
                                          <p:val>
                                            <p:strVal val="0-#ppt_w/2"/>
                                          </p:val>
                                        </p:tav>
                                        <p:tav tm="100000">
                                          <p:val>
                                            <p:strVal val="#ppt_x"/>
                                          </p:val>
                                        </p:tav>
                                      </p:tavLst>
                                    </p:anim>
                                    <p:anim calcmode="lin" valueType="num">
                                      <p:cBhvr additive="base">
                                        <p:cTn id="21" dur="500" fill="hold"/>
                                        <p:tgtEl>
                                          <p:spTgt spid="49"/>
                                        </p:tgtEl>
                                        <p:attrNameLst>
                                          <p:attrName>ppt_y</p:attrName>
                                        </p:attrNameLst>
                                      </p:cBhvr>
                                      <p:tavLst>
                                        <p:tav tm="0">
                                          <p:val>
                                            <p:strVal val="#ppt_y"/>
                                          </p:val>
                                        </p:tav>
                                        <p:tav tm="100000">
                                          <p:val>
                                            <p:strVal val="#ppt_y"/>
                                          </p:val>
                                        </p:tav>
                                      </p:tavLst>
                                    </p:anim>
                                  </p:childTnLst>
                                </p:cTn>
                              </p:par>
                              <p:par>
                                <p:cTn id="22" presetID="2" presetClass="entr" presetSubtype="2" fill="hold" nodeType="withEffect">
                                  <p:stCondLst>
                                    <p:cond delay="0"/>
                                  </p:stCondLst>
                                  <p:childTnLst>
                                    <p:set>
                                      <p:cBhvr>
                                        <p:cTn id="23" dur="1" fill="hold">
                                          <p:stCondLst>
                                            <p:cond delay="0"/>
                                          </p:stCondLst>
                                        </p:cTn>
                                        <p:tgtEl>
                                          <p:spTgt spid="183"/>
                                        </p:tgtEl>
                                        <p:attrNameLst>
                                          <p:attrName>style.visibility</p:attrName>
                                        </p:attrNameLst>
                                      </p:cBhvr>
                                      <p:to>
                                        <p:strVal val="visible"/>
                                      </p:to>
                                    </p:set>
                                    <p:anim calcmode="lin" valueType="num">
                                      <p:cBhvr additive="base">
                                        <p:cTn id="24" dur="500" fill="hold"/>
                                        <p:tgtEl>
                                          <p:spTgt spid="183"/>
                                        </p:tgtEl>
                                        <p:attrNameLst>
                                          <p:attrName>ppt_x</p:attrName>
                                        </p:attrNameLst>
                                      </p:cBhvr>
                                      <p:tavLst>
                                        <p:tav tm="0">
                                          <p:val>
                                            <p:strVal val="1+#ppt_w/2"/>
                                          </p:val>
                                        </p:tav>
                                        <p:tav tm="100000">
                                          <p:val>
                                            <p:strVal val="#ppt_x"/>
                                          </p:val>
                                        </p:tav>
                                      </p:tavLst>
                                    </p:anim>
                                    <p:anim calcmode="lin" valueType="num">
                                      <p:cBhvr additive="base">
                                        <p:cTn id="25" dur="500" fill="hold"/>
                                        <p:tgtEl>
                                          <p:spTgt spid="183"/>
                                        </p:tgtEl>
                                        <p:attrNameLst>
                                          <p:attrName>ppt_y</p:attrName>
                                        </p:attrNameLst>
                                      </p:cBhvr>
                                      <p:tavLst>
                                        <p:tav tm="0">
                                          <p:val>
                                            <p:strVal val="#ppt_y"/>
                                          </p:val>
                                        </p:tav>
                                        <p:tav tm="100000">
                                          <p:val>
                                            <p:strVal val="#ppt_y"/>
                                          </p:val>
                                        </p:tav>
                                      </p:tavLst>
                                    </p:anim>
                                  </p:childTnLst>
                                </p:cTn>
                              </p:par>
                            </p:childTnLst>
                          </p:cTn>
                        </p:par>
                        <p:par>
                          <p:cTn id="26" fill="hold">
                            <p:stCondLst>
                              <p:cond delay="500"/>
                            </p:stCondLst>
                            <p:childTnLst>
                              <p:par>
                                <p:cTn id="27" presetID="6" presetClass="entr" presetSubtype="16" fill="hold" grpId="0" nodeType="afterEffect">
                                  <p:stCondLst>
                                    <p:cond delay="0"/>
                                  </p:stCondLst>
                                  <p:childTnLst>
                                    <p:set>
                                      <p:cBhvr>
                                        <p:cTn id="28" dur="1" fill="hold">
                                          <p:stCondLst>
                                            <p:cond delay="0"/>
                                          </p:stCondLst>
                                        </p:cTn>
                                        <p:tgtEl>
                                          <p:spTgt spid="126"/>
                                        </p:tgtEl>
                                        <p:attrNameLst>
                                          <p:attrName>style.visibility</p:attrName>
                                        </p:attrNameLst>
                                      </p:cBhvr>
                                      <p:to>
                                        <p:strVal val="visible"/>
                                      </p:to>
                                    </p:set>
                                    <p:animEffect transition="in" filter="circle(in)">
                                      <p:cBhvr>
                                        <p:cTn id="29" dur="2000"/>
                                        <p:tgtEl>
                                          <p:spTgt spid="126"/>
                                        </p:tgtEl>
                                      </p:cBhvr>
                                    </p:animEffect>
                                  </p:childTnLst>
                                </p:cTn>
                              </p:par>
                            </p:childTnLst>
                          </p:cTn>
                        </p:par>
                        <p:par>
                          <p:cTn id="30" fill="hold">
                            <p:stCondLst>
                              <p:cond delay="2500"/>
                            </p:stCondLst>
                            <p:childTnLst>
                              <p:par>
                                <p:cTn id="31" presetID="22" presetClass="entr" presetSubtype="8" fill="hold" nodeType="afterEffect">
                                  <p:stCondLst>
                                    <p:cond delay="0"/>
                                  </p:stCondLst>
                                  <p:childTnLst>
                                    <p:set>
                                      <p:cBhvr>
                                        <p:cTn id="32" dur="1" fill="hold">
                                          <p:stCondLst>
                                            <p:cond delay="0"/>
                                          </p:stCondLst>
                                        </p:cTn>
                                        <p:tgtEl>
                                          <p:spTgt spid="3"/>
                                        </p:tgtEl>
                                        <p:attrNameLst>
                                          <p:attrName>style.visibility</p:attrName>
                                        </p:attrNameLst>
                                      </p:cBhvr>
                                      <p:to>
                                        <p:strVal val="visible"/>
                                      </p:to>
                                    </p:set>
                                    <p:animEffect transition="in" filter="wipe(left)">
                                      <p:cBhvr>
                                        <p:cTn id="3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P spid="126" grpId="0"/>
      <p:bldP spid="2"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a:extLst>
              <a:ext uri="{FF2B5EF4-FFF2-40B4-BE49-F238E27FC236}">
                <a16:creationId xmlns:a16="http://schemas.microsoft.com/office/drawing/2014/main" xmlns="" id="{1C79A3DF-D1DD-4DCD-BBCA-3F9A1B85B033}"/>
              </a:ext>
            </a:extLst>
          </p:cNvPr>
          <p:cNvGrpSpPr/>
          <p:nvPr/>
        </p:nvGrpSpPr>
        <p:grpSpPr>
          <a:xfrm>
            <a:off x="486158" y="312361"/>
            <a:ext cx="2601172" cy="556191"/>
            <a:chOff x="486158" y="414665"/>
            <a:chExt cx="2601172" cy="556191"/>
          </a:xfrm>
        </p:grpSpPr>
        <p:sp>
          <p:nvSpPr>
            <p:cNvPr id="23" name="矩形 22">
              <a:extLst>
                <a:ext uri="{FF2B5EF4-FFF2-40B4-BE49-F238E27FC236}">
                  <a16:creationId xmlns:a16="http://schemas.microsoft.com/office/drawing/2014/main" xmlns="" id="{D694509D-4481-4D7D-B3BE-D6D36C1F91F3}"/>
                </a:ext>
              </a:extLst>
            </p:cNvPr>
            <p:cNvSpPr/>
            <p:nvPr/>
          </p:nvSpPr>
          <p:spPr>
            <a:xfrm>
              <a:off x="1172352" y="414665"/>
              <a:ext cx="1914978" cy="523220"/>
            </a:xfrm>
            <a:prstGeom prst="rect">
              <a:avLst/>
            </a:prstGeom>
          </p:spPr>
          <p:txBody>
            <a:bodyPr wrap="square">
              <a:spAutoFit/>
            </a:bodyPr>
            <a:lstStyle/>
            <a:p>
              <a:pPr lvl="0">
                <a:defRPr/>
              </a:pPr>
              <a:r>
                <a:rPr lang="zh-CN" altLang="en-US" sz="2800" b="1" spc="300" dirty="0">
                  <a:solidFill>
                    <a:prstClr val="black">
                      <a:lumMod val="95000"/>
                      <a:lumOff val="5000"/>
                    </a:prstClr>
                  </a:solidFill>
                  <a:latin typeface="微软雅黑" panose="020B0503020204020204" pitchFamily="34" charset="-122"/>
                  <a:ea typeface="微软雅黑" panose="020B0503020204020204" pitchFamily="34" charset="-122"/>
                  <a:cs typeface="+mn-ea"/>
                  <a:sym typeface="+mn-lt"/>
                </a:rPr>
                <a:t>丢勒幻方</a:t>
              </a:r>
            </a:p>
          </p:txBody>
        </p:sp>
        <p:sp>
          <p:nvSpPr>
            <p:cNvPr id="24" name="矩形 23">
              <a:extLst>
                <a:ext uri="{FF2B5EF4-FFF2-40B4-BE49-F238E27FC236}">
                  <a16:creationId xmlns:a16="http://schemas.microsoft.com/office/drawing/2014/main" xmlns="" id="{585731C8-2130-4A42-BDC6-479492FADCAA}"/>
                </a:ext>
              </a:extLst>
            </p:cNvPr>
            <p:cNvSpPr/>
            <p:nvPr/>
          </p:nvSpPr>
          <p:spPr>
            <a:xfrm>
              <a:off x="486158" y="509191"/>
              <a:ext cx="577495" cy="461665"/>
            </a:xfrm>
            <a:prstGeom prst="rect">
              <a:avLst/>
            </a:prstGeom>
          </p:spPr>
          <p:txBody>
            <a:bodyPr wrap="square">
              <a:spAutoFit/>
            </a:bodyPr>
            <a:lstStyle/>
            <a:p>
              <a:pPr lvl="0" algn="ctr">
                <a:defRPr/>
              </a:pPr>
              <a:r>
                <a:rPr lang="en-US" altLang="zh-CN" sz="2400" b="1" dirty="0" smtClean="0">
                  <a:solidFill>
                    <a:prstClr val="white"/>
                  </a:solidFill>
                  <a:latin typeface="Times New Roman" pitchFamily="18" charset="0"/>
                  <a:ea typeface="微软雅黑" panose="020B0503020204020204" pitchFamily="34" charset="-122"/>
                  <a:cs typeface="Times New Roman" pitchFamily="18" charset="0"/>
                  <a:sym typeface="+mn-lt"/>
                </a:rPr>
                <a:t>§8</a:t>
              </a:r>
              <a:endParaRPr lang="en-US" altLang="zh-CN" sz="2400" b="1" dirty="0">
                <a:solidFill>
                  <a:prstClr val="white"/>
                </a:solidFill>
                <a:latin typeface="Times New Roman" pitchFamily="18" charset="0"/>
                <a:ea typeface="微软雅黑" panose="020B0503020204020204" pitchFamily="34" charset="-122"/>
                <a:cs typeface="Times New Roman" pitchFamily="18" charset="0"/>
                <a:sym typeface="+mn-lt"/>
              </a:endParaRPr>
            </a:p>
          </p:txBody>
        </p:sp>
      </p:grpSp>
      <p:sp>
        <p:nvSpPr>
          <p:cNvPr id="20" name="Text Box 42"/>
          <p:cNvSpPr txBox="1">
            <a:spLocks noChangeArrowheads="1"/>
          </p:cNvSpPr>
          <p:nvPr/>
        </p:nvSpPr>
        <p:spPr bwMode="auto">
          <a:xfrm>
            <a:off x="1781407" y="1332300"/>
            <a:ext cx="160642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algn="just" eaLnBrk="1" fontAlgn="base" hangingPunct="1">
              <a:lnSpc>
                <a:spcPct val="150000"/>
              </a:lnSpc>
              <a:spcBef>
                <a:spcPct val="50000"/>
              </a:spcBef>
              <a:spcAft>
                <a:spcPct val="0"/>
              </a:spcAft>
            </a:pPr>
            <a:r>
              <a:rPr lang="zh-CN" altLang="en-US" sz="2400" dirty="0">
                <a:solidFill>
                  <a:srgbClr val="009999"/>
                </a:solidFill>
                <a:ea typeface="微软雅黑" panose="020B0503020204020204" pitchFamily="34" charset="-122"/>
                <a:cs typeface="Times New Roman" panose="02020603050405020304" pitchFamily="18" charset="0"/>
              </a:rPr>
              <a:t>丢</a:t>
            </a:r>
            <a:r>
              <a:rPr lang="zh-CN" altLang="en-US" sz="2400" dirty="0" smtClean="0">
                <a:solidFill>
                  <a:srgbClr val="009999"/>
                </a:solidFill>
                <a:ea typeface="微软雅黑" panose="020B0503020204020204" pitchFamily="34" charset="-122"/>
                <a:cs typeface="Times New Roman" panose="02020603050405020304" pitchFamily="18" charset="0"/>
              </a:rPr>
              <a:t>勒幻方</a:t>
            </a:r>
            <a:endParaRPr lang="zh-CN" altLang="en-US" sz="2400" b="0" dirty="0" smtClean="0">
              <a:solidFill>
                <a:srgbClr val="009999"/>
              </a:solidFill>
              <a:ea typeface="微软雅黑" panose="020B0503020204020204" pitchFamily="34" charset="-122"/>
              <a:cs typeface="Times New Roman" panose="02020603050405020304" pitchFamily="18" charset="0"/>
            </a:endParaRPr>
          </a:p>
        </p:txBody>
      </p:sp>
      <p:graphicFrame>
        <p:nvGraphicFramePr>
          <p:cNvPr id="21" name="Group 147"/>
          <p:cNvGraphicFramePr>
            <a:graphicFrameLocks noGrp="1"/>
          </p:cNvGraphicFramePr>
          <p:nvPr>
            <p:extLst>
              <p:ext uri="{D42A27DB-BD31-4B8C-83A1-F6EECF244321}">
                <p14:modId xmlns:p14="http://schemas.microsoft.com/office/powerpoint/2010/main" val="2892596215"/>
              </p:ext>
            </p:extLst>
          </p:nvPr>
        </p:nvGraphicFramePr>
        <p:xfrm>
          <a:off x="4815082" y="1756135"/>
          <a:ext cx="1872000" cy="1584872"/>
        </p:xfrm>
        <a:graphic>
          <a:graphicData uri="http://schemas.openxmlformats.org/drawingml/2006/table">
            <a:tbl>
              <a:tblPr/>
              <a:tblGrid>
                <a:gridCol w="468000"/>
                <a:gridCol w="468000"/>
                <a:gridCol w="468000"/>
                <a:gridCol w="468000"/>
              </a:tblGrid>
              <a:tr h="396000">
                <a:tc>
                  <a:txBody>
                    <a:bodyPr/>
                    <a:lstStyle>
                      <a:lvl1pPr marL="0" algn="l" defTabSz="914286" rtl="0" eaLnBrk="1" latinLnBrk="0" hangingPunct="1">
                        <a:defRPr sz="1700" kern="1200">
                          <a:solidFill>
                            <a:schemeClr val="tx1"/>
                          </a:solidFill>
                          <a:latin typeface="微软雅黑"/>
                          <a:ea typeface="微软雅黑"/>
                        </a:defRPr>
                      </a:lvl1pPr>
                      <a:lvl2pPr marL="457143" algn="l" defTabSz="914286" rtl="0" eaLnBrk="1" latinLnBrk="0" hangingPunct="1">
                        <a:defRPr sz="1700" kern="1200">
                          <a:solidFill>
                            <a:schemeClr val="tx1"/>
                          </a:solidFill>
                          <a:latin typeface="微软雅黑"/>
                          <a:ea typeface="微软雅黑"/>
                        </a:defRPr>
                      </a:lvl2pPr>
                      <a:lvl3pPr marL="914286" algn="l" defTabSz="914286" rtl="0" eaLnBrk="1" latinLnBrk="0" hangingPunct="1">
                        <a:defRPr sz="1700" kern="1200">
                          <a:solidFill>
                            <a:schemeClr val="tx1"/>
                          </a:solidFill>
                          <a:latin typeface="微软雅黑"/>
                          <a:ea typeface="微软雅黑"/>
                        </a:defRPr>
                      </a:lvl3pPr>
                      <a:lvl4pPr marL="1371430" algn="l" defTabSz="914286" rtl="0" eaLnBrk="1" latinLnBrk="0" hangingPunct="1">
                        <a:defRPr sz="1700" kern="1200">
                          <a:solidFill>
                            <a:schemeClr val="tx1"/>
                          </a:solidFill>
                          <a:latin typeface="微软雅黑"/>
                          <a:ea typeface="微软雅黑"/>
                        </a:defRPr>
                      </a:lvl4pPr>
                      <a:lvl5pPr marL="1828573" algn="l" defTabSz="914286" rtl="0" eaLnBrk="1" latinLnBrk="0" hangingPunct="1">
                        <a:defRPr sz="1700" kern="1200">
                          <a:solidFill>
                            <a:schemeClr val="tx1"/>
                          </a:solidFill>
                          <a:latin typeface="微软雅黑"/>
                          <a:ea typeface="微软雅黑"/>
                        </a:defRPr>
                      </a:lvl5pPr>
                      <a:lvl6pPr marL="2285718" algn="l" defTabSz="914286" rtl="0" eaLnBrk="1" latinLnBrk="0" hangingPunct="1">
                        <a:defRPr sz="1700" kern="1200">
                          <a:solidFill>
                            <a:schemeClr val="tx1"/>
                          </a:solidFill>
                          <a:latin typeface="微软雅黑"/>
                          <a:ea typeface="微软雅黑"/>
                        </a:defRPr>
                      </a:lvl6pPr>
                      <a:lvl7pPr marL="2742861" algn="l" defTabSz="914286" rtl="0" eaLnBrk="1" latinLnBrk="0" hangingPunct="1">
                        <a:defRPr sz="1700" kern="1200">
                          <a:solidFill>
                            <a:schemeClr val="tx1"/>
                          </a:solidFill>
                          <a:latin typeface="微软雅黑"/>
                          <a:ea typeface="微软雅黑"/>
                        </a:defRPr>
                      </a:lvl7pPr>
                      <a:lvl8pPr marL="3200004" algn="l" defTabSz="914286" rtl="0" eaLnBrk="1" latinLnBrk="0" hangingPunct="1">
                        <a:defRPr sz="1700" kern="1200">
                          <a:solidFill>
                            <a:schemeClr val="tx1"/>
                          </a:solidFill>
                          <a:latin typeface="微软雅黑"/>
                          <a:ea typeface="微软雅黑"/>
                        </a:defRPr>
                      </a:lvl8pPr>
                      <a:lvl9pPr marL="3657149" algn="l" defTabSz="914286" rtl="0" eaLnBrk="1" latinLnBrk="0" hangingPunct="1">
                        <a:defRPr sz="1700" kern="1200">
                          <a:solidFill>
                            <a:schemeClr val="tx1"/>
                          </a:solidFill>
                          <a:latin typeface="微软雅黑"/>
                          <a:ea typeface="微软雅黑"/>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u="none" strike="noStrike" cap="none" normalizeH="0" baseline="0" dirty="0" smtClean="0">
                          <a:ln>
                            <a:noFill/>
                          </a:ln>
                          <a:effectLst/>
                          <a:latin typeface="Times New Roman" panose="02020603050405020304" pitchFamily="18" charset="0"/>
                          <a:cs typeface="Times New Roman" panose="02020603050405020304" pitchFamily="18" charset="0"/>
                        </a:rPr>
                        <a:t>16</a:t>
                      </a:r>
                      <a:endPar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marT="45709" marB="45709" anchor="ctr" horzOverflow="overflow">
                    <a:lnL w="12700" cmpd="sng">
                      <a:solidFill>
                        <a:srgbClr val="285301"/>
                      </a:solidFill>
                    </a:lnL>
                    <a:lnR w="12700" cmpd="sng">
                      <a:solidFill>
                        <a:srgbClr val="285301"/>
                      </a:solidFill>
                    </a:lnR>
                    <a:lnT w="12700" cmpd="sng">
                      <a:solidFill>
                        <a:srgbClr val="285301"/>
                      </a:solidFill>
                    </a:lnT>
                    <a:lnB w="12700" cmpd="sng">
                      <a:solidFill>
                        <a:srgbClr val="285301"/>
                      </a:solidFill>
                    </a:lnB>
                    <a:lnTlToBr w="12700" cmpd="sng">
                      <a:noFill/>
                      <a:prstDash val="solid"/>
                    </a:lnTlToBr>
                    <a:lnBlToTr w="12700" cmpd="sng">
                      <a:noFill/>
                      <a:prstDash val="solid"/>
                    </a:lnBlToTr>
                    <a:noFill/>
                  </a:tcPr>
                </a:tc>
                <a:tc>
                  <a:txBody>
                    <a:bodyPr/>
                    <a:lstStyle>
                      <a:lvl1pPr marL="0" algn="l" defTabSz="914286" rtl="0" eaLnBrk="1" latinLnBrk="0" hangingPunct="1">
                        <a:defRPr sz="1700" kern="1200">
                          <a:solidFill>
                            <a:schemeClr val="tx1"/>
                          </a:solidFill>
                          <a:latin typeface="微软雅黑"/>
                          <a:ea typeface="微软雅黑"/>
                        </a:defRPr>
                      </a:lvl1pPr>
                      <a:lvl2pPr marL="457143" algn="l" defTabSz="914286" rtl="0" eaLnBrk="1" latinLnBrk="0" hangingPunct="1">
                        <a:defRPr sz="1700" kern="1200">
                          <a:solidFill>
                            <a:schemeClr val="tx1"/>
                          </a:solidFill>
                          <a:latin typeface="微软雅黑"/>
                          <a:ea typeface="微软雅黑"/>
                        </a:defRPr>
                      </a:lvl2pPr>
                      <a:lvl3pPr marL="914286" algn="l" defTabSz="914286" rtl="0" eaLnBrk="1" latinLnBrk="0" hangingPunct="1">
                        <a:defRPr sz="1700" kern="1200">
                          <a:solidFill>
                            <a:schemeClr val="tx1"/>
                          </a:solidFill>
                          <a:latin typeface="微软雅黑"/>
                          <a:ea typeface="微软雅黑"/>
                        </a:defRPr>
                      </a:lvl3pPr>
                      <a:lvl4pPr marL="1371430" algn="l" defTabSz="914286" rtl="0" eaLnBrk="1" latinLnBrk="0" hangingPunct="1">
                        <a:defRPr sz="1700" kern="1200">
                          <a:solidFill>
                            <a:schemeClr val="tx1"/>
                          </a:solidFill>
                          <a:latin typeface="微软雅黑"/>
                          <a:ea typeface="微软雅黑"/>
                        </a:defRPr>
                      </a:lvl4pPr>
                      <a:lvl5pPr marL="1828573" algn="l" defTabSz="914286" rtl="0" eaLnBrk="1" latinLnBrk="0" hangingPunct="1">
                        <a:defRPr sz="1700" kern="1200">
                          <a:solidFill>
                            <a:schemeClr val="tx1"/>
                          </a:solidFill>
                          <a:latin typeface="微软雅黑"/>
                          <a:ea typeface="微软雅黑"/>
                        </a:defRPr>
                      </a:lvl5pPr>
                      <a:lvl6pPr marL="2285718" algn="l" defTabSz="914286" rtl="0" eaLnBrk="1" latinLnBrk="0" hangingPunct="1">
                        <a:defRPr sz="1700" kern="1200">
                          <a:solidFill>
                            <a:schemeClr val="tx1"/>
                          </a:solidFill>
                          <a:latin typeface="微软雅黑"/>
                          <a:ea typeface="微软雅黑"/>
                        </a:defRPr>
                      </a:lvl6pPr>
                      <a:lvl7pPr marL="2742861" algn="l" defTabSz="914286" rtl="0" eaLnBrk="1" latinLnBrk="0" hangingPunct="1">
                        <a:defRPr sz="1700" kern="1200">
                          <a:solidFill>
                            <a:schemeClr val="tx1"/>
                          </a:solidFill>
                          <a:latin typeface="微软雅黑"/>
                          <a:ea typeface="微软雅黑"/>
                        </a:defRPr>
                      </a:lvl7pPr>
                      <a:lvl8pPr marL="3200004" algn="l" defTabSz="914286" rtl="0" eaLnBrk="1" latinLnBrk="0" hangingPunct="1">
                        <a:defRPr sz="1700" kern="1200">
                          <a:solidFill>
                            <a:schemeClr val="tx1"/>
                          </a:solidFill>
                          <a:latin typeface="微软雅黑"/>
                          <a:ea typeface="微软雅黑"/>
                        </a:defRPr>
                      </a:lvl8pPr>
                      <a:lvl9pPr marL="3657149" algn="l" defTabSz="914286" rtl="0" eaLnBrk="1" latinLnBrk="0" hangingPunct="1">
                        <a:defRPr sz="1700" kern="1200">
                          <a:solidFill>
                            <a:schemeClr val="tx1"/>
                          </a:solidFill>
                          <a:latin typeface="微软雅黑"/>
                          <a:ea typeface="微软雅黑"/>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u="none" strike="noStrike" cap="none" normalizeH="0" baseline="0" dirty="0" smtClean="0">
                          <a:ln>
                            <a:noFill/>
                          </a:ln>
                          <a:effectLst/>
                          <a:latin typeface="Times New Roman" panose="02020603050405020304" pitchFamily="18" charset="0"/>
                          <a:cs typeface="Times New Roman" panose="02020603050405020304" pitchFamily="18" charset="0"/>
                        </a:rPr>
                        <a:t>3</a:t>
                      </a:r>
                      <a:endPar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marT="45709" marB="45709" anchor="ctr" horzOverflow="overflow">
                    <a:lnL w="12700" cmpd="sng">
                      <a:solidFill>
                        <a:srgbClr val="285301"/>
                      </a:solidFill>
                    </a:lnL>
                    <a:lnR w="12700" cmpd="sng">
                      <a:solidFill>
                        <a:srgbClr val="285301"/>
                      </a:solidFill>
                    </a:lnR>
                    <a:lnT w="12700" cmpd="sng">
                      <a:solidFill>
                        <a:srgbClr val="285301"/>
                      </a:solidFill>
                    </a:lnT>
                    <a:lnB w="12700" cmpd="sng">
                      <a:solidFill>
                        <a:srgbClr val="285301"/>
                      </a:solidFill>
                    </a:lnB>
                    <a:lnTlToBr w="12700" cmpd="sng">
                      <a:noFill/>
                      <a:prstDash val="solid"/>
                    </a:lnTlToBr>
                    <a:lnBlToTr w="12700" cmpd="sng">
                      <a:noFill/>
                      <a:prstDash val="solid"/>
                    </a:lnBlToTr>
                    <a:noFill/>
                  </a:tcPr>
                </a:tc>
                <a:tc>
                  <a:txBody>
                    <a:bodyPr/>
                    <a:lstStyle>
                      <a:lvl1pPr marL="0" algn="l" defTabSz="914286" rtl="0" eaLnBrk="1" latinLnBrk="0" hangingPunct="1">
                        <a:defRPr sz="1700" kern="1200">
                          <a:solidFill>
                            <a:schemeClr val="tx1"/>
                          </a:solidFill>
                          <a:latin typeface="微软雅黑"/>
                          <a:ea typeface="微软雅黑"/>
                        </a:defRPr>
                      </a:lvl1pPr>
                      <a:lvl2pPr marL="457143" algn="l" defTabSz="914286" rtl="0" eaLnBrk="1" latinLnBrk="0" hangingPunct="1">
                        <a:defRPr sz="1700" kern="1200">
                          <a:solidFill>
                            <a:schemeClr val="tx1"/>
                          </a:solidFill>
                          <a:latin typeface="微软雅黑"/>
                          <a:ea typeface="微软雅黑"/>
                        </a:defRPr>
                      </a:lvl2pPr>
                      <a:lvl3pPr marL="914286" algn="l" defTabSz="914286" rtl="0" eaLnBrk="1" latinLnBrk="0" hangingPunct="1">
                        <a:defRPr sz="1700" kern="1200">
                          <a:solidFill>
                            <a:schemeClr val="tx1"/>
                          </a:solidFill>
                          <a:latin typeface="微软雅黑"/>
                          <a:ea typeface="微软雅黑"/>
                        </a:defRPr>
                      </a:lvl3pPr>
                      <a:lvl4pPr marL="1371430" algn="l" defTabSz="914286" rtl="0" eaLnBrk="1" latinLnBrk="0" hangingPunct="1">
                        <a:defRPr sz="1700" kern="1200">
                          <a:solidFill>
                            <a:schemeClr val="tx1"/>
                          </a:solidFill>
                          <a:latin typeface="微软雅黑"/>
                          <a:ea typeface="微软雅黑"/>
                        </a:defRPr>
                      </a:lvl4pPr>
                      <a:lvl5pPr marL="1828573" algn="l" defTabSz="914286" rtl="0" eaLnBrk="1" latinLnBrk="0" hangingPunct="1">
                        <a:defRPr sz="1700" kern="1200">
                          <a:solidFill>
                            <a:schemeClr val="tx1"/>
                          </a:solidFill>
                          <a:latin typeface="微软雅黑"/>
                          <a:ea typeface="微软雅黑"/>
                        </a:defRPr>
                      </a:lvl5pPr>
                      <a:lvl6pPr marL="2285718" algn="l" defTabSz="914286" rtl="0" eaLnBrk="1" latinLnBrk="0" hangingPunct="1">
                        <a:defRPr sz="1700" kern="1200">
                          <a:solidFill>
                            <a:schemeClr val="tx1"/>
                          </a:solidFill>
                          <a:latin typeface="微软雅黑"/>
                          <a:ea typeface="微软雅黑"/>
                        </a:defRPr>
                      </a:lvl6pPr>
                      <a:lvl7pPr marL="2742861" algn="l" defTabSz="914286" rtl="0" eaLnBrk="1" latinLnBrk="0" hangingPunct="1">
                        <a:defRPr sz="1700" kern="1200">
                          <a:solidFill>
                            <a:schemeClr val="tx1"/>
                          </a:solidFill>
                          <a:latin typeface="微软雅黑"/>
                          <a:ea typeface="微软雅黑"/>
                        </a:defRPr>
                      </a:lvl7pPr>
                      <a:lvl8pPr marL="3200004" algn="l" defTabSz="914286" rtl="0" eaLnBrk="1" latinLnBrk="0" hangingPunct="1">
                        <a:defRPr sz="1700" kern="1200">
                          <a:solidFill>
                            <a:schemeClr val="tx1"/>
                          </a:solidFill>
                          <a:latin typeface="微软雅黑"/>
                          <a:ea typeface="微软雅黑"/>
                        </a:defRPr>
                      </a:lvl8pPr>
                      <a:lvl9pPr marL="3657149" algn="l" defTabSz="914286" rtl="0" eaLnBrk="1" latinLnBrk="0" hangingPunct="1">
                        <a:defRPr sz="1700" kern="1200">
                          <a:solidFill>
                            <a:schemeClr val="tx1"/>
                          </a:solidFill>
                          <a:latin typeface="微软雅黑"/>
                          <a:ea typeface="微软雅黑"/>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u="none" strike="noStrike" cap="none" normalizeH="0" baseline="0" smtClean="0">
                          <a:ln>
                            <a:noFill/>
                          </a:ln>
                          <a:effectLst/>
                          <a:latin typeface="Times New Roman" panose="02020603050405020304" pitchFamily="18" charset="0"/>
                          <a:cs typeface="Times New Roman" panose="02020603050405020304" pitchFamily="18" charset="0"/>
                        </a:rPr>
                        <a:t>2</a:t>
                      </a:r>
                      <a:endParaRPr kumimoji="0" lang="en-US" altLang="zh-CN" sz="2000" b="0"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marT="45709" marB="45709" anchor="ctr" horzOverflow="overflow">
                    <a:lnL w="12700" cmpd="sng">
                      <a:solidFill>
                        <a:srgbClr val="285301"/>
                      </a:solidFill>
                    </a:lnL>
                    <a:lnR w="12700" cmpd="sng">
                      <a:solidFill>
                        <a:srgbClr val="285301"/>
                      </a:solidFill>
                    </a:lnR>
                    <a:lnT w="12700" cmpd="sng">
                      <a:solidFill>
                        <a:srgbClr val="285301"/>
                      </a:solidFill>
                    </a:lnT>
                    <a:lnB w="12700" cmpd="sng">
                      <a:solidFill>
                        <a:srgbClr val="285301"/>
                      </a:solidFill>
                    </a:lnB>
                    <a:lnTlToBr w="12700" cmpd="sng">
                      <a:noFill/>
                      <a:prstDash val="solid"/>
                    </a:lnTlToBr>
                    <a:lnBlToTr w="12700" cmpd="sng">
                      <a:noFill/>
                      <a:prstDash val="solid"/>
                    </a:lnBlToTr>
                    <a:noFill/>
                  </a:tcPr>
                </a:tc>
                <a:tc>
                  <a:txBody>
                    <a:bodyPr/>
                    <a:lstStyle>
                      <a:lvl1pPr marL="0" algn="l" defTabSz="914286" rtl="0" eaLnBrk="1" latinLnBrk="0" hangingPunct="1">
                        <a:defRPr sz="1700" kern="1200">
                          <a:solidFill>
                            <a:schemeClr val="tx1"/>
                          </a:solidFill>
                          <a:latin typeface="微软雅黑"/>
                          <a:ea typeface="微软雅黑"/>
                        </a:defRPr>
                      </a:lvl1pPr>
                      <a:lvl2pPr marL="457143" algn="l" defTabSz="914286" rtl="0" eaLnBrk="1" latinLnBrk="0" hangingPunct="1">
                        <a:defRPr sz="1700" kern="1200">
                          <a:solidFill>
                            <a:schemeClr val="tx1"/>
                          </a:solidFill>
                          <a:latin typeface="微软雅黑"/>
                          <a:ea typeface="微软雅黑"/>
                        </a:defRPr>
                      </a:lvl2pPr>
                      <a:lvl3pPr marL="914286" algn="l" defTabSz="914286" rtl="0" eaLnBrk="1" latinLnBrk="0" hangingPunct="1">
                        <a:defRPr sz="1700" kern="1200">
                          <a:solidFill>
                            <a:schemeClr val="tx1"/>
                          </a:solidFill>
                          <a:latin typeface="微软雅黑"/>
                          <a:ea typeface="微软雅黑"/>
                        </a:defRPr>
                      </a:lvl3pPr>
                      <a:lvl4pPr marL="1371430" algn="l" defTabSz="914286" rtl="0" eaLnBrk="1" latinLnBrk="0" hangingPunct="1">
                        <a:defRPr sz="1700" kern="1200">
                          <a:solidFill>
                            <a:schemeClr val="tx1"/>
                          </a:solidFill>
                          <a:latin typeface="微软雅黑"/>
                          <a:ea typeface="微软雅黑"/>
                        </a:defRPr>
                      </a:lvl4pPr>
                      <a:lvl5pPr marL="1828573" algn="l" defTabSz="914286" rtl="0" eaLnBrk="1" latinLnBrk="0" hangingPunct="1">
                        <a:defRPr sz="1700" kern="1200">
                          <a:solidFill>
                            <a:schemeClr val="tx1"/>
                          </a:solidFill>
                          <a:latin typeface="微软雅黑"/>
                          <a:ea typeface="微软雅黑"/>
                        </a:defRPr>
                      </a:lvl5pPr>
                      <a:lvl6pPr marL="2285718" algn="l" defTabSz="914286" rtl="0" eaLnBrk="1" latinLnBrk="0" hangingPunct="1">
                        <a:defRPr sz="1700" kern="1200">
                          <a:solidFill>
                            <a:schemeClr val="tx1"/>
                          </a:solidFill>
                          <a:latin typeface="微软雅黑"/>
                          <a:ea typeface="微软雅黑"/>
                        </a:defRPr>
                      </a:lvl6pPr>
                      <a:lvl7pPr marL="2742861" algn="l" defTabSz="914286" rtl="0" eaLnBrk="1" latinLnBrk="0" hangingPunct="1">
                        <a:defRPr sz="1700" kern="1200">
                          <a:solidFill>
                            <a:schemeClr val="tx1"/>
                          </a:solidFill>
                          <a:latin typeface="微软雅黑"/>
                          <a:ea typeface="微软雅黑"/>
                        </a:defRPr>
                      </a:lvl7pPr>
                      <a:lvl8pPr marL="3200004" algn="l" defTabSz="914286" rtl="0" eaLnBrk="1" latinLnBrk="0" hangingPunct="1">
                        <a:defRPr sz="1700" kern="1200">
                          <a:solidFill>
                            <a:schemeClr val="tx1"/>
                          </a:solidFill>
                          <a:latin typeface="微软雅黑"/>
                          <a:ea typeface="微软雅黑"/>
                        </a:defRPr>
                      </a:lvl8pPr>
                      <a:lvl9pPr marL="3657149" algn="l" defTabSz="914286" rtl="0" eaLnBrk="1" latinLnBrk="0" hangingPunct="1">
                        <a:defRPr sz="1700" kern="1200">
                          <a:solidFill>
                            <a:schemeClr val="tx1"/>
                          </a:solidFill>
                          <a:latin typeface="微软雅黑"/>
                          <a:ea typeface="微软雅黑"/>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u="none" strike="noStrike" cap="none" normalizeH="0" baseline="0" dirty="0" smtClean="0">
                          <a:ln>
                            <a:noFill/>
                          </a:ln>
                          <a:effectLst/>
                          <a:latin typeface="Times New Roman" panose="02020603050405020304" pitchFamily="18" charset="0"/>
                          <a:cs typeface="Times New Roman" panose="02020603050405020304" pitchFamily="18" charset="0"/>
                        </a:rPr>
                        <a:t>13</a:t>
                      </a:r>
                      <a:endPar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marT="45709" marB="45709" anchor="ctr" horzOverflow="overflow">
                    <a:lnL w="12700" cmpd="sng">
                      <a:solidFill>
                        <a:srgbClr val="285301"/>
                      </a:solidFill>
                    </a:lnL>
                    <a:lnR w="12700" cmpd="sng">
                      <a:solidFill>
                        <a:srgbClr val="285301"/>
                      </a:solidFill>
                    </a:lnR>
                    <a:lnT w="12700" cmpd="sng">
                      <a:solidFill>
                        <a:srgbClr val="285301"/>
                      </a:solidFill>
                    </a:lnT>
                    <a:lnB w="12700" cmpd="sng">
                      <a:solidFill>
                        <a:srgbClr val="285301"/>
                      </a:solidFill>
                    </a:lnB>
                    <a:lnTlToBr w="12700" cmpd="sng">
                      <a:noFill/>
                      <a:prstDash val="solid"/>
                    </a:lnTlToBr>
                    <a:lnBlToTr w="12700" cmpd="sng">
                      <a:noFill/>
                      <a:prstDash val="solid"/>
                    </a:lnBlToTr>
                    <a:noFill/>
                  </a:tcPr>
                </a:tc>
              </a:tr>
              <a:tr h="396000">
                <a:tc>
                  <a:txBody>
                    <a:bodyPr/>
                    <a:lstStyle>
                      <a:lvl1pPr marL="0" algn="l" defTabSz="914286" rtl="0" eaLnBrk="1" latinLnBrk="0" hangingPunct="1">
                        <a:defRPr sz="1700" kern="1200">
                          <a:solidFill>
                            <a:schemeClr val="tx1"/>
                          </a:solidFill>
                          <a:latin typeface="微软雅黑"/>
                          <a:ea typeface="微软雅黑"/>
                        </a:defRPr>
                      </a:lvl1pPr>
                      <a:lvl2pPr marL="457143" algn="l" defTabSz="914286" rtl="0" eaLnBrk="1" latinLnBrk="0" hangingPunct="1">
                        <a:defRPr sz="1700" kern="1200">
                          <a:solidFill>
                            <a:schemeClr val="tx1"/>
                          </a:solidFill>
                          <a:latin typeface="微软雅黑"/>
                          <a:ea typeface="微软雅黑"/>
                        </a:defRPr>
                      </a:lvl2pPr>
                      <a:lvl3pPr marL="914286" algn="l" defTabSz="914286" rtl="0" eaLnBrk="1" latinLnBrk="0" hangingPunct="1">
                        <a:defRPr sz="1700" kern="1200">
                          <a:solidFill>
                            <a:schemeClr val="tx1"/>
                          </a:solidFill>
                          <a:latin typeface="微软雅黑"/>
                          <a:ea typeface="微软雅黑"/>
                        </a:defRPr>
                      </a:lvl3pPr>
                      <a:lvl4pPr marL="1371430" algn="l" defTabSz="914286" rtl="0" eaLnBrk="1" latinLnBrk="0" hangingPunct="1">
                        <a:defRPr sz="1700" kern="1200">
                          <a:solidFill>
                            <a:schemeClr val="tx1"/>
                          </a:solidFill>
                          <a:latin typeface="微软雅黑"/>
                          <a:ea typeface="微软雅黑"/>
                        </a:defRPr>
                      </a:lvl4pPr>
                      <a:lvl5pPr marL="1828573" algn="l" defTabSz="914286" rtl="0" eaLnBrk="1" latinLnBrk="0" hangingPunct="1">
                        <a:defRPr sz="1700" kern="1200">
                          <a:solidFill>
                            <a:schemeClr val="tx1"/>
                          </a:solidFill>
                          <a:latin typeface="微软雅黑"/>
                          <a:ea typeface="微软雅黑"/>
                        </a:defRPr>
                      </a:lvl5pPr>
                      <a:lvl6pPr marL="2285718" algn="l" defTabSz="914286" rtl="0" eaLnBrk="1" latinLnBrk="0" hangingPunct="1">
                        <a:defRPr sz="1700" kern="1200">
                          <a:solidFill>
                            <a:schemeClr val="tx1"/>
                          </a:solidFill>
                          <a:latin typeface="微软雅黑"/>
                          <a:ea typeface="微软雅黑"/>
                        </a:defRPr>
                      </a:lvl6pPr>
                      <a:lvl7pPr marL="2742861" algn="l" defTabSz="914286" rtl="0" eaLnBrk="1" latinLnBrk="0" hangingPunct="1">
                        <a:defRPr sz="1700" kern="1200">
                          <a:solidFill>
                            <a:schemeClr val="tx1"/>
                          </a:solidFill>
                          <a:latin typeface="微软雅黑"/>
                          <a:ea typeface="微软雅黑"/>
                        </a:defRPr>
                      </a:lvl7pPr>
                      <a:lvl8pPr marL="3200004" algn="l" defTabSz="914286" rtl="0" eaLnBrk="1" latinLnBrk="0" hangingPunct="1">
                        <a:defRPr sz="1700" kern="1200">
                          <a:solidFill>
                            <a:schemeClr val="tx1"/>
                          </a:solidFill>
                          <a:latin typeface="微软雅黑"/>
                          <a:ea typeface="微软雅黑"/>
                        </a:defRPr>
                      </a:lvl8pPr>
                      <a:lvl9pPr marL="3657149" algn="l" defTabSz="914286" rtl="0" eaLnBrk="1" latinLnBrk="0" hangingPunct="1">
                        <a:defRPr sz="1700" kern="1200">
                          <a:solidFill>
                            <a:schemeClr val="tx1"/>
                          </a:solidFill>
                          <a:latin typeface="微软雅黑"/>
                          <a:ea typeface="微软雅黑"/>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u="none" strike="noStrike" cap="none" normalizeH="0" baseline="0" smtClean="0">
                          <a:ln>
                            <a:noFill/>
                          </a:ln>
                          <a:effectLst/>
                          <a:latin typeface="Times New Roman" panose="02020603050405020304" pitchFamily="18" charset="0"/>
                          <a:cs typeface="Times New Roman" panose="02020603050405020304" pitchFamily="18" charset="0"/>
                        </a:rPr>
                        <a:t>5</a:t>
                      </a:r>
                      <a:endParaRPr kumimoji="0" lang="en-US" altLang="zh-CN" sz="2000" b="0"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marT="45709" marB="45709" anchor="ctr" horzOverflow="overflow">
                    <a:lnL w="12700" cmpd="sng">
                      <a:solidFill>
                        <a:srgbClr val="285301"/>
                      </a:solidFill>
                    </a:lnL>
                    <a:lnR w="12700" cmpd="sng">
                      <a:solidFill>
                        <a:srgbClr val="285301"/>
                      </a:solidFill>
                    </a:lnR>
                    <a:lnT w="12700" cmpd="sng">
                      <a:solidFill>
                        <a:srgbClr val="285301"/>
                      </a:solidFill>
                    </a:lnT>
                    <a:lnB w="12700" cmpd="sng">
                      <a:solidFill>
                        <a:srgbClr val="285301"/>
                      </a:solidFill>
                    </a:lnB>
                    <a:lnTlToBr w="12700" cmpd="sng">
                      <a:noFill/>
                      <a:prstDash val="solid"/>
                    </a:lnTlToBr>
                    <a:lnBlToTr w="12700" cmpd="sng">
                      <a:noFill/>
                      <a:prstDash val="solid"/>
                    </a:lnBlToTr>
                    <a:noFill/>
                  </a:tcPr>
                </a:tc>
                <a:tc>
                  <a:txBody>
                    <a:bodyPr/>
                    <a:lstStyle>
                      <a:lvl1pPr marL="0" algn="l" defTabSz="914286" rtl="0" eaLnBrk="1" latinLnBrk="0" hangingPunct="1">
                        <a:defRPr sz="1700" kern="1200">
                          <a:solidFill>
                            <a:schemeClr val="tx1"/>
                          </a:solidFill>
                          <a:latin typeface="微软雅黑"/>
                          <a:ea typeface="微软雅黑"/>
                        </a:defRPr>
                      </a:lvl1pPr>
                      <a:lvl2pPr marL="457143" algn="l" defTabSz="914286" rtl="0" eaLnBrk="1" latinLnBrk="0" hangingPunct="1">
                        <a:defRPr sz="1700" kern="1200">
                          <a:solidFill>
                            <a:schemeClr val="tx1"/>
                          </a:solidFill>
                          <a:latin typeface="微软雅黑"/>
                          <a:ea typeface="微软雅黑"/>
                        </a:defRPr>
                      </a:lvl2pPr>
                      <a:lvl3pPr marL="914286" algn="l" defTabSz="914286" rtl="0" eaLnBrk="1" latinLnBrk="0" hangingPunct="1">
                        <a:defRPr sz="1700" kern="1200">
                          <a:solidFill>
                            <a:schemeClr val="tx1"/>
                          </a:solidFill>
                          <a:latin typeface="微软雅黑"/>
                          <a:ea typeface="微软雅黑"/>
                        </a:defRPr>
                      </a:lvl3pPr>
                      <a:lvl4pPr marL="1371430" algn="l" defTabSz="914286" rtl="0" eaLnBrk="1" latinLnBrk="0" hangingPunct="1">
                        <a:defRPr sz="1700" kern="1200">
                          <a:solidFill>
                            <a:schemeClr val="tx1"/>
                          </a:solidFill>
                          <a:latin typeface="微软雅黑"/>
                          <a:ea typeface="微软雅黑"/>
                        </a:defRPr>
                      </a:lvl4pPr>
                      <a:lvl5pPr marL="1828573" algn="l" defTabSz="914286" rtl="0" eaLnBrk="1" latinLnBrk="0" hangingPunct="1">
                        <a:defRPr sz="1700" kern="1200">
                          <a:solidFill>
                            <a:schemeClr val="tx1"/>
                          </a:solidFill>
                          <a:latin typeface="微软雅黑"/>
                          <a:ea typeface="微软雅黑"/>
                        </a:defRPr>
                      </a:lvl5pPr>
                      <a:lvl6pPr marL="2285718" algn="l" defTabSz="914286" rtl="0" eaLnBrk="1" latinLnBrk="0" hangingPunct="1">
                        <a:defRPr sz="1700" kern="1200">
                          <a:solidFill>
                            <a:schemeClr val="tx1"/>
                          </a:solidFill>
                          <a:latin typeface="微软雅黑"/>
                          <a:ea typeface="微软雅黑"/>
                        </a:defRPr>
                      </a:lvl6pPr>
                      <a:lvl7pPr marL="2742861" algn="l" defTabSz="914286" rtl="0" eaLnBrk="1" latinLnBrk="0" hangingPunct="1">
                        <a:defRPr sz="1700" kern="1200">
                          <a:solidFill>
                            <a:schemeClr val="tx1"/>
                          </a:solidFill>
                          <a:latin typeface="微软雅黑"/>
                          <a:ea typeface="微软雅黑"/>
                        </a:defRPr>
                      </a:lvl7pPr>
                      <a:lvl8pPr marL="3200004" algn="l" defTabSz="914286" rtl="0" eaLnBrk="1" latinLnBrk="0" hangingPunct="1">
                        <a:defRPr sz="1700" kern="1200">
                          <a:solidFill>
                            <a:schemeClr val="tx1"/>
                          </a:solidFill>
                          <a:latin typeface="微软雅黑"/>
                          <a:ea typeface="微软雅黑"/>
                        </a:defRPr>
                      </a:lvl8pPr>
                      <a:lvl9pPr marL="3657149" algn="l" defTabSz="914286" rtl="0" eaLnBrk="1" latinLnBrk="0" hangingPunct="1">
                        <a:defRPr sz="1700" kern="1200">
                          <a:solidFill>
                            <a:schemeClr val="tx1"/>
                          </a:solidFill>
                          <a:latin typeface="微软雅黑"/>
                          <a:ea typeface="微软雅黑"/>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u="none" strike="noStrike" cap="none" normalizeH="0" baseline="0" dirty="0" smtClean="0">
                          <a:ln>
                            <a:noFill/>
                          </a:ln>
                          <a:effectLst/>
                          <a:latin typeface="Times New Roman" panose="02020603050405020304" pitchFamily="18" charset="0"/>
                          <a:cs typeface="Times New Roman" panose="02020603050405020304" pitchFamily="18" charset="0"/>
                        </a:rPr>
                        <a:t>10</a:t>
                      </a:r>
                      <a:endPar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marT="45709" marB="45709" anchor="ctr" horzOverflow="overflow">
                    <a:lnL w="12700" cmpd="sng">
                      <a:solidFill>
                        <a:srgbClr val="285301"/>
                      </a:solidFill>
                    </a:lnL>
                    <a:lnR w="12700" cmpd="sng">
                      <a:solidFill>
                        <a:srgbClr val="285301"/>
                      </a:solidFill>
                    </a:lnR>
                    <a:lnT w="12700" cmpd="sng">
                      <a:solidFill>
                        <a:srgbClr val="285301"/>
                      </a:solidFill>
                    </a:lnT>
                    <a:lnB w="12700" cmpd="sng">
                      <a:solidFill>
                        <a:srgbClr val="285301"/>
                      </a:solidFill>
                    </a:lnB>
                    <a:lnTlToBr w="12700" cmpd="sng">
                      <a:noFill/>
                      <a:prstDash val="solid"/>
                    </a:lnTlToBr>
                    <a:lnBlToTr w="12700" cmpd="sng">
                      <a:noFill/>
                      <a:prstDash val="solid"/>
                    </a:lnBlToTr>
                    <a:noFill/>
                  </a:tcPr>
                </a:tc>
                <a:tc>
                  <a:txBody>
                    <a:bodyPr/>
                    <a:lstStyle>
                      <a:lvl1pPr marL="0" algn="l" defTabSz="914286" rtl="0" eaLnBrk="1" latinLnBrk="0" hangingPunct="1">
                        <a:defRPr sz="1700" kern="1200">
                          <a:solidFill>
                            <a:schemeClr val="tx1"/>
                          </a:solidFill>
                          <a:latin typeface="微软雅黑"/>
                          <a:ea typeface="微软雅黑"/>
                        </a:defRPr>
                      </a:lvl1pPr>
                      <a:lvl2pPr marL="457143" algn="l" defTabSz="914286" rtl="0" eaLnBrk="1" latinLnBrk="0" hangingPunct="1">
                        <a:defRPr sz="1700" kern="1200">
                          <a:solidFill>
                            <a:schemeClr val="tx1"/>
                          </a:solidFill>
                          <a:latin typeface="微软雅黑"/>
                          <a:ea typeface="微软雅黑"/>
                        </a:defRPr>
                      </a:lvl2pPr>
                      <a:lvl3pPr marL="914286" algn="l" defTabSz="914286" rtl="0" eaLnBrk="1" latinLnBrk="0" hangingPunct="1">
                        <a:defRPr sz="1700" kern="1200">
                          <a:solidFill>
                            <a:schemeClr val="tx1"/>
                          </a:solidFill>
                          <a:latin typeface="微软雅黑"/>
                          <a:ea typeface="微软雅黑"/>
                        </a:defRPr>
                      </a:lvl3pPr>
                      <a:lvl4pPr marL="1371430" algn="l" defTabSz="914286" rtl="0" eaLnBrk="1" latinLnBrk="0" hangingPunct="1">
                        <a:defRPr sz="1700" kern="1200">
                          <a:solidFill>
                            <a:schemeClr val="tx1"/>
                          </a:solidFill>
                          <a:latin typeface="微软雅黑"/>
                          <a:ea typeface="微软雅黑"/>
                        </a:defRPr>
                      </a:lvl4pPr>
                      <a:lvl5pPr marL="1828573" algn="l" defTabSz="914286" rtl="0" eaLnBrk="1" latinLnBrk="0" hangingPunct="1">
                        <a:defRPr sz="1700" kern="1200">
                          <a:solidFill>
                            <a:schemeClr val="tx1"/>
                          </a:solidFill>
                          <a:latin typeface="微软雅黑"/>
                          <a:ea typeface="微软雅黑"/>
                        </a:defRPr>
                      </a:lvl5pPr>
                      <a:lvl6pPr marL="2285718" algn="l" defTabSz="914286" rtl="0" eaLnBrk="1" latinLnBrk="0" hangingPunct="1">
                        <a:defRPr sz="1700" kern="1200">
                          <a:solidFill>
                            <a:schemeClr val="tx1"/>
                          </a:solidFill>
                          <a:latin typeface="微软雅黑"/>
                          <a:ea typeface="微软雅黑"/>
                        </a:defRPr>
                      </a:lvl6pPr>
                      <a:lvl7pPr marL="2742861" algn="l" defTabSz="914286" rtl="0" eaLnBrk="1" latinLnBrk="0" hangingPunct="1">
                        <a:defRPr sz="1700" kern="1200">
                          <a:solidFill>
                            <a:schemeClr val="tx1"/>
                          </a:solidFill>
                          <a:latin typeface="微软雅黑"/>
                          <a:ea typeface="微软雅黑"/>
                        </a:defRPr>
                      </a:lvl7pPr>
                      <a:lvl8pPr marL="3200004" algn="l" defTabSz="914286" rtl="0" eaLnBrk="1" latinLnBrk="0" hangingPunct="1">
                        <a:defRPr sz="1700" kern="1200">
                          <a:solidFill>
                            <a:schemeClr val="tx1"/>
                          </a:solidFill>
                          <a:latin typeface="微软雅黑"/>
                          <a:ea typeface="微软雅黑"/>
                        </a:defRPr>
                      </a:lvl8pPr>
                      <a:lvl9pPr marL="3657149" algn="l" defTabSz="914286" rtl="0" eaLnBrk="1" latinLnBrk="0" hangingPunct="1">
                        <a:defRPr sz="1700" kern="1200">
                          <a:solidFill>
                            <a:schemeClr val="tx1"/>
                          </a:solidFill>
                          <a:latin typeface="微软雅黑"/>
                          <a:ea typeface="微软雅黑"/>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u="none" strike="noStrike" cap="none" normalizeH="0" baseline="0" dirty="0" smtClean="0">
                          <a:ln>
                            <a:noFill/>
                          </a:ln>
                          <a:effectLst/>
                          <a:latin typeface="Times New Roman" panose="02020603050405020304" pitchFamily="18" charset="0"/>
                          <a:cs typeface="Times New Roman" panose="02020603050405020304" pitchFamily="18" charset="0"/>
                        </a:rPr>
                        <a:t>11</a:t>
                      </a:r>
                      <a:endPar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marT="45709" marB="45709" anchor="ctr" horzOverflow="overflow">
                    <a:lnL w="12700" cmpd="sng">
                      <a:solidFill>
                        <a:srgbClr val="285301"/>
                      </a:solidFill>
                    </a:lnL>
                    <a:lnR w="12700" cmpd="sng">
                      <a:solidFill>
                        <a:srgbClr val="285301"/>
                      </a:solidFill>
                    </a:lnR>
                    <a:lnT w="12700" cmpd="sng">
                      <a:solidFill>
                        <a:srgbClr val="285301"/>
                      </a:solidFill>
                    </a:lnT>
                    <a:lnB w="12700" cmpd="sng">
                      <a:solidFill>
                        <a:srgbClr val="285301"/>
                      </a:solidFill>
                    </a:lnB>
                    <a:lnTlToBr w="12700" cmpd="sng">
                      <a:noFill/>
                      <a:prstDash val="solid"/>
                    </a:lnTlToBr>
                    <a:lnBlToTr w="12700" cmpd="sng">
                      <a:noFill/>
                      <a:prstDash val="solid"/>
                    </a:lnBlToTr>
                    <a:noFill/>
                  </a:tcPr>
                </a:tc>
                <a:tc>
                  <a:txBody>
                    <a:bodyPr/>
                    <a:lstStyle>
                      <a:lvl1pPr marL="0" algn="l" defTabSz="914286" rtl="0" eaLnBrk="1" latinLnBrk="0" hangingPunct="1">
                        <a:defRPr sz="1700" kern="1200">
                          <a:solidFill>
                            <a:schemeClr val="tx1"/>
                          </a:solidFill>
                          <a:latin typeface="微软雅黑"/>
                          <a:ea typeface="微软雅黑"/>
                        </a:defRPr>
                      </a:lvl1pPr>
                      <a:lvl2pPr marL="457143" algn="l" defTabSz="914286" rtl="0" eaLnBrk="1" latinLnBrk="0" hangingPunct="1">
                        <a:defRPr sz="1700" kern="1200">
                          <a:solidFill>
                            <a:schemeClr val="tx1"/>
                          </a:solidFill>
                          <a:latin typeface="微软雅黑"/>
                          <a:ea typeface="微软雅黑"/>
                        </a:defRPr>
                      </a:lvl2pPr>
                      <a:lvl3pPr marL="914286" algn="l" defTabSz="914286" rtl="0" eaLnBrk="1" latinLnBrk="0" hangingPunct="1">
                        <a:defRPr sz="1700" kern="1200">
                          <a:solidFill>
                            <a:schemeClr val="tx1"/>
                          </a:solidFill>
                          <a:latin typeface="微软雅黑"/>
                          <a:ea typeface="微软雅黑"/>
                        </a:defRPr>
                      </a:lvl3pPr>
                      <a:lvl4pPr marL="1371430" algn="l" defTabSz="914286" rtl="0" eaLnBrk="1" latinLnBrk="0" hangingPunct="1">
                        <a:defRPr sz="1700" kern="1200">
                          <a:solidFill>
                            <a:schemeClr val="tx1"/>
                          </a:solidFill>
                          <a:latin typeface="微软雅黑"/>
                          <a:ea typeface="微软雅黑"/>
                        </a:defRPr>
                      </a:lvl4pPr>
                      <a:lvl5pPr marL="1828573" algn="l" defTabSz="914286" rtl="0" eaLnBrk="1" latinLnBrk="0" hangingPunct="1">
                        <a:defRPr sz="1700" kern="1200">
                          <a:solidFill>
                            <a:schemeClr val="tx1"/>
                          </a:solidFill>
                          <a:latin typeface="微软雅黑"/>
                          <a:ea typeface="微软雅黑"/>
                        </a:defRPr>
                      </a:lvl5pPr>
                      <a:lvl6pPr marL="2285718" algn="l" defTabSz="914286" rtl="0" eaLnBrk="1" latinLnBrk="0" hangingPunct="1">
                        <a:defRPr sz="1700" kern="1200">
                          <a:solidFill>
                            <a:schemeClr val="tx1"/>
                          </a:solidFill>
                          <a:latin typeface="微软雅黑"/>
                          <a:ea typeface="微软雅黑"/>
                        </a:defRPr>
                      </a:lvl6pPr>
                      <a:lvl7pPr marL="2742861" algn="l" defTabSz="914286" rtl="0" eaLnBrk="1" latinLnBrk="0" hangingPunct="1">
                        <a:defRPr sz="1700" kern="1200">
                          <a:solidFill>
                            <a:schemeClr val="tx1"/>
                          </a:solidFill>
                          <a:latin typeface="微软雅黑"/>
                          <a:ea typeface="微软雅黑"/>
                        </a:defRPr>
                      </a:lvl7pPr>
                      <a:lvl8pPr marL="3200004" algn="l" defTabSz="914286" rtl="0" eaLnBrk="1" latinLnBrk="0" hangingPunct="1">
                        <a:defRPr sz="1700" kern="1200">
                          <a:solidFill>
                            <a:schemeClr val="tx1"/>
                          </a:solidFill>
                          <a:latin typeface="微软雅黑"/>
                          <a:ea typeface="微软雅黑"/>
                        </a:defRPr>
                      </a:lvl8pPr>
                      <a:lvl9pPr marL="3657149" algn="l" defTabSz="914286" rtl="0" eaLnBrk="1" latinLnBrk="0" hangingPunct="1">
                        <a:defRPr sz="1700" kern="1200">
                          <a:solidFill>
                            <a:schemeClr val="tx1"/>
                          </a:solidFill>
                          <a:latin typeface="微软雅黑"/>
                          <a:ea typeface="微软雅黑"/>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u="none" strike="noStrike" cap="none" normalizeH="0" baseline="0" dirty="0" smtClean="0">
                          <a:ln>
                            <a:noFill/>
                          </a:ln>
                          <a:effectLst/>
                          <a:latin typeface="Times New Roman" panose="02020603050405020304" pitchFamily="18" charset="0"/>
                          <a:cs typeface="Times New Roman" panose="02020603050405020304" pitchFamily="18" charset="0"/>
                        </a:rPr>
                        <a:t>8</a:t>
                      </a:r>
                      <a:endPar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marT="45709" marB="45709" anchor="ctr" horzOverflow="overflow">
                    <a:lnL w="12700" cmpd="sng">
                      <a:solidFill>
                        <a:srgbClr val="285301"/>
                      </a:solidFill>
                    </a:lnL>
                    <a:lnR w="12700" cmpd="sng">
                      <a:solidFill>
                        <a:srgbClr val="285301"/>
                      </a:solidFill>
                    </a:lnR>
                    <a:lnT w="12700" cmpd="sng">
                      <a:solidFill>
                        <a:srgbClr val="285301"/>
                      </a:solidFill>
                    </a:lnT>
                    <a:lnB w="12700" cmpd="sng">
                      <a:solidFill>
                        <a:srgbClr val="285301"/>
                      </a:solidFill>
                    </a:lnB>
                    <a:lnTlToBr w="12700" cmpd="sng">
                      <a:noFill/>
                      <a:prstDash val="solid"/>
                    </a:lnTlToBr>
                    <a:lnBlToTr w="12700" cmpd="sng">
                      <a:noFill/>
                      <a:prstDash val="solid"/>
                    </a:lnBlToTr>
                    <a:noFill/>
                  </a:tcPr>
                </a:tc>
              </a:tr>
              <a:tr h="396000">
                <a:tc>
                  <a:txBody>
                    <a:bodyPr/>
                    <a:lstStyle>
                      <a:lvl1pPr marL="0" algn="l" defTabSz="914286" rtl="0" eaLnBrk="1" latinLnBrk="0" hangingPunct="1">
                        <a:defRPr sz="1700" kern="1200">
                          <a:solidFill>
                            <a:schemeClr val="tx1"/>
                          </a:solidFill>
                          <a:latin typeface="微软雅黑"/>
                          <a:ea typeface="微软雅黑"/>
                        </a:defRPr>
                      </a:lvl1pPr>
                      <a:lvl2pPr marL="457143" algn="l" defTabSz="914286" rtl="0" eaLnBrk="1" latinLnBrk="0" hangingPunct="1">
                        <a:defRPr sz="1700" kern="1200">
                          <a:solidFill>
                            <a:schemeClr val="tx1"/>
                          </a:solidFill>
                          <a:latin typeface="微软雅黑"/>
                          <a:ea typeface="微软雅黑"/>
                        </a:defRPr>
                      </a:lvl2pPr>
                      <a:lvl3pPr marL="914286" algn="l" defTabSz="914286" rtl="0" eaLnBrk="1" latinLnBrk="0" hangingPunct="1">
                        <a:defRPr sz="1700" kern="1200">
                          <a:solidFill>
                            <a:schemeClr val="tx1"/>
                          </a:solidFill>
                          <a:latin typeface="微软雅黑"/>
                          <a:ea typeface="微软雅黑"/>
                        </a:defRPr>
                      </a:lvl3pPr>
                      <a:lvl4pPr marL="1371430" algn="l" defTabSz="914286" rtl="0" eaLnBrk="1" latinLnBrk="0" hangingPunct="1">
                        <a:defRPr sz="1700" kern="1200">
                          <a:solidFill>
                            <a:schemeClr val="tx1"/>
                          </a:solidFill>
                          <a:latin typeface="微软雅黑"/>
                          <a:ea typeface="微软雅黑"/>
                        </a:defRPr>
                      </a:lvl4pPr>
                      <a:lvl5pPr marL="1828573" algn="l" defTabSz="914286" rtl="0" eaLnBrk="1" latinLnBrk="0" hangingPunct="1">
                        <a:defRPr sz="1700" kern="1200">
                          <a:solidFill>
                            <a:schemeClr val="tx1"/>
                          </a:solidFill>
                          <a:latin typeface="微软雅黑"/>
                          <a:ea typeface="微软雅黑"/>
                        </a:defRPr>
                      </a:lvl5pPr>
                      <a:lvl6pPr marL="2285718" algn="l" defTabSz="914286" rtl="0" eaLnBrk="1" latinLnBrk="0" hangingPunct="1">
                        <a:defRPr sz="1700" kern="1200">
                          <a:solidFill>
                            <a:schemeClr val="tx1"/>
                          </a:solidFill>
                          <a:latin typeface="微软雅黑"/>
                          <a:ea typeface="微软雅黑"/>
                        </a:defRPr>
                      </a:lvl6pPr>
                      <a:lvl7pPr marL="2742861" algn="l" defTabSz="914286" rtl="0" eaLnBrk="1" latinLnBrk="0" hangingPunct="1">
                        <a:defRPr sz="1700" kern="1200">
                          <a:solidFill>
                            <a:schemeClr val="tx1"/>
                          </a:solidFill>
                          <a:latin typeface="微软雅黑"/>
                          <a:ea typeface="微软雅黑"/>
                        </a:defRPr>
                      </a:lvl7pPr>
                      <a:lvl8pPr marL="3200004" algn="l" defTabSz="914286" rtl="0" eaLnBrk="1" latinLnBrk="0" hangingPunct="1">
                        <a:defRPr sz="1700" kern="1200">
                          <a:solidFill>
                            <a:schemeClr val="tx1"/>
                          </a:solidFill>
                          <a:latin typeface="微软雅黑"/>
                          <a:ea typeface="微软雅黑"/>
                        </a:defRPr>
                      </a:lvl8pPr>
                      <a:lvl9pPr marL="3657149" algn="l" defTabSz="914286" rtl="0" eaLnBrk="1" latinLnBrk="0" hangingPunct="1">
                        <a:defRPr sz="1700" kern="1200">
                          <a:solidFill>
                            <a:schemeClr val="tx1"/>
                          </a:solidFill>
                          <a:latin typeface="微软雅黑"/>
                          <a:ea typeface="微软雅黑"/>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u="none" strike="noStrike" cap="none" normalizeH="0" baseline="0" smtClean="0">
                          <a:ln>
                            <a:noFill/>
                          </a:ln>
                          <a:effectLst/>
                          <a:latin typeface="Times New Roman" panose="02020603050405020304" pitchFamily="18" charset="0"/>
                          <a:cs typeface="Times New Roman" panose="02020603050405020304" pitchFamily="18" charset="0"/>
                        </a:rPr>
                        <a:t>9</a:t>
                      </a:r>
                      <a:endParaRPr kumimoji="0" lang="en-US" altLang="zh-CN" sz="2000" b="0"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marT="45709" marB="45709" anchor="ctr" horzOverflow="overflow">
                    <a:lnL w="12700" cmpd="sng">
                      <a:solidFill>
                        <a:srgbClr val="285301"/>
                      </a:solidFill>
                    </a:lnL>
                    <a:lnR w="12700" cmpd="sng">
                      <a:solidFill>
                        <a:srgbClr val="285301"/>
                      </a:solidFill>
                    </a:lnR>
                    <a:lnT w="12700" cmpd="sng">
                      <a:solidFill>
                        <a:srgbClr val="285301"/>
                      </a:solidFill>
                    </a:lnT>
                    <a:lnB w="12700" cmpd="sng">
                      <a:solidFill>
                        <a:srgbClr val="285301"/>
                      </a:solidFill>
                    </a:lnB>
                    <a:lnTlToBr w="12700" cmpd="sng">
                      <a:noFill/>
                      <a:prstDash val="solid"/>
                    </a:lnTlToBr>
                    <a:lnBlToTr w="12700" cmpd="sng">
                      <a:noFill/>
                      <a:prstDash val="solid"/>
                    </a:lnBlToTr>
                    <a:noFill/>
                  </a:tcPr>
                </a:tc>
                <a:tc>
                  <a:txBody>
                    <a:bodyPr/>
                    <a:lstStyle>
                      <a:lvl1pPr marL="0" algn="l" defTabSz="914286" rtl="0" eaLnBrk="1" latinLnBrk="0" hangingPunct="1">
                        <a:defRPr sz="1700" kern="1200">
                          <a:solidFill>
                            <a:schemeClr val="tx1"/>
                          </a:solidFill>
                          <a:latin typeface="微软雅黑"/>
                          <a:ea typeface="微软雅黑"/>
                        </a:defRPr>
                      </a:lvl1pPr>
                      <a:lvl2pPr marL="457143" algn="l" defTabSz="914286" rtl="0" eaLnBrk="1" latinLnBrk="0" hangingPunct="1">
                        <a:defRPr sz="1700" kern="1200">
                          <a:solidFill>
                            <a:schemeClr val="tx1"/>
                          </a:solidFill>
                          <a:latin typeface="微软雅黑"/>
                          <a:ea typeface="微软雅黑"/>
                        </a:defRPr>
                      </a:lvl2pPr>
                      <a:lvl3pPr marL="914286" algn="l" defTabSz="914286" rtl="0" eaLnBrk="1" latinLnBrk="0" hangingPunct="1">
                        <a:defRPr sz="1700" kern="1200">
                          <a:solidFill>
                            <a:schemeClr val="tx1"/>
                          </a:solidFill>
                          <a:latin typeface="微软雅黑"/>
                          <a:ea typeface="微软雅黑"/>
                        </a:defRPr>
                      </a:lvl3pPr>
                      <a:lvl4pPr marL="1371430" algn="l" defTabSz="914286" rtl="0" eaLnBrk="1" latinLnBrk="0" hangingPunct="1">
                        <a:defRPr sz="1700" kern="1200">
                          <a:solidFill>
                            <a:schemeClr val="tx1"/>
                          </a:solidFill>
                          <a:latin typeface="微软雅黑"/>
                          <a:ea typeface="微软雅黑"/>
                        </a:defRPr>
                      </a:lvl4pPr>
                      <a:lvl5pPr marL="1828573" algn="l" defTabSz="914286" rtl="0" eaLnBrk="1" latinLnBrk="0" hangingPunct="1">
                        <a:defRPr sz="1700" kern="1200">
                          <a:solidFill>
                            <a:schemeClr val="tx1"/>
                          </a:solidFill>
                          <a:latin typeface="微软雅黑"/>
                          <a:ea typeface="微软雅黑"/>
                        </a:defRPr>
                      </a:lvl5pPr>
                      <a:lvl6pPr marL="2285718" algn="l" defTabSz="914286" rtl="0" eaLnBrk="1" latinLnBrk="0" hangingPunct="1">
                        <a:defRPr sz="1700" kern="1200">
                          <a:solidFill>
                            <a:schemeClr val="tx1"/>
                          </a:solidFill>
                          <a:latin typeface="微软雅黑"/>
                          <a:ea typeface="微软雅黑"/>
                        </a:defRPr>
                      </a:lvl6pPr>
                      <a:lvl7pPr marL="2742861" algn="l" defTabSz="914286" rtl="0" eaLnBrk="1" latinLnBrk="0" hangingPunct="1">
                        <a:defRPr sz="1700" kern="1200">
                          <a:solidFill>
                            <a:schemeClr val="tx1"/>
                          </a:solidFill>
                          <a:latin typeface="微软雅黑"/>
                          <a:ea typeface="微软雅黑"/>
                        </a:defRPr>
                      </a:lvl7pPr>
                      <a:lvl8pPr marL="3200004" algn="l" defTabSz="914286" rtl="0" eaLnBrk="1" latinLnBrk="0" hangingPunct="1">
                        <a:defRPr sz="1700" kern="1200">
                          <a:solidFill>
                            <a:schemeClr val="tx1"/>
                          </a:solidFill>
                          <a:latin typeface="微软雅黑"/>
                          <a:ea typeface="微软雅黑"/>
                        </a:defRPr>
                      </a:lvl8pPr>
                      <a:lvl9pPr marL="3657149" algn="l" defTabSz="914286" rtl="0" eaLnBrk="1" latinLnBrk="0" hangingPunct="1">
                        <a:defRPr sz="1700" kern="1200">
                          <a:solidFill>
                            <a:schemeClr val="tx1"/>
                          </a:solidFill>
                          <a:latin typeface="微软雅黑"/>
                          <a:ea typeface="微软雅黑"/>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u="none" strike="noStrike" cap="none" normalizeH="0" baseline="0" smtClean="0">
                          <a:ln>
                            <a:noFill/>
                          </a:ln>
                          <a:effectLst/>
                          <a:latin typeface="Times New Roman" panose="02020603050405020304" pitchFamily="18" charset="0"/>
                          <a:cs typeface="Times New Roman" panose="02020603050405020304" pitchFamily="18" charset="0"/>
                        </a:rPr>
                        <a:t>6</a:t>
                      </a:r>
                      <a:endParaRPr kumimoji="0" lang="en-US" altLang="zh-CN" sz="2000" b="0"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marT="45709" marB="45709" anchor="ctr" horzOverflow="overflow">
                    <a:lnL w="12700" cmpd="sng">
                      <a:solidFill>
                        <a:srgbClr val="285301"/>
                      </a:solidFill>
                    </a:lnL>
                    <a:lnR w="12700" cmpd="sng">
                      <a:solidFill>
                        <a:srgbClr val="285301"/>
                      </a:solidFill>
                    </a:lnR>
                    <a:lnT w="12700" cmpd="sng">
                      <a:solidFill>
                        <a:srgbClr val="285301"/>
                      </a:solidFill>
                    </a:lnT>
                    <a:lnB w="12700" cmpd="sng">
                      <a:solidFill>
                        <a:srgbClr val="285301"/>
                      </a:solidFill>
                    </a:lnB>
                    <a:lnTlToBr w="12700" cmpd="sng">
                      <a:noFill/>
                      <a:prstDash val="solid"/>
                    </a:lnTlToBr>
                    <a:lnBlToTr w="12700" cmpd="sng">
                      <a:noFill/>
                      <a:prstDash val="solid"/>
                    </a:lnBlToTr>
                    <a:noFill/>
                  </a:tcPr>
                </a:tc>
                <a:tc>
                  <a:txBody>
                    <a:bodyPr/>
                    <a:lstStyle>
                      <a:lvl1pPr marL="0" algn="l" defTabSz="914286" rtl="0" eaLnBrk="1" latinLnBrk="0" hangingPunct="1">
                        <a:defRPr sz="1700" kern="1200">
                          <a:solidFill>
                            <a:schemeClr val="tx1"/>
                          </a:solidFill>
                          <a:latin typeface="微软雅黑"/>
                          <a:ea typeface="微软雅黑"/>
                        </a:defRPr>
                      </a:lvl1pPr>
                      <a:lvl2pPr marL="457143" algn="l" defTabSz="914286" rtl="0" eaLnBrk="1" latinLnBrk="0" hangingPunct="1">
                        <a:defRPr sz="1700" kern="1200">
                          <a:solidFill>
                            <a:schemeClr val="tx1"/>
                          </a:solidFill>
                          <a:latin typeface="微软雅黑"/>
                          <a:ea typeface="微软雅黑"/>
                        </a:defRPr>
                      </a:lvl2pPr>
                      <a:lvl3pPr marL="914286" algn="l" defTabSz="914286" rtl="0" eaLnBrk="1" latinLnBrk="0" hangingPunct="1">
                        <a:defRPr sz="1700" kern="1200">
                          <a:solidFill>
                            <a:schemeClr val="tx1"/>
                          </a:solidFill>
                          <a:latin typeface="微软雅黑"/>
                          <a:ea typeface="微软雅黑"/>
                        </a:defRPr>
                      </a:lvl3pPr>
                      <a:lvl4pPr marL="1371430" algn="l" defTabSz="914286" rtl="0" eaLnBrk="1" latinLnBrk="0" hangingPunct="1">
                        <a:defRPr sz="1700" kern="1200">
                          <a:solidFill>
                            <a:schemeClr val="tx1"/>
                          </a:solidFill>
                          <a:latin typeface="微软雅黑"/>
                          <a:ea typeface="微软雅黑"/>
                        </a:defRPr>
                      </a:lvl4pPr>
                      <a:lvl5pPr marL="1828573" algn="l" defTabSz="914286" rtl="0" eaLnBrk="1" latinLnBrk="0" hangingPunct="1">
                        <a:defRPr sz="1700" kern="1200">
                          <a:solidFill>
                            <a:schemeClr val="tx1"/>
                          </a:solidFill>
                          <a:latin typeface="微软雅黑"/>
                          <a:ea typeface="微软雅黑"/>
                        </a:defRPr>
                      </a:lvl5pPr>
                      <a:lvl6pPr marL="2285718" algn="l" defTabSz="914286" rtl="0" eaLnBrk="1" latinLnBrk="0" hangingPunct="1">
                        <a:defRPr sz="1700" kern="1200">
                          <a:solidFill>
                            <a:schemeClr val="tx1"/>
                          </a:solidFill>
                          <a:latin typeface="微软雅黑"/>
                          <a:ea typeface="微软雅黑"/>
                        </a:defRPr>
                      </a:lvl6pPr>
                      <a:lvl7pPr marL="2742861" algn="l" defTabSz="914286" rtl="0" eaLnBrk="1" latinLnBrk="0" hangingPunct="1">
                        <a:defRPr sz="1700" kern="1200">
                          <a:solidFill>
                            <a:schemeClr val="tx1"/>
                          </a:solidFill>
                          <a:latin typeface="微软雅黑"/>
                          <a:ea typeface="微软雅黑"/>
                        </a:defRPr>
                      </a:lvl7pPr>
                      <a:lvl8pPr marL="3200004" algn="l" defTabSz="914286" rtl="0" eaLnBrk="1" latinLnBrk="0" hangingPunct="1">
                        <a:defRPr sz="1700" kern="1200">
                          <a:solidFill>
                            <a:schemeClr val="tx1"/>
                          </a:solidFill>
                          <a:latin typeface="微软雅黑"/>
                          <a:ea typeface="微软雅黑"/>
                        </a:defRPr>
                      </a:lvl8pPr>
                      <a:lvl9pPr marL="3657149" algn="l" defTabSz="914286" rtl="0" eaLnBrk="1" latinLnBrk="0" hangingPunct="1">
                        <a:defRPr sz="1700" kern="1200">
                          <a:solidFill>
                            <a:schemeClr val="tx1"/>
                          </a:solidFill>
                          <a:latin typeface="微软雅黑"/>
                          <a:ea typeface="微软雅黑"/>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u="none" strike="noStrike" cap="none" normalizeH="0" baseline="0" smtClean="0">
                          <a:ln>
                            <a:noFill/>
                          </a:ln>
                          <a:effectLst/>
                          <a:latin typeface="Times New Roman" panose="02020603050405020304" pitchFamily="18" charset="0"/>
                          <a:cs typeface="Times New Roman" panose="02020603050405020304" pitchFamily="18" charset="0"/>
                        </a:rPr>
                        <a:t>7</a:t>
                      </a:r>
                      <a:endParaRPr kumimoji="0" lang="en-US" altLang="zh-CN" sz="2000" b="0"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marT="45709" marB="45709" anchor="ctr" horzOverflow="overflow">
                    <a:lnL w="12700" cmpd="sng">
                      <a:solidFill>
                        <a:srgbClr val="285301"/>
                      </a:solidFill>
                    </a:lnL>
                    <a:lnR w="12700" cmpd="sng">
                      <a:solidFill>
                        <a:srgbClr val="285301"/>
                      </a:solidFill>
                    </a:lnR>
                    <a:lnT w="12700" cmpd="sng">
                      <a:solidFill>
                        <a:srgbClr val="285301"/>
                      </a:solidFill>
                    </a:lnT>
                    <a:lnB w="12700" cmpd="sng">
                      <a:solidFill>
                        <a:srgbClr val="285301"/>
                      </a:solidFill>
                    </a:lnB>
                    <a:lnTlToBr w="12700" cmpd="sng">
                      <a:noFill/>
                      <a:prstDash val="solid"/>
                    </a:lnTlToBr>
                    <a:lnBlToTr w="12700" cmpd="sng">
                      <a:noFill/>
                      <a:prstDash val="solid"/>
                    </a:lnBlToTr>
                    <a:noFill/>
                  </a:tcPr>
                </a:tc>
                <a:tc>
                  <a:txBody>
                    <a:bodyPr/>
                    <a:lstStyle>
                      <a:lvl1pPr marL="0" algn="l" defTabSz="914286" rtl="0" eaLnBrk="1" latinLnBrk="0" hangingPunct="1">
                        <a:defRPr sz="1700" kern="1200">
                          <a:solidFill>
                            <a:schemeClr val="tx1"/>
                          </a:solidFill>
                          <a:latin typeface="微软雅黑"/>
                          <a:ea typeface="微软雅黑"/>
                        </a:defRPr>
                      </a:lvl1pPr>
                      <a:lvl2pPr marL="457143" algn="l" defTabSz="914286" rtl="0" eaLnBrk="1" latinLnBrk="0" hangingPunct="1">
                        <a:defRPr sz="1700" kern="1200">
                          <a:solidFill>
                            <a:schemeClr val="tx1"/>
                          </a:solidFill>
                          <a:latin typeface="微软雅黑"/>
                          <a:ea typeface="微软雅黑"/>
                        </a:defRPr>
                      </a:lvl2pPr>
                      <a:lvl3pPr marL="914286" algn="l" defTabSz="914286" rtl="0" eaLnBrk="1" latinLnBrk="0" hangingPunct="1">
                        <a:defRPr sz="1700" kern="1200">
                          <a:solidFill>
                            <a:schemeClr val="tx1"/>
                          </a:solidFill>
                          <a:latin typeface="微软雅黑"/>
                          <a:ea typeface="微软雅黑"/>
                        </a:defRPr>
                      </a:lvl3pPr>
                      <a:lvl4pPr marL="1371430" algn="l" defTabSz="914286" rtl="0" eaLnBrk="1" latinLnBrk="0" hangingPunct="1">
                        <a:defRPr sz="1700" kern="1200">
                          <a:solidFill>
                            <a:schemeClr val="tx1"/>
                          </a:solidFill>
                          <a:latin typeface="微软雅黑"/>
                          <a:ea typeface="微软雅黑"/>
                        </a:defRPr>
                      </a:lvl4pPr>
                      <a:lvl5pPr marL="1828573" algn="l" defTabSz="914286" rtl="0" eaLnBrk="1" latinLnBrk="0" hangingPunct="1">
                        <a:defRPr sz="1700" kern="1200">
                          <a:solidFill>
                            <a:schemeClr val="tx1"/>
                          </a:solidFill>
                          <a:latin typeface="微软雅黑"/>
                          <a:ea typeface="微软雅黑"/>
                        </a:defRPr>
                      </a:lvl5pPr>
                      <a:lvl6pPr marL="2285718" algn="l" defTabSz="914286" rtl="0" eaLnBrk="1" latinLnBrk="0" hangingPunct="1">
                        <a:defRPr sz="1700" kern="1200">
                          <a:solidFill>
                            <a:schemeClr val="tx1"/>
                          </a:solidFill>
                          <a:latin typeface="微软雅黑"/>
                          <a:ea typeface="微软雅黑"/>
                        </a:defRPr>
                      </a:lvl6pPr>
                      <a:lvl7pPr marL="2742861" algn="l" defTabSz="914286" rtl="0" eaLnBrk="1" latinLnBrk="0" hangingPunct="1">
                        <a:defRPr sz="1700" kern="1200">
                          <a:solidFill>
                            <a:schemeClr val="tx1"/>
                          </a:solidFill>
                          <a:latin typeface="微软雅黑"/>
                          <a:ea typeface="微软雅黑"/>
                        </a:defRPr>
                      </a:lvl7pPr>
                      <a:lvl8pPr marL="3200004" algn="l" defTabSz="914286" rtl="0" eaLnBrk="1" latinLnBrk="0" hangingPunct="1">
                        <a:defRPr sz="1700" kern="1200">
                          <a:solidFill>
                            <a:schemeClr val="tx1"/>
                          </a:solidFill>
                          <a:latin typeface="微软雅黑"/>
                          <a:ea typeface="微软雅黑"/>
                        </a:defRPr>
                      </a:lvl8pPr>
                      <a:lvl9pPr marL="3657149" algn="l" defTabSz="914286" rtl="0" eaLnBrk="1" latinLnBrk="0" hangingPunct="1">
                        <a:defRPr sz="1700" kern="1200">
                          <a:solidFill>
                            <a:schemeClr val="tx1"/>
                          </a:solidFill>
                          <a:latin typeface="微软雅黑"/>
                          <a:ea typeface="微软雅黑"/>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u="none" strike="noStrike" cap="none" normalizeH="0" baseline="0" dirty="0" smtClean="0">
                          <a:ln>
                            <a:noFill/>
                          </a:ln>
                          <a:effectLst/>
                          <a:latin typeface="Times New Roman" panose="02020603050405020304" pitchFamily="18" charset="0"/>
                          <a:cs typeface="Times New Roman" panose="02020603050405020304" pitchFamily="18" charset="0"/>
                        </a:rPr>
                        <a:t>12</a:t>
                      </a:r>
                      <a:endPar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marT="45709" marB="45709" anchor="ctr" horzOverflow="overflow">
                    <a:lnL w="12700" cmpd="sng">
                      <a:solidFill>
                        <a:srgbClr val="285301"/>
                      </a:solidFill>
                    </a:lnL>
                    <a:lnR w="12700" cmpd="sng">
                      <a:solidFill>
                        <a:srgbClr val="285301"/>
                      </a:solidFill>
                    </a:lnR>
                    <a:lnT w="12700" cmpd="sng">
                      <a:solidFill>
                        <a:srgbClr val="285301"/>
                      </a:solidFill>
                    </a:lnT>
                    <a:lnB w="12700" cmpd="sng">
                      <a:solidFill>
                        <a:srgbClr val="285301"/>
                      </a:solidFill>
                    </a:lnB>
                    <a:lnTlToBr w="12700" cmpd="sng">
                      <a:noFill/>
                      <a:prstDash val="solid"/>
                    </a:lnTlToBr>
                    <a:lnBlToTr w="12700" cmpd="sng">
                      <a:noFill/>
                      <a:prstDash val="solid"/>
                    </a:lnBlToTr>
                    <a:noFill/>
                  </a:tcPr>
                </a:tc>
              </a:tr>
              <a:tr h="396000">
                <a:tc>
                  <a:txBody>
                    <a:bodyPr/>
                    <a:lstStyle>
                      <a:lvl1pPr marL="0" algn="l" defTabSz="914286" rtl="0" eaLnBrk="1" latinLnBrk="0" hangingPunct="1">
                        <a:defRPr sz="1700" kern="1200">
                          <a:solidFill>
                            <a:schemeClr val="tx1"/>
                          </a:solidFill>
                          <a:latin typeface="微软雅黑"/>
                          <a:ea typeface="微软雅黑"/>
                        </a:defRPr>
                      </a:lvl1pPr>
                      <a:lvl2pPr marL="457143" algn="l" defTabSz="914286" rtl="0" eaLnBrk="1" latinLnBrk="0" hangingPunct="1">
                        <a:defRPr sz="1700" kern="1200">
                          <a:solidFill>
                            <a:schemeClr val="tx1"/>
                          </a:solidFill>
                          <a:latin typeface="微软雅黑"/>
                          <a:ea typeface="微软雅黑"/>
                        </a:defRPr>
                      </a:lvl2pPr>
                      <a:lvl3pPr marL="914286" algn="l" defTabSz="914286" rtl="0" eaLnBrk="1" latinLnBrk="0" hangingPunct="1">
                        <a:defRPr sz="1700" kern="1200">
                          <a:solidFill>
                            <a:schemeClr val="tx1"/>
                          </a:solidFill>
                          <a:latin typeface="微软雅黑"/>
                          <a:ea typeface="微软雅黑"/>
                        </a:defRPr>
                      </a:lvl3pPr>
                      <a:lvl4pPr marL="1371430" algn="l" defTabSz="914286" rtl="0" eaLnBrk="1" latinLnBrk="0" hangingPunct="1">
                        <a:defRPr sz="1700" kern="1200">
                          <a:solidFill>
                            <a:schemeClr val="tx1"/>
                          </a:solidFill>
                          <a:latin typeface="微软雅黑"/>
                          <a:ea typeface="微软雅黑"/>
                        </a:defRPr>
                      </a:lvl4pPr>
                      <a:lvl5pPr marL="1828573" algn="l" defTabSz="914286" rtl="0" eaLnBrk="1" latinLnBrk="0" hangingPunct="1">
                        <a:defRPr sz="1700" kern="1200">
                          <a:solidFill>
                            <a:schemeClr val="tx1"/>
                          </a:solidFill>
                          <a:latin typeface="微软雅黑"/>
                          <a:ea typeface="微软雅黑"/>
                        </a:defRPr>
                      </a:lvl5pPr>
                      <a:lvl6pPr marL="2285718" algn="l" defTabSz="914286" rtl="0" eaLnBrk="1" latinLnBrk="0" hangingPunct="1">
                        <a:defRPr sz="1700" kern="1200">
                          <a:solidFill>
                            <a:schemeClr val="tx1"/>
                          </a:solidFill>
                          <a:latin typeface="微软雅黑"/>
                          <a:ea typeface="微软雅黑"/>
                        </a:defRPr>
                      </a:lvl6pPr>
                      <a:lvl7pPr marL="2742861" algn="l" defTabSz="914286" rtl="0" eaLnBrk="1" latinLnBrk="0" hangingPunct="1">
                        <a:defRPr sz="1700" kern="1200">
                          <a:solidFill>
                            <a:schemeClr val="tx1"/>
                          </a:solidFill>
                          <a:latin typeface="微软雅黑"/>
                          <a:ea typeface="微软雅黑"/>
                        </a:defRPr>
                      </a:lvl7pPr>
                      <a:lvl8pPr marL="3200004" algn="l" defTabSz="914286" rtl="0" eaLnBrk="1" latinLnBrk="0" hangingPunct="1">
                        <a:defRPr sz="1700" kern="1200">
                          <a:solidFill>
                            <a:schemeClr val="tx1"/>
                          </a:solidFill>
                          <a:latin typeface="微软雅黑"/>
                          <a:ea typeface="微软雅黑"/>
                        </a:defRPr>
                      </a:lvl8pPr>
                      <a:lvl9pPr marL="3657149" algn="l" defTabSz="914286" rtl="0" eaLnBrk="1" latinLnBrk="0" hangingPunct="1">
                        <a:defRPr sz="1700" kern="1200">
                          <a:solidFill>
                            <a:schemeClr val="tx1"/>
                          </a:solidFill>
                          <a:latin typeface="微软雅黑"/>
                          <a:ea typeface="微软雅黑"/>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u="none" strike="noStrike" cap="none" normalizeH="0" baseline="0" smtClean="0">
                          <a:ln>
                            <a:noFill/>
                          </a:ln>
                          <a:effectLst/>
                          <a:latin typeface="Times New Roman" panose="02020603050405020304" pitchFamily="18" charset="0"/>
                          <a:cs typeface="Times New Roman" panose="02020603050405020304" pitchFamily="18" charset="0"/>
                        </a:rPr>
                        <a:t>4</a:t>
                      </a:r>
                      <a:endParaRPr kumimoji="0" lang="en-US" altLang="zh-CN" sz="2000" b="0"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marT="45709" marB="45709" anchor="ctr" horzOverflow="overflow">
                    <a:lnL w="12700" cmpd="sng">
                      <a:solidFill>
                        <a:srgbClr val="285301"/>
                      </a:solidFill>
                    </a:lnL>
                    <a:lnR w="12700" cmpd="sng">
                      <a:solidFill>
                        <a:srgbClr val="285301"/>
                      </a:solidFill>
                    </a:lnR>
                    <a:lnT w="12700" cmpd="sng">
                      <a:solidFill>
                        <a:srgbClr val="285301"/>
                      </a:solidFill>
                    </a:lnT>
                    <a:lnB w="12700" cmpd="sng">
                      <a:solidFill>
                        <a:srgbClr val="285301"/>
                      </a:solidFill>
                    </a:lnB>
                    <a:lnTlToBr w="12700" cmpd="sng">
                      <a:noFill/>
                      <a:prstDash val="solid"/>
                    </a:lnTlToBr>
                    <a:lnBlToTr w="12700" cmpd="sng">
                      <a:noFill/>
                      <a:prstDash val="solid"/>
                    </a:lnBlToTr>
                    <a:noFill/>
                  </a:tcPr>
                </a:tc>
                <a:tc>
                  <a:txBody>
                    <a:bodyPr/>
                    <a:lstStyle>
                      <a:lvl1pPr marL="0" algn="l" defTabSz="914286" rtl="0" eaLnBrk="1" latinLnBrk="0" hangingPunct="1">
                        <a:defRPr sz="1700" kern="1200">
                          <a:solidFill>
                            <a:schemeClr val="tx1"/>
                          </a:solidFill>
                          <a:latin typeface="微软雅黑"/>
                          <a:ea typeface="微软雅黑"/>
                        </a:defRPr>
                      </a:lvl1pPr>
                      <a:lvl2pPr marL="457143" algn="l" defTabSz="914286" rtl="0" eaLnBrk="1" latinLnBrk="0" hangingPunct="1">
                        <a:defRPr sz="1700" kern="1200">
                          <a:solidFill>
                            <a:schemeClr val="tx1"/>
                          </a:solidFill>
                          <a:latin typeface="微软雅黑"/>
                          <a:ea typeface="微软雅黑"/>
                        </a:defRPr>
                      </a:lvl2pPr>
                      <a:lvl3pPr marL="914286" algn="l" defTabSz="914286" rtl="0" eaLnBrk="1" latinLnBrk="0" hangingPunct="1">
                        <a:defRPr sz="1700" kern="1200">
                          <a:solidFill>
                            <a:schemeClr val="tx1"/>
                          </a:solidFill>
                          <a:latin typeface="微软雅黑"/>
                          <a:ea typeface="微软雅黑"/>
                        </a:defRPr>
                      </a:lvl3pPr>
                      <a:lvl4pPr marL="1371430" algn="l" defTabSz="914286" rtl="0" eaLnBrk="1" latinLnBrk="0" hangingPunct="1">
                        <a:defRPr sz="1700" kern="1200">
                          <a:solidFill>
                            <a:schemeClr val="tx1"/>
                          </a:solidFill>
                          <a:latin typeface="微软雅黑"/>
                          <a:ea typeface="微软雅黑"/>
                        </a:defRPr>
                      </a:lvl4pPr>
                      <a:lvl5pPr marL="1828573" algn="l" defTabSz="914286" rtl="0" eaLnBrk="1" latinLnBrk="0" hangingPunct="1">
                        <a:defRPr sz="1700" kern="1200">
                          <a:solidFill>
                            <a:schemeClr val="tx1"/>
                          </a:solidFill>
                          <a:latin typeface="微软雅黑"/>
                          <a:ea typeface="微软雅黑"/>
                        </a:defRPr>
                      </a:lvl5pPr>
                      <a:lvl6pPr marL="2285718" algn="l" defTabSz="914286" rtl="0" eaLnBrk="1" latinLnBrk="0" hangingPunct="1">
                        <a:defRPr sz="1700" kern="1200">
                          <a:solidFill>
                            <a:schemeClr val="tx1"/>
                          </a:solidFill>
                          <a:latin typeface="微软雅黑"/>
                          <a:ea typeface="微软雅黑"/>
                        </a:defRPr>
                      </a:lvl6pPr>
                      <a:lvl7pPr marL="2742861" algn="l" defTabSz="914286" rtl="0" eaLnBrk="1" latinLnBrk="0" hangingPunct="1">
                        <a:defRPr sz="1700" kern="1200">
                          <a:solidFill>
                            <a:schemeClr val="tx1"/>
                          </a:solidFill>
                          <a:latin typeface="微软雅黑"/>
                          <a:ea typeface="微软雅黑"/>
                        </a:defRPr>
                      </a:lvl7pPr>
                      <a:lvl8pPr marL="3200004" algn="l" defTabSz="914286" rtl="0" eaLnBrk="1" latinLnBrk="0" hangingPunct="1">
                        <a:defRPr sz="1700" kern="1200">
                          <a:solidFill>
                            <a:schemeClr val="tx1"/>
                          </a:solidFill>
                          <a:latin typeface="微软雅黑"/>
                          <a:ea typeface="微软雅黑"/>
                        </a:defRPr>
                      </a:lvl8pPr>
                      <a:lvl9pPr marL="3657149" algn="l" defTabSz="914286" rtl="0" eaLnBrk="1" latinLnBrk="0" hangingPunct="1">
                        <a:defRPr sz="1700" kern="1200">
                          <a:solidFill>
                            <a:schemeClr val="tx1"/>
                          </a:solidFill>
                          <a:latin typeface="微软雅黑"/>
                          <a:ea typeface="微软雅黑"/>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u="none" strike="noStrike" cap="none" normalizeH="0" baseline="0" smtClean="0">
                          <a:ln>
                            <a:noFill/>
                          </a:ln>
                          <a:effectLst/>
                          <a:latin typeface="Times New Roman" panose="02020603050405020304" pitchFamily="18" charset="0"/>
                          <a:cs typeface="Times New Roman" panose="02020603050405020304" pitchFamily="18" charset="0"/>
                        </a:rPr>
                        <a:t>15</a:t>
                      </a:r>
                      <a:endParaRPr kumimoji="0" lang="en-US" altLang="zh-CN" sz="2000" b="0"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marT="45709" marB="45709" anchor="ctr" horzOverflow="overflow">
                    <a:lnL w="12700" cmpd="sng">
                      <a:solidFill>
                        <a:srgbClr val="285301"/>
                      </a:solidFill>
                    </a:lnL>
                    <a:lnR w="12700" cmpd="sng">
                      <a:solidFill>
                        <a:srgbClr val="285301"/>
                      </a:solidFill>
                    </a:lnR>
                    <a:lnT w="12700" cmpd="sng">
                      <a:solidFill>
                        <a:srgbClr val="285301"/>
                      </a:solidFill>
                    </a:lnT>
                    <a:lnB w="12700" cmpd="sng">
                      <a:solidFill>
                        <a:srgbClr val="285301"/>
                      </a:solidFill>
                    </a:lnB>
                    <a:lnTlToBr w="12700" cmpd="sng">
                      <a:noFill/>
                      <a:prstDash val="solid"/>
                    </a:lnTlToBr>
                    <a:lnBlToTr w="12700" cmpd="sng">
                      <a:noFill/>
                      <a:prstDash val="solid"/>
                    </a:lnBlToTr>
                    <a:noFill/>
                  </a:tcPr>
                </a:tc>
                <a:tc>
                  <a:txBody>
                    <a:bodyPr/>
                    <a:lstStyle>
                      <a:lvl1pPr marL="0" algn="l" defTabSz="914286" rtl="0" eaLnBrk="1" latinLnBrk="0" hangingPunct="1">
                        <a:defRPr sz="1700" kern="1200">
                          <a:solidFill>
                            <a:schemeClr val="tx1"/>
                          </a:solidFill>
                          <a:latin typeface="微软雅黑"/>
                          <a:ea typeface="微软雅黑"/>
                        </a:defRPr>
                      </a:lvl1pPr>
                      <a:lvl2pPr marL="457143" algn="l" defTabSz="914286" rtl="0" eaLnBrk="1" latinLnBrk="0" hangingPunct="1">
                        <a:defRPr sz="1700" kern="1200">
                          <a:solidFill>
                            <a:schemeClr val="tx1"/>
                          </a:solidFill>
                          <a:latin typeface="微软雅黑"/>
                          <a:ea typeface="微软雅黑"/>
                        </a:defRPr>
                      </a:lvl2pPr>
                      <a:lvl3pPr marL="914286" algn="l" defTabSz="914286" rtl="0" eaLnBrk="1" latinLnBrk="0" hangingPunct="1">
                        <a:defRPr sz="1700" kern="1200">
                          <a:solidFill>
                            <a:schemeClr val="tx1"/>
                          </a:solidFill>
                          <a:latin typeface="微软雅黑"/>
                          <a:ea typeface="微软雅黑"/>
                        </a:defRPr>
                      </a:lvl3pPr>
                      <a:lvl4pPr marL="1371430" algn="l" defTabSz="914286" rtl="0" eaLnBrk="1" latinLnBrk="0" hangingPunct="1">
                        <a:defRPr sz="1700" kern="1200">
                          <a:solidFill>
                            <a:schemeClr val="tx1"/>
                          </a:solidFill>
                          <a:latin typeface="微软雅黑"/>
                          <a:ea typeface="微软雅黑"/>
                        </a:defRPr>
                      </a:lvl4pPr>
                      <a:lvl5pPr marL="1828573" algn="l" defTabSz="914286" rtl="0" eaLnBrk="1" latinLnBrk="0" hangingPunct="1">
                        <a:defRPr sz="1700" kern="1200">
                          <a:solidFill>
                            <a:schemeClr val="tx1"/>
                          </a:solidFill>
                          <a:latin typeface="微软雅黑"/>
                          <a:ea typeface="微软雅黑"/>
                        </a:defRPr>
                      </a:lvl5pPr>
                      <a:lvl6pPr marL="2285718" algn="l" defTabSz="914286" rtl="0" eaLnBrk="1" latinLnBrk="0" hangingPunct="1">
                        <a:defRPr sz="1700" kern="1200">
                          <a:solidFill>
                            <a:schemeClr val="tx1"/>
                          </a:solidFill>
                          <a:latin typeface="微软雅黑"/>
                          <a:ea typeface="微软雅黑"/>
                        </a:defRPr>
                      </a:lvl6pPr>
                      <a:lvl7pPr marL="2742861" algn="l" defTabSz="914286" rtl="0" eaLnBrk="1" latinLnBrk="0" hangingPunct="1">
                        <a:defRPr sz="1700" kern="1200">
                          <a:solidFill>
                            <a:schemeClr val="tx1"/>
                          </a:solidFill>
                          <a:latin typeface="微软雅黑"/>
                          <a:ea typeface="微软雅黑"/>
                        </a:defRPr>
                      </a:lvl7pPr>
                      <a:lvl8pPr marL="3200004" algn="l" defTabSz="914286" rtl="0" eaLnBrk="1" latinLnBrk="0" hangingPunct="1">
                        <a:defRPr sz="1700" kern="1200">
                          <a:solidFill>
                            <a:schemeClr val="tx1"/>
                          </a:solidFill>
                          <a:latin typeface="微软雅黑"/>
                          <a:ea typeface="微软雅黑"/>
                        </a:defRPr>
                      </a:lvl8pPr>
                      <a:lvl9pPr marL="3657149" algn="l" defTabSz="914286" rtl="0" eaLnBrk="1" latinLnBrk="0" hangingPunct="1">
                        <a:defRPr sz="1700" kern="1200">
                          <a:solidFill>
                            <a:schemeClr val="tx1"/>
                          </a:solidFill>
                          <a:latin typeface="微软雅黑"/>
                          <a:ea typeface="微软雅黑"/>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u="none" strike="noStrike" cap="none" normalizeH="0" baseline="0" smtClean="0">
                          <a:ln>
                            <a:noFill/>
                          </a:ln>
                          <a:effectLst/>
                          <a:latin typeface="Times New Roman" panose="02020603050405020304" pitchFamily="18" charset="0"/>
                          <a:cs typeface="Times New Roman" panose="02020603050405020304" pitchFamily="18" charset="0"/>
                        </a:rPr>
                        <a:t>14</a:t>
                      </a:r>
                      <a:endParaRPr kumimoji="0" lang="en-US" altLang="zh-CN" sz="2000" b="0"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marT="45709" marB="45709" anchor="ctr" horzOverflow="overflow">
                    <a:lnL w="12700" cmpd="sng">
                      <a:solidFill>
                        <a:srgbClr val="285301"/>
                      </a:solidFill>
                    </a:lnL>
                    <a:lnR w="12700" cmpd="sng">
                      <a:solidFill>
                        <a:srgbClr val="285301"/>
                      </a:solidFill>
                    </a:lnR>
                    <a:lnT w="12700" cmpd="sng">
                      <a:solidFill>
                        <a:srgbClr val="285301"/>
                      </a:solidFill>
                    </a:lnT>
                    <a:lnB w="12700" cmpd="sng">
                      <a:solidFill>
                        <a:srgbClr val="285301"/>
                      </a:solidFill>
                    </a:lnB>
                    <a:lnTlToBr w="12700" cmpd="sng">
                      <a:noFill/>
                      <a:prstDash val="solid"/>
                    </a:lnTlToBr>
                    <a:lnBlToTr w="12700" cmpd="sng">
                      <a:noFill/>
                      <a:prstDash val="solid"/>
                    </a:lnBlToTr>
                    <a:noFill/>
                  </a:tcPr>
                </a:tc>
                <a:tc>
                  <a:txBody>
                    <a:bodyPr/>
                    <a:lstStyle>
                      <a:lvl1pPr marL="0" algn="l" defTabSz="914286" rtl="0" eaLnBrk="1" latinLnBrk="0" hangingPunct="1">
                        <a:defRPr sz="1700" kern="1200">
                          <a:solidFill>
                            <a:schemeClr val="tx1"/>
                          </a:solidFill>
                          <a:latin typeface="微软雅黑"/>
                          <a:ea typeface="微软雅黑"/>
                        </a:defRPr>
                      </a:lvl1pPr>
                      <a:lvl2pPr marL="457143" algn="l" defTabSz="914286" rtl="0" eaLnBrk="1" latinLnBrk="0" hangingPunct="1">
                        <a:defRPr sz="1700" kern="1200">
                          <a:solidFill>
                            <a:schemeClr val="tx1"/>
                          </a:solidFill>
                          <a:latin typeface="微软雅黑"/>
                          <a:ea typeface="微软雅黑"/>
                        </a:defRPr>
                      </a:lvl2pPr>
                      <a:lvl3pPr marL="914286" algn="l" defTabSz="914286" rtl="0" eaLnBrk="1" latinLnBrk="0" hangingPunct="1">
                        <a:defRPr sz="1700" kern="1200">
                          <a:solidFill>
                            <a:schemeClr val="tx1"/>
                          </a:solidFill>
                          <a:latin typeface="微软雅黑"/>
                          <a:ea typeface="微软雅黑"/>
                        </a:defRPr>
                      </a:lvl3pPr>
                      <a:lvl4pPr marL="1371430" algn="l" defTabSz="914286" rtl="0" eaLnBrk="1" latinLnBrk="0" hangingPunct="1">
                        <a:defRPr sz="1700" kern="1200">
                          <a:solidFill>
                            <a:schemeClr val="tx1"/>
                          </a:solidFill>
                          <a:latin typeface="微软雅黑"/>
                          <a:ea typeface="微软雅黑"/>
                        </a:defRPr>
                      </a:lvl4pPr>
                      <a:lvl5pPr marL="1828573" algn="l" defTabSz="914286" rtl="0" eaLnBrk="1" latinLnBrk="0" hangingPunct="1">
                        <a:defRPr sz="1700" kern="1200">
                          <a:solidFill>
                            <a:schemeClr val="tx1"/>
                          </a:solidFill>
                          <a:latin typeface="微软雅黑"/>
                          <a:ea typeface="微软雅黑"/>
                        </a:defRPr>
                      </a:lvl5pPr>
                      <a:lvl6pPr marL="2285718" algn="l" defTabSz="914286" rtl="0" eaLnBrk="1" latinLnBrk="0" hangingPunct="1">
                        <a:defRPr sz="1700" kern="1200">
                          <a:solidFill>
                            <a:schemeClr val="tx1"/>
                          </a:solidFill>
                          <a:latin typeface="微软雅黑"/>
                          <a:ea typeface="微软雅黑"/>
                        </a:defRPr>
                      </a:lvl6pPr>
                      <a:lvl7pPr marL="2742861" algn="l" defTabSz="914286" rtl="0" eaLnBrk="1" latinLnBrk="0" hangingPunct="1">
                        <a:defRPr sz="1700" kern="1200">
                          <a:solidFill>
                            <a:schemeClr val="tx1"/>
                          </a:solidFill>
                          <a:latin typeface="微软雅黑"/>
                          <a:ea typeface="微软雅黑"/>
                        </a:defRPr>
                      </a:lvl7pPr>
                      <a:lvl8pPr marL="3200004" algn="l" defTabSz="914286" rtl="0" eaLnBrk="1" latinLnBrk="0" hangingPunct="1">
                        <a:defRPr sz="1700" kern="1200">
                          <a:solidFill>
                            <a:schemeClr val="tx1"/>
                          </a:solidFill>
                          <a:latin typeface="微软雅黑"/>
                          <a:ea typeface="微软雅黑"/>
                        </a:defRPr>
                      </a:lvl8pPr>
                      <a:lvl9pPr marL="3657149" algn="l" defTabSz="914286" rtl="0" eaLnBrk="1" latinLnBrk="0" hangingPunct="1">
                        <a:defRPr sz="1700" kern="1200">
                          <a:solidFill>
                            <a:schemeClr val="tx1"/>
                          </a:solidFill>
                          <a:latin typeface="微软雅黑"/>
                          <a:ea typeface="微软雅黑"/>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u="none" strike="noStrike" cap="none" normalizeH="0" baseline="0" dirty="0" smtClean="0">
                          <a:ln>
                            <a:noFill/>
                          </a:ln>
                          <a:effectLst/>
                          <a:latin typeface="Times New Roman" panose="02020603050405020304" pitchFamily="18" charset="0"/>
                          <a:cs typeface="Times New Roman" panose="02020603050405020304" pitchFamily="18" charset="0"/>
                        </a:rPr>
                        <a:t>1</a:t>
                      </a:r>
                      <a:endPar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marT="45709" marB="45709" anchor="ctr" horzOverflow="overflow">
                    <a:lnL w="12700" cmpd="sng">
                      <a:solidFill>
                        <a:srgbClr val="285301"/>
                      </a:solidFill>
                    </a:lnL>
                    <a:lnR w="12700" cmpd="sng">
                      <a:solidFill>
                        <a:srgbClr val="285301"/>
                      </a:solidFill>
                    </a:lnR>
                    <a:lnT w="12700" cmpd="sng">
                      <a:solidFill>
                        <a:srgbClr val="285301"/>
                      </a:solidFill>
                    </a:lnT>
                    <a:lnB w="12700" cmpd="sng">
                      <a:solidFill>
                        <a:srgbClr val="285301"/>
                      </a:solidFill>
                    </a:lnB>
                    <a:lnTlToBr w="12700" cmpd="sng">
                      <a:noFill/>
                      <a:prstDash val="solid"/>
                    </a:lnTlToBr>
                    <a:lnBlToTr w="12700" cmpd="sng">
                      <a:noFill/>
                      <a:prstDash val="solid"/>
                    </a:lnBlToTr>
                    <a:noFill/>
                  </a:tcPr>
                </a:tc>
              </a:tr>
            </a:tbl>
          </a:graphicData>
        </a:graphic>
      </p:graphicFrame>
      <p:sp>
        <p:nvSpPr>
          <p:cNvPr id="25" name="Text Box 42"/>
          <p:cNvSpPr txBox="1">
            <a:spLocks noChangeArrowheads="1"/>
          </p:cNvSpPr>
          <p:nvPr/>
        </p:nvSpPr>
        <p:spPr bwMode="auto">
          <a:xfrm>
            <a:off x="1188258" y="3645010"/>
            <a:ext cx="9617394"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algn="just" eaLnBrk="1" fontAlgn="base" hangingPunct="1">
              <a:lnSpc>
                <a:spcPct val="150000"/>
              </a:lnSpc>
              <a:spcBef>
                <a:spcPct val="50000"/>
              </a:spcBef>
              <a:spcAft>
                <a:spcPct val="0"/>
              </a:spcAft>
            </a:pPr>
            <a:r>
              <a:rPr lang="zh-CN" altLang="en-US" sz="2400" b="0" dirty="0" smtClean="0">
                <a:solidFill>
                  <a:prstClr val="black"/>
                </a:solidFill>
                <a:ea typeface="微软雅黑" panose="020B0503020204020204" pitchFamily="34" charset="-122"/>
                <a:cs typeface="Times New Roman" panose="02020603050405020304" pitchFamily="18" charset="0"/>
              </a:rPr>
              <a:t>        </a:t>
            </a:r>
            <a:r>
              <a:rPr lang="zh-CN" altLang="en-US" sz="2400" dirty="0" smtClean="0">
                <a:solidFill>
                  <a:srgbClr val="009999"/>
                </a:solidFill>
                <a:ea typeface="微软雅黑" panose="020B0503020204020204" pitchFamily="34" charset="-122"/>
                <a:cs typeface="Times New Roman" panose="02020603050405020304" pitchFamily="18" charset="0"/>
              </a:rPr>
              <a:t>特点</a:t>
            </a:r>
            <a:r>
              <a:rPr lang="zh-CN" altLang="en-US" sz="2400" b="0" dirty="0">
                <a:solidFill>
                  <a:prstClr val="black"/>
                </a:solidFill>
                <a:ea typeface="微软雅黑" panose="020B0503020204020204" pitchFamily="34" charset="-122"/>
                <a:cs typeface="Times New Roman" panose="02020603050405020304" pitchFamily="18" charset="0"/>
              </a:rPr>
              <a:t>：每行数字之和、每列数字之和以及两条对角线上的数字之和都是</a:t>
            </a:r>
            <a:r>
              <a:rPr lang="en-US" altLang="zh-CN" sz="2400" b="0" dirty="0">
                <a:solidFill>
                  <a:prstClr val="black"/>
                </a:solidFill>
                <a:ea typeface="微软雅黑" panose="020B0503020204020204" pitchFamily="34" charset="-122"/>
                <a:cs typeface="Times New Roman" panose="02020603050405020304" pitchFamily="18" charset="0"/>
              </a:rPr>
              <a:t>34</a:t>
            </a:r>
            <a:r>
              <a:rPr lang="zh-CN" altLang="en-US" sz="2400" b="0" dirty="0">
                <a:solidFill>
                  <a:prstClr val="black"/>
                </a:solidFill>
                <a:ea typeface="微软雅黑" panose="020B0503020204020204" pitchFamily="34" charset="-122"/>
                <a:cs typeface="Times New Roman" panose="02020603050405020304" pitchFamily="18" charset="0"/>
              </a:rPr>
              <a:t>；若将幻方分成</a:t>
            </a:r>
            <a:r>
              <a:rPr lang="en-US" altLang="zh-CN" sz="2400" b="0" dirty="0">
                <a:solidFill>
                  <a:prstClr val="black"/>
                </a:solidFill>
                <a:ea typeface="微软雅黑" panose="020B0503020204020204" pitchFamily="34" charset="-122"/>
                <a:cs typeface="Times New Roman" panose="02020603050405020304" pitchFamily="18" charset="0"/>
              </a:rPr>
              <a:t>4</a:t>
            </a:r>
            <a:r>
              <a:rPr lang="zh-CN" altLang="en-US" sz="2400" b="0" dirty="0">
                <a:solidFill>
                  <a:prstClr val="black"/>
                </a:solidFill>
                <a:ea typeface="微软雅黑" panose="020B0503020204020204" pitchFamily="34" charset="-122"/>
                <a:cs typeface="Times New Roman" panose="02020603050405020304" pitchFamily="18" charset="0"/>
              </a:rPr>
              <a:t>个小方块，则每个小方块的</a:t>
            </a:r>
            <a:r>
              <a:rPr lang="en-US" altLang="zh-CN" sz="2400" b="0" dirty="0">
                <a:solidFill>
                  <a:prstClr val="black"/>
                </a:solidFill>
                <a:ea typeface="微软雅黑" panose="020B0503020204020204" pitchFamily="34" charset="-122"/>
                <a:cs typeface="Times New Roman" panose="02020603050405020304" pitchFamily="18" charset="0"/>
              </a:rPr>
              <a:t>4</a:t>
            </a:r>
            <a:r>
              <a:rPr lang="zh-CN" altLang="en-US" sz="2400" b="0" dirty="0">
                <a:solidFill>
                  <a:prstClr val="black"/>
                </a:solidFill>
                <a:ea typeface="微软雅黑" panose="020B0503020204020204" pitchFamily="34" charset="-122"/>
                <a:cs typeface="Times New Roman" panose="02020603050405020304" pitchFamily="18" charset="0"/>
              </a:rPr>
              <a:t>个数字之和都是</a:t>
            </a:r>
            <a:r>
              <a:rPr lang="en-US" altLang="zh-CN" sz="2400" b="0" dirty="0">
                <a:solidFill>
                  <a:prstClr val="black"/>
                </a:solidFill>
                <a:ea typeface="微软雅黑" panose="020B0503020204020204" pitchFamily="34" charset="-122"/>
                <a:cs typeface="Times New Roman" panose="02020603050405020304" pitchFamily="18" charset="0"/>
              </a:rPr>
              <a:t>34</a:t>
            </a:r>
            <a:r>
              <a:rPr lang="zh-CN" altLang="en-US" sz="2400" b="0" dirty="0">
                <a:solidFill>
                  <a:prstClr val="black"/>
                </a:solidFill>
                <a:ea typeface="微软雅黑" panose="020B0503020204020204" pitchFamily="34" charset="-122"/>
                <a:cs typeface="Times New Roman" panose="02020603050405020304" pitchFamily="18" charset="0"/>
              </a:rPr>
              <a:t>；中心方块的</a:t>
            </a:r>
            <a:r>
              <a:rPr lang="en-US" altLang="zh-CN" sz="2400" b="0" dirty="0">
                <a:solidFill>
                  <a:prstClr val="black"/>
                </a:solidFill>
                <a:ea typeface="微软雅黑" panose="020B0503020204020204" pitchFamily="34" charset="-122"/>
                <a:cs typeface="Times New Roman" panose="02020603050405020304" pitchFamily="18" charset="0"/>
              </a:rPr>
              <a:t>4</a:t>
            </a:r>
            <a:r>
              <a:rPr lang="zh-CN" altLang="en-US" sz="2400" b="0" dirty="0">
                <a:solidFill>
                  <a:prstClr val="black"/>
                </a:solidFill>
                <a:ea typeface="微软雅黑" panose="020B0503020204020204" pitchFamily="34" charset="-122"/>
                <a:cs typeface="Times New Roman" panose="02020603050405020304" pitchFamily="18" charset="0"/>
              </a:rPr>
              <a:t>个数字之和也是</a:t>
            </a:r>
            <a:r>
              <a:rPr lang="en-US" altLang="zh-CN" sz="2400" b="0" dirty="0">
                <a:solidFill>
                  <a:prstClr val="black"/>
                </a:solidFill>
                <a:ea typeface="微软雅黑" panose="020B0503020204020204" pitchFamily="34" charset="-122"/>
                <a:cs typeface="Times New Roman" panose="02020603050405020304" pitchFamily="18" charset="0"/>
              </a:rPr>
              <a:t>34</a:t>
            </a:r>
            <a:r>
              <a:rPr lang="zh-CN" altLang="en-US" sz="2400" b="0" dirty="0" smtClean="0">
                <a:solidFill>
                  <a:prstClr val="black"/>
                </a:solidFill>
                <a:ea typeface="微软雅黑" panose="020B0503020204020204" pitchFamily="34" charset="-122"/>
                <a:cs typeface="Times New Roman" panose="02020603050405020304" pitchFamily="18" charset="0"/>
              </a:rPr>
              <a:t>；</a:t>
            </a:r>
            <a:r>
              <a:rPr lang="en-US" altLang="zh-CN" sz="2400" b="0" dirty="0" smtClean="0">
                <a:solidFill>
                  <a:prstClr val="black"/>
                </a:solidFill>
                <a:ea typeface="微软雅黑" panose="020B0503020204020204" pitchFamily="34" charset="-122"/>
                <a:cs typeface="Times New Roman" panose="02020603050405020304" pitchFamily="18" charset="0"/>
              </a:rPr>
              <a:t>4</a:t>
            </a:r>
            <a:r>
              <a:rPr lang="zh-CN" altLang="en-US" sz="2400" b="0" dirty="0">
                <a:solidFill>
                  <a:prstClr val="black"/>
                </a:solidFill>
                <a:ea typeface="微软雅黑" panose="020B0503020204020204" pitchFamily="34" charset="-122"/>
                <a:cs typeface="Times New Roman" panose="02020603050405020304" pitchFamily="18" charset="0"/>
              </a:rPr>
              <a:t>个角上的</a:t>
            </a:r>
            <a:r>
              <a:rPr lang="en-US" altLang="zh-CN" sz="2400" b="0" dirty="0">
                <a:solidFill>
                  <a:prstClr val="black"/>
                </a:solidFill>
                <a:ea typeface="微软雅黑" panose="020B0503020204020204" pitchFamily="34" charset="-122"/>
                <a:cs typeface="Times New Roman" panose="02020603050405020304" pitchFamily="18" charset="0"/>
              </a:rPr>
              <a:t>4</a:t>
            </a:r>
            <a:r>
              <a:rPr lang="zh-CN" altLang="en-US" sz="2400" b="0" dirty="0">
                <a:solidFill>
                  <a:prstClr val="black"/>
                </a:solidFill>
                <a:ea typeface="微软雅黑" panose="020B0503020204020204" pitchFamily="34" charset="-122"/>
                <a:cs typeface="Times New Roman" panose="02020603050405020304" pitchFamily="18" charset="0"/>
              </a:rPr>
              <a:t>个数字相加，</a:t>
            </a:r>
            <a:r>
              <a:rPr lang="zh-CN" altLang="en-US" sz="2400" b="0" dirty="0" smtClean="0">
                <a:solidFill>
                  <a:prstClr val="black"/>
                </a:solidFill>
                <a:ea typeface="微软雅黑" panose="020B0503020204020204" pitchFamily="34" charset="-122"/>
                <a:cs typeface="Times New Roman" panose="02020603050405020304" pitchFamily="18" charset="0"/>
              </a:rPr>
              <a:t>或是对应</a:t>
            </a:r>
            <a:r>
              <a:rPr lang="zh-CN" altLang="en-US" sz="2400" b="0" dirty="0">
                <a:solidFill>
                  <a:prstClr val="black"/>
                </a:solidFill>
                <a:ea typeface="微软雅黑" panose="020B0503020204020204" pitchFamily="34" charset="-122"/>
                <a:cs typeface="Times New Roman" panose="02020603050405020304" pitchFamily="18" charset="0"/>
              </a:rPr>
              <a:t>的两边的中间数字相加，其</a:t>
            </a:r>
            <a:r>
              <a:rPr lang="zh-CN" altLang="en-US" sz="2400" b="0" dirty="0" smtClean="0">
                <a:solidFill>
                  <a:prstClr val="black"/>
                </a:solidFill>
                <a:ea typeface="微软雅黑" panose="020B0503020204020204" pitchFamily="34" charset="-122"/>
                <a:cs typeface="Times New Roman" panose="02020603050405020304" pitchFamily="18" charset="0"/>
              </a:rPr>
              <a:t>和还是</a:t>
            </a:r>
            <a:r>
              <a:rPr lang="en-US" altLang="zh-CN" sz="2400" b="0" dirty="0" smtClean="0">
                <a:solidFill>
                  <a:prstClr val="black"/>
                </a:solidFill>
                <a:ea typeface="微软雅黑" panose="020B0503020204020204" pitchFamily="34" charset="-122"/>
                <a:cs typeface="Times New Roman" panose="02020603050405020304" pitchFamily="18" charset="0"/>
              </a:rPr>
              <a:t>34</a:t>
            </a:r>
            <a:r>
              <a:rPr lang="zh-CN" altLang="en-US" sz="2400" b="0" dirty="0" smtClean="0">
                <a:solidFill>
                  <a:prstClr val="black"/>
                </a:solidFill>
                <a:ea typeface="微软雅黑" panose="020B0503020204020204" pitchFamily="34" charset="-122"/>
                <a:cs typeface="Times New Roman" panose="02020603050405020304" pitchFamily="18" charset="0"/>
              </a:rPr>
              <a:t>。最</a:t>
            </a:r>
            <a:r>
              <a:rPr lang="zh-CN" altLang="en-US" sz="2400" b="0" dirty="0">
                <a:solidFill>
                  <a:prstClr val="black"/>
                </a:solidFill>
                <a:ea typeface="微软雅黑" panose="020B0503020204020204" pitchFamily="34" charset="-122"/>
                <a:cs typeface="Times New Roman" panose="02020603050405020304" pitchFamily="18" charset="0"/>
              </a:rPr>
              <a:t>下边一行的中心数为</a:t>
            </a:r>
            <a:r>
              <a:rPr lang="en-US" altLang="zh-CN" sz="2400" b="0" dirty="0">
                <a:solidFill>
                  <a:prstClr val="black"/>
                </a:solidFill>
                <a:ea typeface="微软雅黑" panose="020B0503020204020204" pitchFamily="34" charset="-122"/>
                <a:cs typeface="Times New Roman" panose="02020603050405020304" pitchFamily="18" charset="0"/>
              </a:rPr>
              <a:t>1514</a:t>
            </a:r>
            <a:r>
              <a:rPr lang="zh-CN" altLang="en-US" sz="2400" b="0" dirty="0">
                <a:solidFill>
                  <a:prstClr val="black"/>
                </a:solidFill>
                <a:ea typeface="微软雅黑" panose="020B0503020204020204" pitchFamily="34" charset="-122"/>
                <a:cs typeface="Times New Roman" panose="02020603050405020304" pitchFamily="18" charset="0"/>
              </a:rPr>
              <a:t>，这正是创作这幅版画的时间。</a:t>
            </a:r>
          </a:p>
        </p:txBody>
      </p:sp>
    </p:spTree>
    <p:custDataLst>
      <p:tags r:id="rId1"/>
    </p:custDataLst>
    <p:extLst>
      <p:ext uri="{BB962C8B-B14F-4D97-AF65-F5344CB8AC3E}">
        <p14:creationId xmlns:p14="http://schemas.microsoft.com/office/powerpoint/2010/main" val="7420131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left)">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5">
                                            <p:txEl>
                                              <p:pRg st="0" end="0"/>
                                            </p:txEl>
                                          </p:spTgt>
                                        </p:tgtEl>
                                        <p:attrNameLst>
                                          <p:attrName>style.visibility</p:attrName>
                                        </p:attrNameLst>
                                      </p:cBhvr>
                                      <p:to>
                                        <p:strVal val="visible"/>
                                      </p:to>
                                    </p:set>
                                    <p:animEffect transition="in" filter="wipe(left)">
                                      <p:cBhvr>
                                        <p:cTn id="12" dur="500"/>
                                        <p:tgtEl>
                                          <p:spTgt spid="2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a:extLst>
              <a:ext uri="{FF2B5EF4-FFF2-40B4-BE49-F238E27FC236}">
                <a16:creationId xmlns:a16="http://schemas.microsoft.com/office/drawing/2014/main" xmlns="" id="{1C79A3DF-D1DD-4DCD-BBCA-3F9A1B85B033}"/>
              </a:ext>
            </a:extLst>
          </p:cNvPr>
          <p:cNvGrpSpPr/>
          <p:nvPr/>
        </p:nvGrpSpPr>
        <p:grpSpPr>
          <a:xfrm>
            <a:off x="486158" y="312361"/>
            <a:ext cx="5321016" cy="556191"/>
            <a:chOff x="486158" y="414665"/>
            <a:chExt cx="5321016" cy="556191"/>
          </a:xfrm>
        </p:grpSpPr>
        <p:sp>
          <p:nvSpPr>
            <p:cNvPr id="23" name="矩形 22">
              <a:extLst>
                <a:ext uri="{FF2B5EF4-FFF2-40B4-BE49-F238E27FC236}">
                  <a16:creationId xmlns:a16="http://schemas.microsoft.com/office/drawing/2014/main" xmlns="" id="{D694509D-4481-4D7D-B3BE-D6D36C1F91F3}"/>
                </a:ext>
              </a:extLst>
            </p:cNvPr>
            <p:cNvSpPr/>
            <p:nvPr/>
          </p:nvSpPr>
          <p:spPr>
            <a:xfrm>
              <a:off x="1172351" y="414665"/>
              <a:ext cx="4634823" cy="523220"/>
            </a:xfrm>
            <a:prstGeom prst="rect">
              <a:avLst/>
            </a:prstGeom>
          </p:spPr>
          <p:txBody>
            <a:bodyPr wrap="square">
              <a:spAutoFit/>
            </a:bodyPr>
            <a:lstStyle/>
            <a:p>
              <a:pPr lvl="0">
                <a:defRPr/>
              </a:pPr>
              <a:r>
                <a:rPr lang="zh-CN" altLang="en-US" sz="2800" b="1" spc="300" dirty="0">
                  <a:solidFill>
                    <a:prstClr val="black">
                      <a:lumMod val="95000"/>
                      <a:lumOff val="5000"/>
                    </a:prstClr>
                  </a:solidFill>
                  <a:latin typeface="微软雅黑" panose="020B0503020204020204" pitchFamily="34" charset="-122"/>
                  <a:ea typeface="微软雅黑" panose="020B0503020204020204" pitchFamily="34" charset="-122"/>
                  <a:cs typeface="+mn-ea"/>
                  <a:sym typeface="+mn-lt"/>
                </a:rPr>
                <a:t>欧拉四面体问题</a:t>
              </a:r>
            </a:p>
          </p:txBody>
        </p:sp>
        <p:sp>
          <p:nvSpPr>
            <p:cNvPr id="24" name="矩形 23">
              <a:extLst>
                <a:ext uri="{FF2B5EF4-FFF2-40B4-BE49-F238E27FC236}">
                  <a16:creationId xmlns:a16="http://schemas.microsoft.com/office/drawing/2014/main" xmlns="" id="{585731C8-2130-4A42-BDC6-479492FADCAA}"/>
                </a:ext>
              </a:extLst>
            </p:cNvPr>
            <p:cNvSpPr/>
            <p:nvPr/>
          </p:nvSpPr>
          <p:spPr>
            <a:xfrm>
              <a:off x="486158" y="509191"/>
              <a:ext cx="577495" cy="461665"/>
            </a:xfrm>
            <a:prstGeom prst="rect">
              <a:avLst/>
            </a:prstGeom>
          </p:spPr>
          <p:txBody>
            <a:bodyPr wrap="square">
              <a:spAutoFit/>
            </a:bodyPr>
            <a:lstStyle/>
            <a:p>
              <a:pPr lvl="0" algn="ctr">
                <a:defRPr/>
              </a:pPr>
              <a:r>
                <a:rPr lang="en-US" altLang="zh-CN" sz="2400" b="1" dirty="0">
                  <a:solidFill>
                    <a:prstClr val="white"/>
                  </a:solidFill>
                  <a:latin typeface="Times New Roman" pitchFamily="18" charset="0"/>
                  <a:ea typeface="微软雅黑" panose="020B0503020204020204" pitchFamily="34" charset="-122"/>
                  <a:cs typeface="Times New Roman" pitchFamily="18" charset="0"/>
                  <a:sym typeface="+mn-lt"/>
                </a:rPr>
                <a:t>§1</a:t>
              </a:r>
            </a:p>
          </p:txBody>
        </p:sp>
      </p:grpSp>
      <p:sp>
        <p:nvSpPr>
          <p:cNvPr id="5" name="Text Box 24"/>
          <p:cNvSpPr txBox="1">
            <a:spLocks noChangeArrowheads="1"/>
          </p:cNvSpPr>
          <p:nvPr/>
        </p:nvSpPr>
        <p:spPr bwMode="auto">
          <a:xfrm>
            <a:off x="970831" y="1351715"/>
            <a:ext cx="4292947" cy="4968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lnSpc>
                <a:spcPct val="120000"/>
              </a:lnSpc>
              <a:spcBef>
                <a:spcPct val="50000"/>
              </a:spcBef>
              <a:defRPr/>
            </a:pPr>
            <a:r>
              <a:rPr lang="zh-CN" altLang="en-US" sz="2400" b="0" kern="0" dirty="0" smtClean="0">
                <a:solidFill>
                  <a:srgbClr val="000000"/>
                </a:solidFill>
                <a:ea typeface="微软雅黑" panose="020B0503020204020204" pitchFamily="34" charset="-122"/>
                <a:cs typeface="Times New Roman" panose="02020603050405020304" pitchFamily="18" charset="0"/>
              </a:rPr>
              <a:t>同理</a:t>
            </a:r>
          </a:p>
        </p:txBody>
      </p:sp>
      <p:graphicFrame>
        <p:nvGraphicFramePr>
          <p:cNvPr id="6" name="对象 5"/>
          <p:cNvGraphicFramePr>
            <a:graphicFrameLocks noChangeAspect="1"/>
          </p:cNvGraphicFramePr>
          <p:nvPr>
            <p:extLst>
              <p:ext uri="{D42A27DB-BD31-4B8C-83A1-F6EECF244321}">
                <p14:modId xmlns:p14="http://schemas.microsoft.com/office/powerpoint/2010/main" val="2167736104"/>
              </p:ext>
            </p:extLst>
          </p:nvPr>
        </p:nvGraphicFramePr>
        <p:xfrm>
          <a:off x="3117304" y="1312387"/>
          <a:ext cx="5626100" cy="762000"/>
        </p:xfrm>
        <a:graphic>
          <a:graphicData uri="http://schemas.openxmlformats.org/presentationml/2006/ole">
            <mc:AlternateContent xmlns:mc="http://schemas.openxmlformats.org/markup-compatibility/2006">
              <mc:Choice xmlns:v="urn:schemas-microsoft-com:vml" Requires="v">
                <p:oleObj spid="_x0000_s200762" name="Equation" r:id="rId4" imgW="5626080" imgH="761760" progId="Equation.DSMT4">
                  <p:embed/>
                </p:oleObj>
              </mc:Choice>
              <mc:Fallback>
                <p:oleObj name="Equation" r:id="rId4" imgW="5626080" imgH="761760" progId="Equation.DSMT4">
                  <p:embed/>
                  <p:pic>
                    <p:nvPicPr>
                      <p:cNvPr id="0" name=""/>
                      <p:cNvPicPr/>
                      <p:nvPr/>
                    </p:nvPicPr>
                    <p:blipFill>
                      <a:blip r:embed="rId5"/>
                      <a:stretch>
                        <a:fillRect/>
                      </a:stretch>
                    </p:blipFill>
                    <p:spPr>
                      <a:xfrm>
                        <a:off x="3117304" y="1312387"/>
                        <a:ext cx="5626100" cy="762000"/>
                      </a:xfrm>
                      <a:prstGeom prst="rect">
                        <a:avLst/>
                      </a:prstGeom>
                    </p:spPr>
                  </p:pic>
                </p:oleObj>
              </mc:Fallback>
            </mc:AlternateContent>
          </a:graphicData>
        </a:graphic>
      </p:graphicFrame>
      <p:sp>
        <p:nvSpPr>
          <p:cNvPr id="7" name="Text Box 24"/>
          <p:cNvSpPr txBox="1">
            <a:spLocks noChangeArrowheads="1"/>
          </p:cNvSpPr>
          <p:nvPr/>
        </p:nvSpPr>
        <p:spPr bwMode="auto">
          <a:xfrm>
            <a:off x="971826" y="2278600"/>
            <a:ext cx="4292947" cy="53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lnSpc>
                <a:spcPct val="120000"/>
              </a:lnSpc>
              <a:spcBef>
                <a:spcPct val="50000"/>
              </a:spcBef>
              <a:defRPr/>
            </a:pPr>
            <a:r>
              <a:rPr lang="zh-CN" altLang="en-US" sz="2400" b="0" kern="0" dirty="0">
                <a:solidFill>
                  <a:srgbClr val="000000"/>
                </a:solidFill>
                <a:ea typeface="微软雅黑" panose="020B0503020204020204" pitchFamily="34" charset="-122"/>
                <a:cs typeface="Times New Roman" panose="02020603050405020304" pitchFamily="18" charset="0"/>
              </a:rPr>
              <a:t>将以上各式</a:t>
            </a:r>
            <a:r>
              <a:rPr lang="zh-CN" altLang="en-US" sz="2400" b="0" kern="0" dirty="0" smtClean="0">
                <a:solidFill>
                  <a:srgbClr val="000000"/>
                </a:solidFill>
                <a:ea typeface="微软雅黑" panose="020B0503020204020204" pitchFamily="34" charset="-122"/>
                <a:cs typeface="Times New Roman" panose="02020603050405020304" pitchFamily="18" charset="0"/>
              </a:rPr>
              <a:t>代入</a:t>
            </a:r>
            <a:r>
              <a:rPr lang="zh-CN" altLang="en-US" sz="2400" b="0" kern="0" dirty="0">
                <a:solidFill>
                  <a:srgbClr val="000000"/>
                </a:solidFill>
                <a:ea typeface="微软雅黑" panose="020B0503020204020204" pitchFamily="34" charset="-122"/>
                <a:cs typeface="Times New Roman" panose="02020603050405020304" pitchFamily="18" charset="0"/>
              </a:rPr>
              <a:t>（</a:t>
            </a:r>
            <a:r>
              <a:rPr lang="en-US" altLang="zh-CN" sz="2400" b="0" kern="0" dirty="0" smtClean="0">
                <a:solidFill>
                  <a:srgbClr val="000000"/>
                </a:solidFill>
                <a:ea typeface="微软雅黑" panose="020B0503020204020204" pitchFamily="34" charset="-122"/>
                <a:cs typeface="Times New Roman" panose="02020603050405020304" pitchFamily="18" charset="0"/>
              </a:rPr>
              <a:t>7-1</a:t>
            </a:r>
            <a:r>
              <a:rPr lang="zh-CN" altLang="en-US" sz="2400" b="0" kern="0" dirty="0">
                <a:solidFill>
                  <a:srgbClr val="000000"/>
                </a:solidFill>
                <a:ea typeface="微软雅黑" panose="020B0503020204020204" pitchFamily="34" charset="-122"/>
                <a:cs typeface="Times New Roman" panose="02020603050405020304" pitchFamily="18" charset="0"/>
              </a:rPr>
              <a:t>）</a:t>
            </a:r>
            <a:r>
              <a:rPr lang="zh-CN" altLang="en-US" sz="2400" b="0" kern="0" dirty="0" smtClean="0">
                <a:solidFill>
                  <a:srgbClr val="000000"/>
                </a:solidFill>
                <a:ea typeface="微软雅黑" panose="020B0503020204020204" pitchFamily="34" charset="-122"/>
                <a:cs typeface="Times New Roman" panose="02020603050405020304" pitchFamily="18" charset="0"/>
              </a:rPr>
              <a:t>式</a:t>
            </a:r>
            <a:r>
              <a:rPr lang="zh-CN" altLang="en-US" sz="2400" b="0" kern="0" dirty="0">
                <a:solidFill>
                  <a:srgbClr val="000000"/>
                </a:solidFill>
                <a:ea typeface="微软雅黑" panose="020B0503020204020204" pitchFamily="34" charset="-122"/>
                <a:cs typeface="Times New Roman" panose="02020603050405020304" pitchFamily="18" charset="0"/>
              </a:rPr>
              <a:t>，得</a:t>
            </a:r>
            <a:endParaRPr lang="zh-CN" altLang="en-US" sz="2400" b="0" kern="0" dirty="0" smtClean="0">
              <a:solidFill>
                <a:srgbClr val="000000"/>
              </a:solidFill>
              <a:ea typeface="微软雅黑" panose="020B0503020204020204" pitchFamily="34" charset="-122"/>
              <a:cs typeface="Times New Roman" panose="02020603050405020304" pitchFamily="18" charset="0"/>
            </a:endParaRPr>
          </a:p>
        </p:txBody>
      </p:sp>
      <p:graphicFrame>
        <p:nvGraphicFramePr>
          <p:cNvPr id="8" name="对象 7"/>
          <p:cNvGraphicFramePr>
            <a:graphicFrameLocks noChangeAspect="1"/>
          </p:cNvGraphicFramePr>
          <p:nvPr>
            <p:extLst>
              <p:ext uri="{D42A27DB-BD31-4B8C-83A1-F6EECF244321}">
                <p14:modId xmlns:p14="http://schemas.microsoft.com/office/powerpoint/2010/main" val="3096683655"/>
              </p:ext>
            </p:extLst>
          </p:nvPr>
        </p:nvGraphicFramePr>
        <p:xfrm>
          <a:off x="2695674" y="3103652"/>
          <a:ext cx="6223000" cy="2590800"/>
        </p:xfrm>
        <a:graphic>
          <a:graphicData uri="http://schemas.openxmlformats.org/presentationml/2006/ole">
            <mc:AlternateContent xmlns:mc="http://schemas.openxmlformats.org/markup-compatibility/2006">
              <mc:Choice xmlns:v="urn:schemas-microsoft-com:vml" Requires="v">
                <p:oleObj spid="_x0000_s200763" name="Equation" r:id="rId6" imgW="6222960" imgH="2590560" progId="Equation.DSMT4">
                  <p:embed/>
                </p:oleObj>
              </mc:Choice>
              <mc:Fallback>
                <p:oleObj name="Equation" r:id="rId6" imgW="6222960" imgH="2590560" progId="Equation.DSMT4">
                  <p:embed/>
                  <p:pic>
                    <p:nvPicPr>
                      <p:cNvPr id="0" name=""/>
                      <p:cNvPicPr/>
                      <p:nvPr/>
                    </p:nvPicPr>
                    <p:blipFill>
                      <a:blip r:embed="rId7"/>
                      <a:stretch>
                        <a:fillRect/>
                      </a:stretch>
                    </p:blipFill>
                    <p:spPr>
                      <a:xfrm>
                        <a:off x="2695674" y="3103652"/>
                        <a:ext cx="6223000" cy="2590800"/>
                      </a:xfrm>
                      <a:prstGeom prst="rect">
                        <a:avLst/>
                      </a:prstGeom>
                    </p:spPr>
                  </p:pic>
                </p:oleObj>
              </mc:Fallback>
            </mc:AlternateContent>
          </a:graphicData>
        </a:graphic>
      </p:graphicFrame>
      <p:cxnSp>
        <p:nvCxnSpPr>
          <p:cNvPr id="9" name="直接连接符 8"/>
          <p:cNvCxnSpPr/>
          <p:nvPr/>
        </p:nvCxnSpPr>
        <p:spPr>
          <a:xfrm>
            <a:off x="2636520" y="5760994"/>
            <a:ext cx="6507480" cy="0"/>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4245695" y="5803238"/>
            <a:ext cx="3600449" cy="646331"/>
          </a:xfrm>
          <a:prstGeom prst="rect">
            <a:avLst/>
          </a:prstGeom>
          <a:noFill/>
        </p:spPr>
        <p:txBody>
          <a:bodyPr wrap="square" rtlCol="0">
            <a:spAutoFit/>
          </a:bodyPr>
          <a:lstStyle/>
          <a:p>
            <a:pPr algn="just" fontAlgn="base">
              <a:lnSpc>
                <a:spcPct val="150000"/>
              </a:lnSpc>
              <a:spcBef>
                <a:spcPct val="0"/>
              </a:spcBef>
              <a:spcAft>
                <a:spcPct val="0"/>
              </a:spcAft>
            </a:pPr>
            <a:r>
              <a:rPr lang="zh-CN" altLang="en-US" sz="2400" b="1" dirty="0">
                <a:solidFill>
                  <a:srgbClr val="009999"/>
                </a:solidFill>
                <a:latin typeface="Times New Roman" panose="02020603050405020304" pitchFamily="18" charset="0"/>
                <a:ea typeface="微软雅黑" panose="020B0503020204020204" pitchFamily="34" charset="-122"/>
                <a:cs typeface="Times New Roman" panose="02020603050405020304" pitchFamily="18" charset="0"/>
              </a:rPr>
              <a:t>欧拉的四面体求体积公式</a:t>
            </a:r>
            <a:endParaRPr lang="en-US" altLang="zh-CN" sz="2400" b="1" dirty="0">
              <a:solidFill>
                <a:srgbClr val="009999"/>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custDataLst>
      <p:tags r:id="rId2"/>
    </p:custDataLst>
    <p:extLst>
      <p:ext uri="{BB962C8B-B14F-4D97-AF65-F5344CB8AC3E}">
        <p14:creationId xmlns:p14="http://schemas.microsoft.com/office/powerpoint/2010/main" val="17310928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left)">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wipe(left)">
                                      <p:cBhvr>
                                        <p:cTn id="21" dur="500"/>
                                        <p:tgtEl>
                                          <p:spTgt spid="8"/>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wipe(left)">
                                      <p:cBhvr>
                                        <p:cTn id="26" dur="500"/>
                                        <p:tgtEl>
                                          <p:spTgt spid="9"/>
                                        </p:tgtEl>
                                      </p:cBhvr>
                                    </p:animEffect>
                                  </p:childTnLst>
                                </p:cTn>
                              </p:par>
                            </p:childTnLst>
                          </p:cTn>
                        </p:par>
                        <p:par>
                          <p:cTn id="27" fill="hold">
                            <p:stCondLst>
                              <p:cond delay="500"/>
                            </p:stCondLst>
                            <p:childTnLst>
                              <p:par>
                                <p:cTn id="28" presetID="22" presetClass="entr" presetSubtype="8" fill="hold" grpId="0" nodeType="after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wipe(left)">
                                      <p:cBhvr>
                                        <p:cTn id="3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11"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a:extLst>
              <a:ext uri="{FF2B5EF4-FFF2-40B4-BE49-F238E27FC236}">
                <a16:creationId xmlns:a16="http://schemas.microsoft.com/office/drawing/2014/main" xmlns="" id="{1C79A3DF-D1DD-4DCD-BBCA-3F9A1B85B033}"/>
              </a:ext>
            </a:extLst>
          </p:cNvPr>
          <p:cNvGrpSpPr/>
          <p:nvPr/>
        </p:nvGrpSpPr>
        <p:grpSpPr>
          <a:xfrm>
            <a:off x="486158" y="312361"/>
            <a:ext cx="2601172" cy="556191"/>
            <a:chOff x="486158" y="414665"/>
            <a:chExt cx="2601172" cy="556191"/>
          </a:xfrm>
        </p:grpSpPr>
        <p:sp>
          <p:nvSpPr>
            <p:cNvPr id="23" name="矩形 22">
              <a:extLst>
                <a:ext uri="{FF2B5EF4-FFF2-40B4-BE49-F238E27FC236}">
                  <a16:creationId xmlns:a16="http://schemas.microsoft.com/office/drawing/2014/main" xmlns="" id="{D694509D-4481-4D7D-B3BE-D6D36C1F91F3}"/>
                </a:ext>
              </a:extLst>
            </p:cNvPr>
            <p:cNvSpPr/>
            <p:nvPr/>
          </p:nvSpPr>
          <p:spPr>
            <a:xfrm>
              <a:off x="1172352" y="414665"/>
              <a:ext cx="1914978" cy="523220"/>
            </a:xfrm>
            <a:prstGeom prst="rect">
              <a:avLst/>
            </a:prstGeom>
          </p:spPr>
          <p:txBody>
            <a:bodyPr wrap="square">
              <a:spAutoFit/>
            </a:bodyPr>
            <a:lstStyle/>
            <a:p>
              <a:pPr lvl="0">
                <a:defRPr/>
              </a:pPr>
              <a:r>
                <a:rPr lang="zh-CN" altLang="en-US" sz="2800" b="1" spc="300" dirty="0">
                  <a:solidFill>
                    <a:prstClr val="black">
                      <a:lumMod val="95000"/>
                      <a:lumOff val="5000"/>
                    </a:prstClr>
                  </a:solidFill>
                  <a:latin typeface="微软雅黑" panose="020B0503020204020204" pitchFamily="34" charset="-122"/>
                  <a:ea typeface="微软雅黑" panose="020B0503020204020204" pitchFamily="34" charset="-122"/>
                  <a:cs typeface="+mn-ea"/>
                  <a:sym typeface="+mn-lt"/>
                </a:rPr>
                <a:t>丢勒幻方</a:t>
              </a:r>
            </a:p>
          </p:txBody>
        </p:sp>
        <p:sp>
          <p:nvSpPr>
            <p:cNvPr id="24" name="矩形 23">
              <a:extLst>
                <a:ext uri="{FF2B5EF4-FFF2-40B4-BE49-F238E27FC236}">
                  <a16:creationId xmlns:a16="http://schemas.microsoft.com/office/drawing/2014/main" xmlns="" id="{585731C8-2130-4A42-BDC6-479492FADCAA}"/>
                </a:ext>
              </a:extLst>
            </p:cNvPr>
            <p:cNvSpPr/>
            <p:nvPr/>
          </p:nvSpPr>
          <p:spPr>
            <a:xfrm>
              <a:off x="486158" y="509191"/>
              <a:ext cx="577495" cy="461665"/>
            </a:xfrm>
            <a:prstGeom prst="rect">
              <a:avLst/>
            </a:prstGeom>
          </p:spPr>
          <p:txBody>
            <a:bodyPr wrap="square">
              <a:spAutoFit/>
            </a:bodyPr>
            <a:lstStyle/>
            <a:p>
              <a:pPr lvl="0" algn="ctr">
                <a:defRPr/>
              </a:pPr>
              <a:r>
                <a:rPr lang="en-US" altLang="zh-CN" sz="2400" b="1" dirty="0" smtClean="0">
                  <a:solidFill>
                    <a:prstClr val="white"/>
                  </a:solidFill>
                  <a:latin typeface="Times New Roman" pitchFamily="18" charset="0"/>
                  <a:ea typeface="微软雅黑" panose="020B0503020204020204" pitchFamily="34" charset="-122"/>
                  <a:cs typeface="Times New Roman" pitchFamily="18" charset="0"/>
                  <a:sym typeface="+mn-lt"/>
                </a:rPr>
                <a:t>§8</a:t>
              </a:r>
              <a:endParaRPr lang="en-US" altLang="zh-CN" sz="2400" b="1" dirty="0">
                <a:solidFill>
                  <a:prstClr val="white"/>
                </a:solidFill>
                <a:latin typeface="Times New Roman" pitchFamily="18" charset="0"/>
                <a:ea typeface="微软雅黑" panose="020B0503020204020204" pitchFamily="34" charset="-122"/>
                <a:cs typeface="Times New Roman" pitchFamily="18" charset="0"/>
                <a:sym typeface="+mn-lt"/>
              </a:endParaRPr>
            </a:p>
          </p:txBody>
        </p:sp>
      </p:grpSp>
      <p:sp>
        <p:nvSpPr>
          <p:cNvPr id="5" name="Text Box 42"/>
          <p:cNvSpPr txBox="1">
            <a:spLocks noChangeArrowheads="1"/>
          </p:cNvSpPr>
          <p:nvPr/>
        </p:nvSpPr>
        <p:spPr bwMode="auto">
          <a:xfrm>
            <a:off x="838622" y="1186377"/>
            <a:ext cx="10513168" cy="1134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algn="just" eaLnBrk="1" fontAlgn="base" hangingPunct="1">
              <a:lnSpc>
                <a:spcPct val="150000"/>
              </a:lnSpc>
              <a:spcBef>
                <a:spcPct val="50000"/>
              </a:spcBef>
              <a:spcAft>
                <a:spcPct val="0"/>
              </a:spcAft>
            </a:pPr>
            <a:r>
              <a:rPr lang="en-US" altLang="zh-CN" sz="2400" b="0" dirty="0" smtClean="0">
                <a:solidFill>
                  <a:srgbClr val="FF0000"/>
                </a:solidFill>
                <a:ea typeface="微软雅黑" panose="020B0503020204020204" pitchFamily="34" charset="-122"/>
                <a:cs typeface="Times New Roman" panose="02020603050405020304" pitchFamily="18" charset="0"/>
              </a:rPr>
              <a:t>                        </a:t>
            </a:r>
            <a:r>
              <a:rPr lang="zh-CN" altLang="en-US" sz="2400" b="0" dirty="0" smtClean="0">
                <a:solidFill>
                  <a:srgbClr val="000000"/>
                </a:solidFill>
                <a:ea typeface="微软雅黑" panose="020B0503020204020204" pitchFamily="34" charset="-122"/>
                <a:cs typeface="Times New Roman" panose="02020603050405020304" pitchFamily="18" charset="0"/>
              </a:rPr>
              <a:t>如果一个</a:t>
            </a:r>
            <a:r>
              <a:rPr lang="en-US" altLang="zh-CN" sz="2400" b="0" dirty="0" smtClean="0">
                <a:solidFill>
                  <a:srgbClr val="000000"/>
                </a:solidFill>
                <a:ea typeface="微软雅黑" panose="020B0503020204020204" pitchFamily="34" charset="-122"/>
                <a:cs typeface="Times New Roman" panose="02020603050405020304" pitchFamily="18" charset="0"/>
              </a:rPr>
              <a:t>4×4</a:t>
            </a:r>
            <a:r>
              <a:rPr lang="zh-CN" altLang="en-US" sz="2400" b="0" dirty="0" smtClean="0">
                <a:solidFill>
                  <a:srgbClr val="000000"/>
                </a:solidFill>
                <a:ea typeface="微软雅黑" panose="020B0503020204020204" pitchFamily="34" charset="-122"/>
                <a:cs typeface="Times New Roman" panose="02020603050405020304" pitchFamily="18" charset="0"/>
              </a:rPr>
              <a:t>数字方的每行、每列、每条对角线以及每个小方块上的数字之和均相等且为一确定数，则称这个数字方为</a:t>
            </a:r>
            <a:r>
              <a:rPr lang="zh-CN" altLang="en-US" sz="2400" dirty="0">
                <a:solidFill>
                  <a:srgbClr val="009999"/>
                </a:solidFill>
                <a:ea typeface="微软雅黑" panose="020B0503020204020204" pitchFamily="34" charset="-122"/>
                <a:cs typeface="Times New Roman" panose="02020603050405020304" pitchFamily="18" charset="0"/>
              </a:rPr>
              <a:t>丢勒幻方</a:t>
            </a:r>
            <a:r>
              <a:rPr lang="zh-CN" altLang="en-US" sz="2400" b="0" dirty="0" smtClean="0">
                <a:solidFill>
                  <a:prstClr val="black"/>
                </a:solidFill>
                <a:ea typeface="微软雅黑" panose="020B0503020204020204" pitchFamily="34" charset="-122"/>
                <a:cs typeface="Times New Roman" panose="02020603050405020304" pitchFamily="18" charset="0"/>
              </a:rPr>
              <a:t>。</a:t>
            </a:r>
          </a:p>
        </p:txBody>
      </p:sp>
      <p:grpSp>
        <p:nvGrpSpPr>
          <p:cNvPr id="6" name="组合 5"/>
          <p:cNvGrpSpPr/>
          <p:nvPr/>
        </p:nvGrpSpPr>
        <p:grpSpPr>
          <a:xfrm>
            <a:off x="1541924" y="1258385"/>
            <a:ext cx="936104" cy="504056"/>
            <a:chOff x="1414686" y="1053530"/>
            <a:chExt cx="936104" cy="504056"/>
          </a:xfrm>
        </p:grpSpPr>
        <p:sp>
          <p:nvSpPr>
            <p:cNvPr id="7" name="椭圆 6"/>
            <p:cNvSpPr/>
            <p:nvPr/>
          </p:nvSpPr>
          <p:spPr>
            <a:xfrm>
              <a:off x="1846734" y="1053530"/>
              <a:ext cx="504056" cy="504056"/>
            </a:xfrm>
            <a:prstGeom prst="ellipse">
              <a:avLst/>
            </a:prstGeom>
            <a:solidFill>
              <a:sysClr val="window" lastClr="FFFFFF"/>
            </a:solidFill>
            <a:ln w="12700" cap="flat" cmpd="sng" algn="ctr">
              <a:solidFill>
                <a:srgbClr val="009999"/>
              </a:solidFill>
              <a:prstDash val="solid"/>
              <a:miter lim="800000"/>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Calibri"/>
                <a:ea typeface="宋体"/>
                <a:cs typeface="+mn-cs"/>
              </a:endParaRPr>
            </a:p>
          </p:txBody>
        </p:sp>
        <p:grpSp>
          <p:nvGrpSpPr>
            <p:cNvPr id="8" name="组合 7"/>
            <p:cNvGrpSpPr/>
            <p:nvPr/>
          </p:nvGrpSpPr>
          <p:grpSpPr>
            <a:xfrm>
              <a:off x="1414686" y="1053530"/>
              <a:ext cx="504056" cy="504056"/>
              <a:chOff x="1414686" y="1053530"/>
              <a:chExt cx="504056" cy="504056"/>
            </a:xfrm>
          </p:grpSpPr>
          <p:sp>
            <p:nvSpPr>
              <p:cNvPr id="10" name="椭圆 9"/>
              <p:cNvSpPr/>
              <p:nvPr/>
            </p:nvSpPr>
            <p:spPr>
              <a:xfrm>
                <a:off x="1414686" y="1053530"/>
                <a:ext cx="504056" cy="504056"/>
              </a:xfrm>
              <a:prstGeom prst="ellipse">
                <a:avLst/>
              </a:prstGeom>
              <a:solidFill>
                <a:srgbClr val="009999"/>
              </a:solidFill>
              <a:ln w="12700" cap="flat" cmpd="sng" algn="ctr">
                <a:solidFill>
                  <a:srgbClr val="009999"/>
                </a:solidFill>
                <a:prstDash val="solid"/>
                <a:miter lim="800000"/>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Calibri"/>
                  <a:ea typeface="宋体"/>
                  <a:cs typeface="+mn-cs"/>
                </a:endParaRPr>
              </a:p>
            </p:txBody>
          </p:sp>
          <p:sp>
            <p:nvSpPr>
              <p:cNvPr id="11" name="TextBox 10"/>
              <p:cNvSpPr txBox="1">
                <a:spLocks noChangeAspect="1"/>
              </p:cNvSpPr>
              <p:nvPr/>
            </p:nvSpPr>
            <p:spPr>
              <a:xfrm>
                <a:off x="1415152" y="1075597"/>
                <a:ext cx="480984" cy="461665"/>
              </a:xfrm>
              <a:prstGeom prst="rect">
                <a:avLst/>
              </a:prstGeom>
              <a:noFill/>
            </p:spPr>
            <p:txBody>
              <a:bodyPr wrap="square" rtlCol="0">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zh-CN" altLang="en-US" sz="2400" b="1" i="0" u="none" strike="noStrike" kern="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rPr>
                  <a:t>定</a:t>
                </a:r>
              </a:p>
            </p:txBody>
          </p:sp>
        </p:grpSp>
        <p:sp>
          <p:nvSpPr>
            <p:cNvPr id="9" name="TextBox 8"/>
            <p:cNvSpPr txBox="1">
              <a:spLocks noChangeAspect="1"/>
            </p:cNvSpPr>
            <p:nvPr/>
          </p:nvSpPr>
          <p:spPr>
            <a:xfrm>
              <a:off x="1846734" y="1095921"/>
              <a:ext cx="454656" cy="461665"/>
            </a:xfrm>
            <a:prstGeom prst="rect">
              <a:avLst/>
            </a:prstGeom>
            <a:noFill/>
            <a:ln>
              <a:noFill/>
            </a:ln>
          </p:spPr>
          <p:txBody>
            <a:bodyPr wrap="square" rtlCol="0">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zh-CN" altLang="en-US" sz="2400" b="1" i="0" u="none" strike="noStrike" kern="0" cap="none" spc="0" normalizeH="0" baseline="0" noProof="0" dirty="0" smtClean="0">
                  <a:ln>
                    <a:noFill/>
                  </a:ln>
                  <a:solidFill>
                    <a:srgbClr val="009999"/>
                  </a:solidFill>
                  <a:effectLst/>
                  <a:uLnTx/>
                  <a:uFillTx/>
                  <a:latin typeface="微软雅黑" panose="020B0503020204020204" pitchFamily="34" charset="-122"/>
                  <a:ea typeface="微软雅黑" panose="020B0503020204020204" pitchFamily="34" charset="-122"/>
                </a:rPr>
                <a:t>义</a:t>
              </a:r>
            </a:p>
          </p:txBody>
        </p:sp>
      </p:grpSp>
      <p:sp>
        <p:nvSpPr>
          <p:cNvPr id="12" name="Text Box 42"/>
          <p:cNvSpPr txBox="1">
            <a:spLocks noChangeArrowheads="1"/>
          </p:cNvSpPr>
          <p:nvPr/>
        </p:nvSpPr>
        <p:spPr bwMode="auto">
          <a:xfrm>
            <a:off x="2975018" y="2663355"/>
            <a:ext cx="1037411" cy="5808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algn="just" eaLnBrk="1" fontAlgn="base" hangingPunct="1">
              <a:lnSpc>
                <a:spcPct val="150000"/>
              </a:lnSpc>
              <a:spcBef>
                <a:spcPct val="50000"/>
              </a:spcBef>
              <a:spcAft>
                <a:spcPct val="0"/>
              </a:spcAft>
            </a:pPr>
            <a:r>
              <a:rPr lang="en-US" altLang="zh-CN" sz="2400" dirty="0" smtClean="0">
                <a:solidFill>
                  <a:srgbClr val="009999"/>
                </a:solidFill>
                <a:ea typeface="微软雅黑" panose="020B0503020204020204" pitchFamily="34" charset="-122"/>
                <a:cs typeface="Times New Roman" panose="02020603050405020304" pitchFamily="18" charset="0"/>
              </a:rPr>
              <a:t>0-</a:t>
            </a:r>
            <a:r>
              <a:rPr lang="zh-CN" altLang="en-US" sz="2400" dirty="0" smtClean="0">
                <a:solidFill>
                  <a:srgbClr val="009999"/>
                </a:solidFill>
                <a:ea typeface="微软雅黑" panose="020B0503020204020204" pitchFamily="34" charset="-122"/>
                <a:cs typeface="Times New Roman" panose="02020603050405020304" pitchFamily="18" charset="0"/>
              </a:rPr>
              <a:t>方</a:t>
            </a:r>
          </a:p>
        </p:txBody>
      </p:sp>
      <p:sp>
        <p:nvSpPr>
          <p:cNvPr id="13" name="Text Box 42"/>
          <p:cNvSpPr txBox="1">
            <a:spLocks noChangeArrowheads="1"/>
          </p:cNvSpPr>
          <p:nvPr/>
        </p:nvSpPr>
        <p:spPr bwMode="auto">
          <a:xfrm>
            <a:off x="1910698" y="3941728"/>
            <a:ext cx="74400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fontAlgn="base" hangingPunct="1">
              <a:lnSpc>
                <a:spcPct val="150000"/>
              </a:lnSpc>
              <a:spcBef>
                <a:spcPct val="50000"/>
              </a:spcBef>
              <a:spcAft>
                <a:spcPct val="0"/>
              </a:spcAft>
            </a:pPr>
            <a:r>
              <a:rPr lang="en-US" altLang="zh-CN" sz="2400" i="1" dirty="0" smtClean="0">
                <a:solidFill>
                  <a:prstClr val="black"/>
                </a:solidFill>
                <a:ea typeface="微软雅黑" panose="020B0503020204020204" pitchFamily="34" charset="-122"/>
                <a:cs typeface="Times New Roman" panose="02020603050405020304" pitchFamily="18" charset="0"/>
              </a:rPr>
              <a:t>O </a:t>
            </a:r>
            <a:r>
              <a:rPr lang="en-US" altLang="zh-CN" sz="2400" b="0" dirty="0" smtClean="0">
                <a:solidFill>
                  <a:prstClr val="black"/>
                </a:solidFill>
                <a:ea typeface="微软雅黑" panose="020B0503020204020204" pitchFamily="34" charset="-122"/>
                <a:cs typeface="Times New Roman" panose="02020603050405020304" pitchFamily="18" charset="0"/>
              </a:rPr>
              <a:t>=</a:t>
            </a:r>
            <a:r>
              <a:rPr lang="en-US" altLang="zh-CN" sz="2400" i="1" dirty="0">
                <a:solidFill>
                  <a:prstClr val="black"/>
                </a:solidFill>
                <a:ea typeface="微软雅黑" panose="020B0503020204020204" pitchFamily="34" charset="-122"/>
                <a:cs typeface="Times New Roman" panose="02020603050405020304" pitchFamily="18" charset="0"/>
              </a:rPr>
              <a:t> </a:t>
            </a:r>
            <a:r>
              <a:rPr lang="en-US" altLang="zh-CN" sz="2400" i="1" dirty="0" smtClean="0">
                <a:solidFill>
                  <a:prstClr val="black"/>
                </a:solidFill>
                <a:ea typeface="微软雅黑" panose="020B0503020204020204" pitchFamily="34" charset="-122"/>
                <a:cs typeface="Times New Roman" panose="02020603050405020304" pitchFamily="18" charset="0"/>
              </a:rPr>
              <a:t>                                     </a:t>
            </a:r>
            <a:endParaRPr lang="zh-CN" altLang="en-US" sz="2400" b="0" dirty="0" smtClean="0">
              <a:solidFill>
                <a:prstClr val="black"/>
              </a:solidFill>
              <a:ea typeface="微软雅黑" panose="020B0503020204020204" pitchFamily="34" charset="-122"/>
              <a:cs typeface="Times New Roman" panose="02020603050405020304" pitchFamily="18" charset="0"/>
            </a:endParaRPr>
          </a:p>
        </p:txBody>
      </p:sp>
      <p:graphicFrame>
        <p:nvGraphicFramePr>
          <p:cNvPr id="14" name="Group 147"/>
          <p:cNvGraphicFramePr>
            <a:graphicFrameLocks noGrp="1"/>
          </p:cNvGraphicFramePr>
          <p:nvPr>
            <p:extLst>
              <p:ext uri="{D42A27DB-BD31-4B8C-83A1-F6EECF244321}">
                <p14:modId xmlns:p14="http://schemas.microsoft.com/office/powerpoint/2010/main" val="4182622136"/>
              </p:ext>
            </p:extLst>
          </p:nvPr>
        </p:nvGraphicFramePr>
        <p:xfrm>
          <a:off x="7626830" y="3416778"/>
          <a:ext cx="1872000" cy="1981090"/>
        </p:xfrm>
        <a:graphic>
          <a:graphicData uri="http://schemas.openxmlformats.org/drawingml/2006/table">
            <a:tbl>
              <a:tblPr/>
              <a:tblGrid>
                <a:gridCol w="468000"/>
                <a:gridCol w="468000"/>
                <a:gridCol w="468000"/>
                <a:gridCol w="468000"/>
              </a:tblGrid>
              <a:tr h="396000">
                <a:tc>
                  <a:txBody>
                    <a:bodyPr/>
                    <a:lstStyle>
                      <a:lvl1pPr marL="0" algn="l" defTabSz="914286" rtl="0" eaLnBrk="1" latinLnBrk="0" hangingPunct="1">
                        <a:defRPr sz="1700" kern="1200">
                          <a:solidFill>
                            <a:schemeClr val="tx1"/>
                          </a:solidFill>
                          <a:latin typeface="微软雅黑"/>
                          <a:ea typeface="微软雅黑"/>
                        </a:defRPr>
                      </a:lvl1pPr>
                      <a:lvl2pPr marL="457143" algn="l" defTabSz="914286" rtl="0" eaLnBrk="1" latinLnBrk="0" hangingPunct="1">
                        <a:defRPr sz="1700" kern="1200">
                          <a:solidFill>
                            <a:schemeClr val="tx1"/>
                          </a:solidFill>
                          <a:latin typeface="微软雅黑"/>
                          <a:ea typeface="微软雅黑"/>
                        </a:defRPr>
                      </a:lvl2pPr>
                      <a:lvl3pPr marL="914286" algn="l" defTabSz="914286" rtl="0" eaLnBrk="1" latinLnBrk="0" hangingPunct="1">
                        <a:defRPr sz="1700" kern="1200">
                          <a:solidFill>
                            <a:schemeClr val="tx1"/>
                          </a:solidFill>
                          <a:latin typeface="微软雅黑"/>
                          <a:ea typeface="微软雅黑"/>
                        </a:defRPr>
                      </a:lvl3pPr>
                      <a:lvl4pPr marL="1371430" algn="l" defTabSz="914286" rtl="0" eaLnBrk="1" latinLnBrk="0" hangingPunct="1">
                        <a:defRPr sz="1700" kern="1200">
                          <a:solidFill>
                            <a:schemeClr val="tx1"/>
                          </a:solidFill>
                          <a:latin typeface="微软雅黑"/>
                          <a:ea typeface="微软雅黑"/>
                        </a:defRPr>
                      </a:lvl4pPr>
                      <a:lvl5pPr marL="1828573" algn="l" defTabSz="914286" rtl="0" eaLnBrk="1" latinLnBrk="0" hangingPunct="1">
                        <a:defRPr sz="1700" kern="1200">
                          <a:solidFill>
                            <a:schemeClr val="tx1"/>
                          </a:solidFill>
                          <a:latin typeface="微软雅黑"/>
                          <a:ea typeface="微软雅黑"/>
                        </a:defRPr>
                      </a:lvl5pPr>
                      <a:lvl6pPr marL="2285718" algn="l" defTabSz="914286" rtl="0" eaLnBrk="1" latinLnBrk="0" hangingPunct="1">
                        <a:defRPr sz="1700" kern="1200">
                          <a:solidFill>
                            <a:schemeClr val="tx1"/>
                          </a:solidFill>
                          <a:latin typeface="微软雅黑"/>
                          <a:ea typeface="微软雅黑"/>
                        </a:defRPr>
                      </a:lvl6pPr>
                      <a:lvl7pPr marL="2742861" algn="l" defTabSz="914286" rtl="0" eaLnBrk="1" latinLnBrk="0" hangingPunct="1">
                        <a:defRPr sz="1700" kern="1200">
                          <a:solidFill>
                            <a:schemeClr val="tx1"/>
                          </a:solidFill>
                          <a:latin typeface="微软雅黑"/>
                          <a:ea typeface="微软雅黑"/>
                        </a:defRPr>
                      </a:lvl7pPr>
                      <a:lvl8pPr marL="3200004" algn="l" defTabSz="914286" rtl="0" eaLnBrk="1" latinLnBrk="0" hangingPunct="1">
                        <a:defRPr sz="1700" kern="1200">
                          <a:solidFill>
                            <a:schemeClr val="tx1"/>
                          </a:solidFill>
                          <a:latin typeface="微软雅黑"/>
                          <a:ea typeface="微软雅黑"/>
                        </a:defRPr>
                      </a:lvl8pPr>
                      <a:lvl9pPr marL="3657149" algn="l" defTabSz="914286" rtl="0" eaLnBrk="1" latinLnBrk="0" hangingPunct="1">
                        <a:defRPr sz="1700" kern="1200">
                          <a:solidFill>
                            <a:schemeClr val="tx1"/>
                          </a:solidFill>
                          <a:latin typeface="微软雅黑"/>
                          <a:ea typeface="微软雅黑"/>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u="none" strike="noStrike" cap="none" normalizeH="0" baseline="0" dirty="0" smtClean="0">
                          <a:ln>
                            <a:noFill/>
                          </a:ln>
                          <a:effectLst/>
                          <a:latin typeface="Times New Roman" panose="02020603050405020304" pitchFamily="18" charset="0"/>
                          <a:cs typeface="Times New Roman" panose="02020603050405020304" pitchFamily="18" charset="0"/>
                        </a:rPr>
                        <a:t>1</a:t>
                      </a:r>
                      <a:endPar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marT="45709" marB="45709" anchor="ctr" horzOverflow="overflow">
                    <a:lnL w="12700" cmpd="sng">
                      <a:solidFill>
                        <a:srgbClr val="285301"/>
                      </a:solidFill>
                    </a:lnL>
                    <a:lnR w="12700" cmpd="sng">
                      <a:solidFill>
                        <a:srgbClr val="285301"/>
                      </a:solidFill>
                    </a:lnR>
                    <a:lnT w="12700" cmpd="sng">
                      <a:solidFill>
                        <a:srgbClr val="285301"/>
                      </a:solidFill>
                    </a:lnT>
                    <a:lnB w="12700" cmpd="sng">
                      <a:solidFill>
                        <a:srgbClr val="285301"/>
                      </a:solidFill>
                    </a:lnB>
                    <a:lnTlToBr w="12700" cmpd="sng">
                      <a:noFill/>
                      <a:prstDash val="solid"/>
                    </a:lnTlToBr>
                    <a:lnBlToTr w="12700" cmpd="sng">
                      <a:noFill/>
                      <a:prstDash val="solid"/>
                    </a:lnBlToTr>
                    <a:noFill/>
                  </a:tcPr>
                </a:tc>
                <a:tc>
                  <a:txBody>
                    <a:bodyPr/>
                    <a:lstStyle>
                      <a:lvl1pPr marL="0" algn="l" defTabSz="914286" rtl="0" eaLnBrk="1" latinLnBrk="0" hangingPunct="1">
                        <a:defRPr sz="1700" kern="1200">
                          <a:solidFill>
                            <a:schemeClr val="tx1"/>
                          </a:solidFill>
                          <a:latin typeface="微软雅黑"/>
                          <a:ea typeface="微软雅黑"/>
                        </a:defRPr>
                      </a:lvl1pPr>
                      <a:lvl2pPr marL="457143" algn="l" defTabSz="914286" rtl="0" eaLnBrk="1" latinLnBrk="0" hangingPunct="1">
                        <a:defRPr sz="1700" kern="1200">
                          <a:solidFill>
                            <a:schemeClr val="tx1"/>
                          </a:solidFill>
                          <a:latin typeface="微软雅黑"/>
                          <a:ea typeface="微软雅黑"/>
                        </a:defRPr>
                      </a:lvl2pPr>
                      <a:lvl3pPr marL="914286" algn="l" defTabSz="914286" rtl="0" eaLnBrk="1" latinLnBrk="0" hangingPunct="1">
                        <a:defRPr sz="1700" kern="1200">
                          <a:solidFill>
                            <a:schemeClr val="tx1"/>
                          </a:solidFill>
                          <a:latin typeface="微软雅黑"/>
                          <a:ea typeface="微软雅黑"/>
                        </a:defRPr>
                      </a:lvl3pPr>
                      <a:lvl4pPr marL="1371430" algn="l" defTabSz="914286" rtl="0" eaLnBrk="1" latinLnBrk="0" hangingPunct="1">
                        <a:defRPr sz="1700" kern="1200">
                          <a:solidFill>
                            <a:schemeClr val="tx1"/>
                          </a:solidFill>
                          <a:latin typeface="微软雅黑"/>
                          <a:ea typeface="微软雅黑"/>
                        </a:defRPr>
                      </a:lvl4pPr>
                      <a:lvl5pPr marL="1828573" algn="l" defTabSz="914286" rtl="0" eaLnBrk="1" latinLnBrk="0" hangingPunct="1">
                        <a:defRPr sz="1700" kern="1200">
                          <a:solidFill>
                            <a:schemeClr val="tx1"/>
                          </a:solidFill>
                          <a:latin typeface="微软雅黑"/>
                          <a:ea typeface="微软雅黑"/>
                        </a:defRPr>
                      </a:lvl5pPr>
                      <a:lvl6pPr marL="2285718" algn="l" defTabSz="914286" rtl="0" eaLnBrk="1" latinLnBrk="0" hangingPunct="1">
                        <a:defRPr sz="1700" kern="1200">
                          <a:solidFill>
                            <a:schemeClr val="tx1"/>
                          </a:solidFill>
                          <a:latin typeface="微软雅黑"/>
                          <a:ea typeface="微软雅黑"/>
                        </a:defRPr>
                      </a:lvl6pPr>
                      <a:lvl7pPr marL="2742861" algn="l" defTabSz="914286" rtl="0" eaLnBrk="1" latinLnBrk="0" hangingPunct="1">
                        <a:defRPr sz="1700" kern="1200">
                          <a:solidFill>
                            <a:schemeClr val="tx1"/>
                          </a:solidFill>
                          <a:latin typeface="微软雅黑"/>
                          <a:ea typeface="微软雅黑"/>
                        </a:defRPr>
                      </a:lvl7pPr>
                      <a:lvl8pPr marL="3200004" algn="l" defTabSz="914286" rtl="0" eaLnBrk="1" latinLnBrk="0" hangingPunct="1">
                        <a:defRPr sz="1700" kern="1200">
                          <a:solidFill>
                            <a:schemeClr val="tx1"/>
                          </a:solidFill>
                          <a:latin typeface="微软雅黑"/>
                          <a:ea typeface="微软雅黑"/>
                        </a:defRPr>
                      </a:lvl8pPr>
                      <a:lvl9pPr marL="3657149" algn="l" defTabSz="914286" rtl="0" eaLnBrk="1" latinLnBrk="0" hangingPunct="1">
                        <a:defRPr sz="1700" kern="1200">
                          <a:solidFill>
                            <a:schemeClr val="tx1"/>
                          </a:solidFill>
                          <a:latin typeface="微软雅黑"/>
                          <a:ea typeface="微软雅黑"/>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u="none" strike="noStrike" cap="none" normalizeH="0" baseline="0" dirty="0" smtClean="0">
                          <a:ln>
                            <a:noFill/>
                          </a:ln>
                          <a:effectLst/>
                          <a:latin typeface="Times New Roman" panose="02020603050405020304" pitchFamily="18" charset="0"/>
                          <a:cs typeface="Times New Roman" panose="02020603050405020304" pitchFamily="18" charset="0"/>
                        </a:rPr>
                        <a:t>1</a:t>
                      </a:r>
                      <a:endPar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marT="45709" marB="45709" anchor="ctr" horzOverflow="overflow">
                    <a:lnL w="12700" cmpd="sng">
                      <a:solidFill>
                        <a:srgbClr val="285301"/>
                      </a:solidFill>
                    </a:lnL>
                    <a:lnR w="12700" cmpd="sng">
                      <a:solidFill>
                        <a:srgbClr val="285301"/>
                      </a:solidFill>
                    </a:lnR>
                    <a:lnT w="12700" cmpd="sng">
                      <a:solidFill>
                        <a:srgbClr val="285301"/>
                      </a:solidFill>
                    </a:lnT>
                    <a:lnB w="12700" cmpd="sng">
                      <a:solidFill>
                        <a:srgbClr val="285301"/>
                      </a:solidFill>
                    </a:lnB>
                    <a:lnTlToBr w="12700" cmpd="sng">
                      <a:noFill/>
                      <a:prstDash val="solid"/>
                    </a:lnTlToBr>
                    <a:lnBlToTr w="12700" cmpd="sng">
                      <a:noFill/>
                      <a:prstDash val="solid"/>
                    </a:lnBlToTr>
                    <a:noFill/>
                  </a:tcPr>
                </a:tc>
                <a:tc>
                  <a:txBody>
                    <a:bodyPr/>
                    <a:lstStyle>
                      <a:lvl1pPr marL="0" algn="l" defTabSz="914286" rtl="0" eaLnBrk="1" latinLnBrk="0" hangingPunct="1">
                        <a:defRPr sz="1700" kern="1200">
                          <a:solidFill>
                            <a:schemeClr val="tx1"/>
                          </a:solidFill>
                          <a:latin typeface="微软雅黑"/>
                          <a:ea typeface="微软雅黑"/>
                        </a:defRPr>
                      </a:lvl1pPr>
                      <a:lvl2pPr marL="457143" algn="l" defTabSz="914286" rtl="0" eaLnBrk="1" latinLnBrk="0" hangingPunct="1">
                        <a:defRPr sz="1700" kern="1200">
                          <a:solidFill>
                            <a:schemeClr val="tx1"/>
                          </a:solidFill>
                          <a:latin typeface="微软雅黑"/>
                          <a:ea typeface="微软雅黑"/>
                        </a:defRPr>
                      </a:lvl2pPr>
                      <a:lvl3pPr marL="914286" algn="l" defTabSz="914286" rtl="0" eaLnBrk="1" latinLnBrk="0" hangingPunct="1">
                        <a:defRPr sz="1700" kern="1200">
                          <a:solidFill>
                            <a:schemeClr val="tx1"/>
                          </a:solidFill>
                          <a:latin typeface="微软雅黑"/>
                          <a:ea typeface="微软雅黑"/>
                        </a:defRPr>
                      </a:lvl3pPr>
                      <a:lvl4pPr marL="1371430" algn="l" defTabSz="914286" rtl="0" eaLnBrk="1" latinLnBrk="0" hangingPunct="1">
                        <a:defRPr sz="1700" kern="1200">
                          <a:solidFill>
                            <a:schemeClr val="tx1"/>
                          </a:solidFill>
                          <a:latin typeface="微软雅黑"/>
                          <a:ea typeface="微软雅黑"/>
                        </a:defRPr>
                      </a:lvl4pPr>
                      <a:lvl5pPr marL="1828573" algn="l" defTabSz="914286" rtl="0" eaLnBrk="1" latinLnBrk="0" hangingPunct="1">
                        <a:defRPr sz="1700" kern="1200">
                          <a:solidFill>
                            <a:schemeClr val="tx1"/>
                          </a:solidFill>
                          <a:latin typeface="微软雅黑"/>
                          <a:ea typeface="微软雅黑"/>
                        </a:defRPr>
                      </a:lvl5pPr>
                      <a:lvl6pPr marL="2285718" algn="l" defTabSz="914286" rtl="0" eaLnBrk="1" latinLnBrk="0" hangingPunct="1">
                        <a:defRPr sz="1700" kern="1200">
                          <a:solidFill>
                            <a:schemeClr val="tx1"/>
                          </a:solidFill>
                          <a:latin typeface="微软雅黑"/>
                          <a:ea typeface="微软雅黑"/>
                        </a:defRPr>
                      </a:lvl6pPr>
                      <a:lvl7pPr marL="2742861" algn="l" defTabSz="914286" rtl="0" eaLnBrk="1" latinLnBrk="0" hangingPunct="1">
                        <a:defRPr sz="1700" kern="1200">
                          <a:solidFill>
                            <a:schemeClr val="tx1"/>
                          </a:solidFill>
                          <a:latin typeface="微软雅黑"/>
                          <a:ea typeface="微软雅黑"/>
                        </a:defRPr>
                      </a:lvl7pPr>
                      <a:lvl8pPr marL="3200004" algn="l" defTabSz="914286" rtl="0" eaLnBrk="1" latinLnBrk="0" hangingPunct="1">
                        <a:defRPr sz="1700" kern="1200">
                          <a:solidFill>
                            <a:schemeClr val="tx1"/>
                          </a:solidFill>
                          <a:latin typeface="微软雅黑"/>
                          <a:ea typeface="微软雅黑"/>
                        </a:defRPr>
                      </a:lvl8pPr>
                      <a:lvl9pPr marL="3657149" algn="l" defTabSz="914286" rtl="0" eaLnBrk="1" latinLnBrk="0" hangingPunct="1">
                        <a:defRPr sz="1700" kern="1200">
                          <a:solidFill>
                            <a:schemeClr val="tx1"/>
                          </a:solidFill>
                          <a:latin typeface="微软雅黑"/>
                          <a:ea typeface="微软雅黑"/>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u="none" strike="noStrike" cap="none" normalizeH="0" baseline="0" dirty="0" smtClean="0">
                          <a:ln>
                            <a:noFill/>
                          </a:ln>
                          <a:effectLst/>
                          <a:latin typeface="Times New Roman" panose="02020603050405020304" pitchFamily="18" charset="0"/>
                          <a:cs typeface="Times New Roman" panose="02020603050405020304" pitchFamily="18" charset="0"/>
                        </a:rPr>
                        <a:t>1</a:t>
                      </a:r>
                      <a:endPar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marT="45709" marB="45709" anchor="ctr" horzOverflow="overflow">
                    <a:lnL w="12700" cmpd="sng">
                      <a:solidFill>
                        <a:srgbClr val="285301"/>
                      </a:solidFill>
                    </a:lnL>
                    <a:lnR w="12700" cmpd="sng">
                      <a:solidFill>
                        <a:srgbClr val="285301"/>
                      </a:solidFill>
                    </a:lnR>
                    <a:lnT w="12700" cmpd="sng">
                      <a:solidFill>
                        <a:srgbClr val="285301"/>
                      </a:solidFill>
                    </a:lnT>
                    <a:lnB w="12700" cmpd="sng">
                      <a:solidFill>
                        <a:srgbClr val="285301"/>
                      </a:solidFill>
                    </a:lnB>
                    <a:lnTlToBr w="12700" cmpd="sng">
                      <a:noFill/>
                      <a:prstDash val="solid"/>
                    </a:lnTlToBr>
                    <a:lnBlToTr w="12700" cmpd="sng">
                      <a:noFill/>
                      <a:prstDash val="solid"/>
                    </a:lnBlToTr>
                    <a:noFill/>
                  </a:tcPr>
                </a:tc>
                <a:tc>
                  <a:txBody>
                    <a:bodyPr/>
                    <a:lstStyle>
                      <a:lvl1pPr marL="0" algn="l" defTabSz="914286" rtl="0" eaLnBrk="1" latinLnBrk="0" hangingPunct="1">
                        <a:defRPr sz="1700" kern="1200">
                          <a:solidFill>
                            <a:schemeClr val="tx1"/>
                          </a:solidFill>
                          <a:latin typeface="微软雅黑"/>
                          <a:ea typeface="微软雅黑"/>
                        </a:defRPr>
                      </a:lvl1pPr>
                      <a:lvl2pPr marL="457143" algn="l" defTabSz="914286" rtl="0" eaLnBrk="1" latinLnBrk="0" hangingPunct="1">
                        <a:defRPr sz="1700" kern="1200">
                          <a:solidFill>
                            <a:schemeClr val="tx1"/>
                          </a:solidFill>
                          <a:latin typeface="微软雅黑"/>
                          <a:ea typeface="微软雅黑"/>
                        </a:defRPr>
                      </a:lvl2pPr>
                      <a:lvl3pPr marL="914286" algn="l" defTabSz="914286" rtl="0" eaLnBrk="1" latinLnBrk="0" hangingPunct="1">
                        <a:defRPr sz="1700" kern="1200">
                          <a:solidFill>
                            <a:schemeClr val="tx1"/>
                          </a:solidFill>
                          <a:latin typeface="微软雅黑"/>
                          <a:ea typeface="微软雅黑"/>
                        </a:defRPr>
                      </a:lvl3pPr>
                      <a:lvl4pPr marL="1371430" algn="l" defTabSz="914286" rtl="0" eaLnBrk="1" latinLnBrk="0" hangingPunct="1">
                        <a:defRPr sz="1700" kern="1200">
                          <a:solidFill>
                            <a:schemeClr val="tx1"/>
                          </a:solidFill>
                          <a:latin typeface="微软雅黑"/>
                          <a:ea typeface="微软雅黑"/>
                        </a:defRPr>
                      </a:lvl4pPr>
                      <a:lvl5pPr marL="1828573" algn="l" defTabSz="914286" rtl="0" eaLnBrk="1" latinLnBrk="0" hangingPunct="1">
                        <a:defRPr sz="1700" kern="1200">
                          <a:solidFill>
                            <a:schemeClr val="tx1"/>
                          </a:solidFill>
                          <a:latin typeface="微软雅黑"/>
                          <a:ea typeface="微软雅黑"/>
                        </a:defRPr>
                      </a:lvl5pPr>
                      <a:lvl6pPr marL="2285718" algn="l" defTabSz="914286" rtl="0" eaLnBrk="1" latinLnBrk="0" hangingPunct="1">
                        <a:defRPr sz="1700" kern="1200">
                          <a:solidFill>
                            <a:schemeClr val="tx1"/>
                          </a:solidFill>
                          <a:latin typeface="微软雅黑"/>
                          <a:ea typeface="微软雅黑"/>
                        </a:defRPr>
                      </a:lvl6pPr>
                      <a:lvl7pPr marL="2742861" algn="l" defTabSz="914286" rtl="0" eaLnBrk="1" latinLnBrk="0" hangingPunct="1">
                        <a:defRPr sz="1700" kern="1200">
                          <a:solidFill>
                            <a:schemeClr val="tx1"/>
                          </a:solidFill>
                          <a:latin typeface="微软雅黑"/>
                          <a:ea typeface="微软雅黑"/>
                        </a:defRPr>
                      </a:lvl7pPr>
                      <a:lvl8pPr marL="3200004" algn="l" defTabSz="914286" rtl="0" eaLnBrk="1" latinLnBrk="0" hangingPunct="1">
                        <a:defRPr sz="1700" kern="1200">
                          <a:solidFill>
                            <a:schemeClr val="tx1"/>
                          </a:solidFill>
                          <a:latin typeface="微软雅黑"/>
                          <a:ea typeface="微软雅黑"/>
                        </a:defRPr>
                      </a:lvl8pPr>
                      <a:lvl9pPr marL="3657149" algn="l" defTabSz="914286" rtl="0" eaLnBrk="1" latinLnBrk="0" hangingPunct="1">
                        <a:defRPr sz="1700" kern="1200">
                          <a:solidFill>
                            <a:schemeClr val="tx1"/>
                          </a:solidFill>
                          <a:latin typeface="微软雅黑"/>
                          <a:ea typeface="微软雅黑"/>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u="none" strike="noStrike" cap="none" normalizeH="0" baseline="0" dirty="0" smtClean="0">
                          <a:ln>
                            <a:noFill/>
                          </a:ln>
                          <a:effectLst/>
                          <a:latin typeface="Times New Roman" panose="02020603050405020304" pitchFamily="18" charset="0"/>
                          <a:cs typeface="Times New Roman" panose="02020603050405020304" pitchFamily="18" charset="0"/>
                        </a:rPr>
                        <a:t>1</a:t>
                      </a:r>
                      <a:endPar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marT="45709" marB="45709" anchor="ctr" horzOverflow="overflow">
                    <a:lnL w="12700" cmpd="sng">
                      <a:solidFill>
                        <a:srgbClr val="285301"/>
                      </a:solidFill>
                    </a:lnL>
                    <a:lnR w="12700" cmpd="sng">
                      <a:solidFill>
                        <a:srgbClr val="285301"/>
                      </a:solidFill>
                    </a:lnR>
                    <a:lnT w="12700" cmpd="sng">
                      <a:solidFill>
                        <a:srgbClr val="285301"/>
                      </a:solidFill>
                    </a:lnT>
                    <a:lnB w="12700" cmpd="sng">
                      <a:solidFill>
                        <a:srgbClr val="285301"/>
                      </a:solidFill>
                    </a:lnB>
                    <a:lnTlToBr w="12700" cmpd="sng">
                      <a:noFill/>
                      <a:prstDash val="solid"/>
                    </a:lnTlToBr>
                    <a:lnBlToTr w="12700" cmpd="sng">
                      <a:noFill/>
                      <a:prstDash val="solid"/>
                    </a:lnBlToTr>
                    <a:noFill/>
                  </a:tcPr>
                </a:tc>
              </a:tr>
              <a:tr h="396000">
                <a:tc>
                  <a:txBody>
                    <a:bodyPr/>
                    <a:lstStyle>
                      <a:lvl1pPr marL="0" algn="l" defTabSz="914286" rtl="0" eaLnBrk="1" latinLnBrk="0" hangingPunct="1">
                        <a:defRPr sz="1700" kern="1200">
                          <a:solidFill>
                            <a:schemeClr val="tx1"/>
                          </a:solidFill>
                          <a:latin typeface="微软雅黑"/>
                          <a:ea typeface="微软雅黑"/>
                        </a:defRPr>
                      </a:lvl1pPr>
                      <a:lvl2pPr marL="457143" algn="l" defTabSz="914286" rtl="0" eaLnBrk="1" latinLnBrk="0" hangingPunct="1">
                        <a:defRPr sz="1700" kern="1200">
                          <a:solidFill>
                            <a:schemeClr val="tx1"/>
                          </a:solidFill>
                          <a:latin typeface="微软雅黑"/>
                          <a:ea typeface="微软雅黑"/>
                        </a:defRPr>
                      </a:lvl2pPr>
                      <a:lvl3pPr marL="914286" algn="l" defTabSz="914286" rtl="0" eaLnBrk="1" latinLnBrk="0" hangingPunct="1">
                        <a:defRPr sz="1700" kern="1200">
                          <a:solidFill>
                            <a:schemeClr val="tx1"/>
                          </a:solidFill>
                          <a:latin typeface="微软雅黑"/>
                          <a:ea typeface="微软雅黑"/>
                        </a:defRPr>
                      </a:lvl3pPr>
                      <a:lvl4pPr marL="1371430" algn="l" defTabSz="914286" rtl="0" eaLnBrk="1" latinLnBrk="0" hangingPunct="1">
                        <a:defRPr sz="1700" kern="1200">
                          <a:solidFill>
                            <a:schemeClr val="tx1"/>
                          </a:solidFill>
                          <a:latin typeface="微软雅黑"/>
                          <a:ea typeface="微软雅黑"/>
                        </a:defRPr>
                      </a:lvl4pPr>
                      <a:lvl5pPr marL="1828573" algn="l" defTabSz="914286" rtl="0" eaLnBrk="1" latinLnBrk="0" hangingPunct="1">
                        <a:defRPr sz="1700" kern="1200">
                          <a:solidFill>
                            <a:schemeClr val="tx1"/>
                          </a:solidFill>
                          <a:latin typeface="微软雅黑"/>
                          <a:ea typeface="微软雅黑"/>
                        </a:defRPr>
                      </a:lvl5pPr>
                      <a:lvl6pPr marL="2285718" algn="l" defTabSz="914286" rtl="0" eaLnBrk="1" latinLnBrk="0" hangingPunct="1">
                        <a:defRPr sz="1700" kern="1200">
                          <a:solidFill>
                            <a:schemeClr val="tx1"/>
                          </a:solidFill>
                          <a:latin typeface="微软雅黑"/>
                          <a:ea typeface="微软雅黑"/>
                        </a:defRPr>
                      </a:lvl6pPr>
                      <a:lvl7pPr marL="2742861" algn="l" defTabSz="914286" rtl="0" eaLnBrk="1" latinLnBrk="0" hangingPunct="1">
                        <a:defRPr sz="1700" kern="1200">
                          <a:solidFill>
                            <a:schemeClr val="tx1"/>
                          </a:solidFill>
                          <a:latin typeface="微软雅黑"/>
                          <a:ea typeface="微软雅黑"/>
                        </a:defRPr>
                      </a:lvl7pPr>
                      <a:lvl8pPr marL="3200004" algn="l" defTabSz="914286" rtl="0" eaLnBrk="1" latinLnBrk="0" hangingPunct="1">
                        <a:defRPr sz="1700" kern="1200">
                          <a:solidFill>
                            <a:schemeClr val="tx1"/>
                          </a:solidFill>
                          <a:latin typeface="微软雅黑"/>
                          <a:ea typeface="微软雅黑"/>
                        </a:defRPr>
                      </a:lvl8pPr>
                      <a:lvl9pPr marL="3657149" algn="l" defTabSz="914286" rtl="0" eaLnBrk="1" latinLnBrk="0" hangingPunct="1">
                        <a:defRPr sz="1700" kern="1200">
                          <a:solidFill>
                            <a:schemeClr val="tx1"/>
                          </a:solidFill>
                          <a:latin typeface="微软雅黑"/>
                          <a:ea typeface="微软雅黑"/>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u="none" strike="noStrike" cap="none" normalizeH="0" baseline="0" dirty="0" smtClean="0">
                          <a:ln>
                            <a:noFill/>
                          </a:ln>
                          <a:effectLst/>
                          <a:latin typeface="Times New Roman" panose="02020603050405020304" pitchFamily="18" charset="0"/>
                          <a:cs typeface="Times New Roman" panose="02020603050405020304" pitchFamily="18" charset="0"/>
                        </a:rPr>
                        <a:t>1</a:t>
                      </a:r>
                      <a:endPar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marT="45709" marB="45709" anchor="ctr" horzOverflow="overflow">
                    <a:lnL w="12700" cmpd="sng">
                      <a:solidFill>
                        <a:srgbClr val="285301"/>
                      </a:solidFill>
                    </a:lnL>
                    <a:lnR w="12700" cmpd="sng">
                      <a:solidFill>
                        <a:srgbClr val="285301"/>
                      </a:solidFill>
                    </a:lnR>
                    <a:lnT w="12700" cmpd="sng">
                      <a:solidFill>
                        <a:srgbClr val="285301"/>
                      </a:solidFill>
                    </a:lnT>
                    <a:lnB w="12700" cmpd="sng">
                      <a:solidFill>
                        <a:srgbClr val="285301"/>
                      </a:solidFill>
                    </a:lnB>
                    <a:lnTlToBr w="12700" cmpd="sng">
                      <a:noFill/>
                      <a:prstDash val="solid"/>
                    </a:lnTlToBr>
                    <a:lnBlToTr w="12700" cmpd="sng">
                      <a:noFill/>
                      <a:prstDash val="solid"/>
                    </a:lnBlToTr>
                    <a:noFill/>
                  </a:tcPr>
                </a:tc>
                <a:tc>
                  <a:txBody>
                    <a:bodyPr/>
                    <a:lstStyle>
                      <a:lvl1pPr marL="0" algn="l" defTabSz="914286" rtl="0" eaLnBrk="1" latinLnBrk="0" hangingPunct="1">
                        <a:defRPr sz="1700" kern="1200">
                          <a:solidFill>
                            <a:schemeClr val="tx1"/>
                          </a:solidFill>
                          <a:latin typeface="微软雅黑"/>
                          <a:ea typeface="微软雅黑"/>
                        </a:defRPr>
                      </a:lvl1pPr>
                      <a:lvl2pPr marL="457143" algn="l" defTabSz="914286" rtl="0" eaLnBrk="1" latinLnBrk="0" hangingPunct="1">
                        <a:defRPr sz="1700" kern="1200">
                          <a:solidFill>
                            <a:schemeClr val="tx1"/>
                          </a:solidFill>
                          <a:latin typeface="微软雅黑"/>
                          <a:ea typeface="微软雅黑"/>
                        </a:defRPr>
                      </a:lvl2pPr>
                      <a:lvl3pPr marL="914286" algn="l" defTabSz="914286" rtl="0" eaLnBrk="1" latinLnBrk="0" hangingPunct="1">
                        <a:defRPr sz="1700" kern="1200">
                          <a:solidFill>
                            <a:schemeClr val="tx1"/>
                          </a:solidFill>
                          <a:latin typeface="微软雅黑"/>
                          <a:ea typeface="微软雅黑"/>
                        </a:defRPr>
                      </a:lvl3pPr>
                      <a:lvl4pPr marL="1371430" algn="l" defTabSz="914286" rtl="0" eaLnBrk="1" latinLnBrk="0" hangingPunct="1">
                        <a:defRPr sz="1700" kern="1200">
                          <a:solidFill>
                            <a:schemeClr val="tx1"/>
                          </a:solidFill>
                          <a:latin typeface="微软雅黑"/>
                          <a:ea typeface="微软雅黑"/>
                        </a:defRPr>
                      </a:lvl4pPr>
                      <a:lvl5pPr marL="1828573" algn="l" defTabSz="914286" rtl="0" eaLnBrk="1" latinLnBrk="0" hangingPunct="1">
                        <a:defRPr sz="1700" kern="1200">
                          <a:solidFill>
                            <a:schemeClr val="tx1"/>
                          </a:solidFill>
                          <a:latin typeface="微软雅黑"/>
                          <a:ea typeface="微软雅黑"/>
                        </a:defRPr>
                      </a:lvl5pPr>
                      <a:lvl6pPr marL="2285718" algn="l" defTabSz="914286" rtl="0" eaLnBrk="1" latinLnBrk="0" hangingPunct="1">
                        <a:defRPr sz="1700" kern="1200">
                          <a:solidFill>
                            <a:schemeClr val="tx1"/>
                          </a:solidFill>
                          <a:latin typeface="微软雅黑"/>
                          <a:ea typeface="微软雅黑"/>
                        </a:defRPr>
                      </a:lvl6pPr>
                      <a:lvl7pPr marL="2742861" algn="l" defTabSz="914286" rtl="0" eaLnBrk="1" latinLnBrk="0" hangingPunct="1">
                        <a:defRPr sz="1700" kern="1200">
                          <a:solidFill>
                            <a:schemeClr val="tx1"/>
                          </a:solidFill>
                          <a:latin typeface="微软雅黑"/>
                          <a:ea typeface="微软雅黑"/>
                        </a:defRPr>
                      </a:lvl7pPr>
                      <a:lvl8pPr marL="3200004" algn="l" defTabSz="914286" rtl="0" eaLnBrk="1" latinLnBrk="0" hangingPunct="1">
                        <a:defRPr sz="1700" kern="1200">
                          <a:solidFill>
                            <a:schemeClr val="tx1"/>
                          </a:solidFill>
                          <a:latin typeface="微软雅黑"/>
                          <a:ea typeface="微软雅黑"/>
                        </a:defRPr>
                      </a:lvl8pPr>
                      <a:lvl9pPr marL="3657149" algn="l" defTabSz="914286" rtl="0" eaLnBrk="1" latinLnBrk="0" hangingPunct="1">
                        <a:defRPr sz="1700" kern="1200">
                          <a:solidFill>
                            <a:schemeClr val="tx1"/>
                          </a:solidFill>
                          <a:latin typeface="微软雅黑"/>
                          <a:ea typeface="微软雅黑"/>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u="none" strike="noStrike" cap="none" normalizeH="0" baseline="0" dirty="0" smtClean="0">
                          <a:ln>
                            <a:noFill/>
                          </a:ln>
                          <a:effectLst/>
                          <a:latin typeface="Times New Roman" panose="02020603050405020304" pitchFamily="18" charset="0"/>
                          <a:cs typeface="Times New Roman" panose="02020603050405020304" pitchFamily="18" charset="0"/>
                        </a:rPr>
                        <a:t>1</a:t>
                      </a:r>
                      <a:endPar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marT="45709" marB="45709" anchor="ctr" horzOverflow="overflow">
                    <a:lnL w="12700" cmpd="sng">
                      <a:solidFill>
                        <a:srgbClr val="285301"/>
                      </a:solidFill>
                    </a:lnL>
                    <a:lnR w="12700" cmpd="sng">
                      <a:solidFill>
                        <a:srgbClr val="285301"/>
                      </a:solidFill>
                    </a:lnR>
                    <a:lnT w="12700" cmpd="sng">
                      <a:solidFill>
                        <a:srgbClr val="285301"/>
                      </a:solidFill>
                    </a:lnT>
                    <a:lnB w="12700" cmpd="sng">
                      <a:solidFill>
                        <a:srgbClr val="285301"/>
                      </a:solidFill>
                    </a:lnB>
                    <a:lnTlToBr w="12700" cmpd="sng">
                      <a:noFill/>
                      <a:prstDash val="solid"/>
                    </a:lnTlToBr>
                    <a:lnBlToTr w="12700" cmpd="sng">
                      <a:noFill/>
                      <a:prstDash val="solid"/>
                    </a:lnBlToTr>
                    <a:noFill/>
                  </a:tcPr>
                </a:tc>
                <a:tc>
                  <a:txBody>
                    <a:bodyPr/>
                    <a:lstStyle>
                      <a:lvl1pPr marL="0" algn="l" defTabSz="914286" rtl="0" eaLnBrk="1" latinLnBrk="0" hangingPunct="1">
                        <a:defRPr sz="1700" kern="1200">
                          <a:solidFill>
                            <a:schemeClr val="tx1"/>
                          </a:solidFill>
                          <a:latin typeface="微软雅黑"/>
                          <a:ea typeface="微软雅黑"/>
                        </a:defRPr>
                      </a:lvl1pPr>
                      <a:lvl2pPr marL="457143" algn="l" defTabSz="914286" rtl="0" eaLnBrk="1" latinLnBrk="0" hangingPunct="1">
                        <a:defRPr sz="1700" kern="1200">
                          <a:solidFill>
                            <a:schemeClr val="tx1"/>
                          </a:solidFill>
                          <a:latin typeface="微软雅黑"/>
                          <a:ea typeface="微软雅黑"/>
                        </a:defRPr>
                      </a:lvl2pPr>
                      <a:lvl3pPr marL="914286" algn="l" defTabSz="914286" rtl="0" eaLnBrk="1" latinLnBrk="0" hangingPunct="1">
                        <a:defRPr sz="1700" kern="1200">
                          <a:solidFill>
                            <a:schemeClr val="tx1"/>
                          </a:solidFill>
                          <a:latin typeface="微软雅黑"/>
                          <a:ea typeface="微软雅黑"/>
                        </a:defRPr>
                      </a:lvl3pPr>
                      <a:lvl4pPr marL="1371430" algn="l" defTabSz="914286" rtl="0" eaLnBrk="1" latinLnBrk="0" hangingPunct="1">
                        <a:defRPr sz="1700" kern="1200">
                          <a:solidFill>
                            <a:schemeClr val="tx1"/>
                          </a:solidFill>
                          <a:latin typeface="微软雅黑"/>
                          <a:ea typeface="微软雅黑"/>
                        </a:defRPr>
                      </a:lvl4pPr>
                      <a:lvl5pPr marL="1828573" algn="l" defTabSz="914286" rtl="0" eaLnBrk="1" latinLnBrk="0" hangingPunct="1">
                        <a:defRPr sz="1700" kern="1200">
                          <a:solidFill>
                            <a:schemeClr val="tx1"/>
                          </a:solidFill>
                          <a:latin typeface="微软雅黑"/>
                          <a:ea typeface="微软雅黑"/>
                        </a:defRPr>
                      </a:lvl5pPr>
                      <a:lvl6pPr marL="2285718" algn="l" defTabSz="914286" rtl="0" eaLnBrk="1" latinLnBrk="0" hangingPunct="1">
                        <a:defRPr sz="1700" kern="1200">
                          <a:solidFill>
                            <a:schemeClr val="tx1"/>
                          </a:solidFill>
                          <a:latin typeface="微软雅黑"/>
                          <a:ea typeface="微软雅黑"/>
                        </a:defRPr>
                      </a:lvl6pPr>
                      <a:lvl7pPr marL="2742861" algn="l" defTabSz="914286" rtl="0" eaLnBrk="1" latinLnBrk="0" hangingPunct="1">
                        <a:defRPr sz="1700" kern="1200">
                          <a:solidFill>
                            <a:schemeClr val="tx1"/>
                          </a:solidFill>
                          <a:latin typeface="微软雅黑"/>
                          <a:ea typeface="微软雅黑"/>
                        </a:defRPr>
                      </a:lvl7pPr>
                      <a:lvl8pPr marL="3200004" algn="l" defTabSz="914286" rtl="0" eaLnBrk="1" latinLnBrk="0" hangingPunct="1">
                        <a:defRPr sz="1700" kern="1200">
                          <a:solidFill>
                            <a:schemeClr val="tx1"/>
                          </a:solidFill>
                          <a:latin typeface="微软雅黑"/>
                          <a:ea typeface="微软雅黑"/>
                        </a:defRPr>
                      </a:lvl8pPr>
                      <a:lvl9pPr marL="3657149" algn="l" defTabSz="914286" rtl="0" eaLnBrk="1" latinLnBrk="0" hangingPunct="1">
                        <a:defRPr sz="1700" kern="1200">
                          <a:solidFill>
                            <a:schemeClr val="tx1"/>
                          </a:solidFill>
                          <a:latin typeface="微软雅黑"/>
                          <a:ea typeface="微软雅黑"/>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u="none" strike="noStrike" cap="none" normalizeH="0" baseline="0" dirty="0" smtClean="0">
                          <a:ln>
                            <a:noFill/>
                          </a:ln>
                          <a:effectLst/>
                          <a:latin typeface="Times New Roman" panose="02020603050405020304" pitchFamily="18" charset="0"/>
                          <a:cs typeface="Times New Roman" panose="02020603050405020304" pitchFamily="18" charset="0"/>
                        </a:rPr>
                        <a:t>1</a:t>
                      </a:r>
                      <a:endPar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marT="45709" marB="45709" anchor="ctr" horzOverflow="overflow">
                    <a:lnL w="12700" cmpd="sng">
                      <a:solidFill>
                        <a:srgbClr val="285301"/>
                      </a:solidFill>
                    </a:lnL>
                    <a:lnR w="12700" cmpd="sng">
                      <a:solidFill>
                        <a:srgbClr val="285301"/>
                      </a:solidFill>
                    </a:lnR>
                    <a:lnT w="12700" cmpd="sng">
                      <a:solidFill>
                        <a:srgbClr val="285301"/>
                      </a:solidFill>
                    </a:lnT>
                    <a:lnB w="12700" cmpd="sng">
                      <a:solidFill>
                        <a:srgbClr val="285301"/>
                      </a:solidFill>
                    </a:lnB>
                    <a:lnTlToBr w="12700" cmpd="sng">
                      <a:noFill/>
                      <a:prstDash val="solid"/>
                    </a:lnTlToBr>
                    <a:lnBlToTr w="12700" cmpd="sng">
                      <a:noFill/>
                      <a:prstDash val="solid"/>
                    </a:lnBlToTr>
                    <a:noFill/>
                  </a:tcPr>
                </a:tc>
                <a:tc>
                  <a:txBody>
                    <a:bodyPr/>
                    <a:lstStyle>
                      <a:lvl1pPr marL="0" algn="l" defTabSz="914286" rtl="0" eaLnBrk="1" latinLnBrk="0" hangingPunct="1">
                        <a:defRPr sz="1700" kern="1200">
                          <a:solidFill>
                            <a:schemeClr val="tx1"/>
                          </a:solidFill>
                          <a:latin typeface="微软雅黑"/>
                          <a:ea typeface="微软雅黑"/>
                        </a:defRPr>
                      </a:lvl1pPr>
                      <a:lvl2pPr marL="457143" algn="l" defTabSz="914286" rtl="0" eaLnBrk="1" latinLnBrk="0" hangingPunct="1">
                        <a:defRPr sz="1700" kern="1200">
                          <a:solidFill>
                            <a:schemeClr val="tx1"/>
                          </a:solidFill>
                          <a:latin typeface="微软雅黑"/>
                          <a:ea typeface="微软雅黑"/>
                        </a:defRPr>
                      </a:lvl2pPr>
                      <a:lvl3pPr marL="914286" algn="l" defTabSz="914286" rtl="0" eaLnBrk="1" latinLnBrk="0" hangingPunct="1">
                        <a:defRPr sz="1700" kern="1200">
                          <a:solidFill>
                            <a:schemeClr val="tx1"/>
                          </a:solidFill>
                          <a:latin typeface="微软雅黑"/>
                          <a:ea typeface="微软雅黑"/>
                        </a:defRPr>
                      </a:lvl3pPr>
                      <a:lvl4pPr marL="1371430" algn="l" defTabSz="914286" rtl="0" eaLnBrk="1" latinLnBrk="0" hangingPunct="1">
                        <a:defRPr sz="1700" kern="1200">
                          <a:solidFill>
                            <a:schemeClr val="tx1"/>
                          </a:solidFill>
                          <a:latin typeface="微软雅黑"/>
                          <a:ea typeface="微软雅黑"/>
                        </a:defRPr>
                      </a:lvl4pPr>
                      <a:lvl5pPr marL="1828573" algn="l" defTabSz="914286" rtl="0" eaLnBrk="1" latinLnBrk="0" hangingPunct="1">
                        <a:defRPr sz="1700" kern="1200">
                          <a:solidFill>
                            <a:schemeClr val="tx1"/>
                          </a:solidFill>
                          <a:latin typeface="微软雅黑"/>
                          <a:ea typeface="微软雅黑"/>
                        </a:defRPr>
                      </a:lvl5pPr>
                      <a:lvl6pPr marL="2285718" algn="l" defTabSz="914286" rtl="0" eaLnBrk="1" latinLnBrk="0" hangingPunct="1">
                        <a:defRPr sz="1700" kern="1200">
                          <a:solidFill>
                            <a:schemeClr val="tx1"/>
                          </a:solidFill>
                          <a:latin typeface="微软雅黑"/>
                          <a:ea typeface="微软雅黑"/>
                        </a:defRPr>
                      </a:lvl6pPr>
                      <a:lvl7pPr marL="2742861" algn="l" defTabSz="914286" rtl="0" eaLnBrk="1" latinLnBrk="0" hangingPunct="1">
                        <a:defRPr sz="1700" kern="1200">
                          <a:solidFill>
                            <a:schemeClr val="tx1"/>
                          </a:solidFill>
                          <a:latin typeface="微软雅黑"/>
                          <a:ea typeface="微软雅黑"/>
                        </a:defRPr>
                      </a:lvl7pPr>
                      <a:lvl8pPr marL="3200004" algn="l" defTabSz="914286" rtl="0" eaLnBrk="1" latinLnBrk="0" hangingPunct="1">
                        <a:defRPr sz="1700" kern="1200">
                          <a:solidFill>
                            <a:schemeClr val="tx1"/>
                          </a:solidFill>
                          <a:latin typeface="微软雅黑"/>
                          <a:ea typeface="微软雅黑"/>
                        </a:defRPr>
                      </a:lvl8pPr>
                      <a:lvl9pPr marL="3657149" algn="l" defTabSz="914286" rtl="0" eaLnBrk="1" latinLnBrk="0" hangingPunct="1">
                        <a:defRPr sz="1700" kern="1200">
                          <a:solidFill>
                            <a:schemeClr val="tx1"/>
                          </a:solidFill>
                          <a:latin typeface="微软雅黑"/>
                          <a:ea typeface="微软雅黑"/>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u="none" strike="noStrike" cap="none" normalizeH="0" baseline="0" dirty="0" smtClean="0">
                          <a:ln>
                            <a:noFill/>
                          </a:ln>
                          <a:effectLst/>
                          <a:latin typeface="Times New Roman" panose="02020603050405020304" pitchFamily="18" charset="0"/>
                          <a:cs typeface="Times New Roman" panose="02020603050405020304" pitchFamily="18" charset="0"/>
                        </a:rPr>
                        <a:t>1</a:t>
                      </a:r>
                      <a:endPar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marT="45709" marB="45709" anchor="ctr" horzOverflow="overflow">
                    <a:lnL w="12700" cmpd="sng">
                      <a:solidFill>
                        <a:srgbClr val="285301"/>
                      </a:solidFill>
                    </a:lnL>
                    <a:lnR w="12700" cmpd="sng">
                      <a:solidFill>
                        <a:srgbClr val="285301"/>
                      </a:solidFill>
                    </a:lnR>
                    <a:lnT w="12700" cmpd="sng">
                      <a:solidFill>
                        <a:srgbClr val="285301"/>
                      </a:solidFill>
                    </a:lnT>
                    <a:lnB w="12700" cmpd="sng">
                      <a:solidFill>
                        <a:srgbClr val="285301"/>
                      </a:solidFill>
                    </a:lnB>
                    <a:lnTlToBr w="12700" cmpd="sng">
                      <a:noFill/>
                      <a:prstDash val="solid"/>
                    </a:lnTlToBr>
                    <a:lnBlToTr w="12700" cmpd="sng">
                      <a:noFill/>
                      <a:prstDash val="solid"/>
                    </a:lnBlToTr>
                    <a:noFill/>
                  </a:tcPr>
                </a:tc>
              </a:tr>
              <a:tr h="396000">
                <a:tc>
                  <a:txBody>
                    <a:bodyPr/>
                    <a:lstStyle>
                      <a:lvl1pPr marL="0" algn="l" defTabSz="914286" rtl="0" eaLnBrk="1" latinLnBrk="0" hangingPunct="1">
                        <a:defRPr sz="1700" kern="1200">
                          <a:solidFill>
                            <a:schemeClr val="tx1"/>
                          </a:solidFill>
                          <a:latin typeface="微软雅黑"/>
                          <a:ea typeface="微软雅黑"/>
                        </a:defRPr>
                      </a:lvl1pPr>
                      <a:lvl2pPr marL="457143" algn="l" defTabSz="914286" rtl="0" eaLnBrk="1" latinLnBrk="0" hangingPunct="1">
                        <a:defRPr sz="1700" kern="1200">
                          <a:solidFill>
                            <a:schemeClr val="tx1"/>
                          </a:solidFill>
                          <a:latin typeface="微软雅黑"/>
                          <a:ea typeface="微软雅黑"/>
                        </a:defRPr>
                      </a:lvl2pPr>
                      <a:lvl3pPr marL="914286" algn="l" defTabSz="914286" rtl="0" eaLnBrk="1" latinLnBrk="0" hangingPunct="1">
                        <a:defRPr sz="1700" kern="1200">
                          <a:solidFill>
                            <a:schemeClr val="tx1"/>
                          </a:solidFill>
                          <a:latin typeface="微软雅黑"/>
                          <a:ea typeface="微软雅黑"/>
                        </a:defRPr>
                      </a:lvl3pPr>
                      <a:lvl4pPr marL="1371430" algn="l" defTabSz="914286" rtl="0" eaLnBrk="1" latinLnBrk="0" hangingPunct="1">
                        <a:defRPr sz="1700" kern="1200">
                          <a:solidFill>
                            <a:schemeClr val="tx1"/>
                          </a:solidFill>
                          <a:latin typeface="微软雅黑"/>
                          <a:ea typeface="微软雅黑"/>
                        </a:defRPr>
                      </a:lvl4pPr>
                      <a:lvl5pPr marL="1828573" algn="l" defTabSz="914286" rtl="0" eaLnBrk="1" latinLnBrk="0" hangingPunct="1">
                        <a:defRPr sz="1700" kern="1200">
                          <a:solidFill>
                            <a:schemeClr val="tx1"/>
                          </a:solidFill>
                          <a:latin typeface="微软雅黑"/>
                          <a:ea typeface="微软雅黑"/>
                        </a:defRPr>
                      </a:lvl5pPr>
                      <a:lvl6pPr marL="2285718" algn="l" defTabSz="914286" rtl="0" eaLnBrk="1" latinLnBrk="0" hangingPunct="1">
                        <a:defRPr sz="1700" kern="1200">
                          <a:solidFill>
                            <a:schemeClr val="tx1"/>
                          </a:solidFill>
                          <a:latin typeface="微软雅黑"/>
                          <a:ea typeface="微软雅黑"/>
                        </a:defRPr>
                      </a:lvl6pPr>
                      <a:lvl7pPr marL="2742861" algn="l" defTabSz="914286" rtl="0" eaLnBrk="1" latinLnBrk="0" hangingPunct="1">
                        <a:defRPr sz="1700" kern="1200">
                          <a:solidFill>
                            <a:schemeClr val="tx1"/>
                          </a:solidFill>
                          <a:latin typeface="微软雅黑"/>
                          <a:ea typeface="微软雅黑"/>
                        </a:defRPr>
                      </a:lvl7pPr>
                      <a:lvl8pPr marL="3200004" algn="l" defTabSz="914286" rtl="0" eaLnBrk="1" latinLnBrk="0" hangingPunct="1">
                        <a:defRPr sz="1700" kern="1200">
                          <a:solidFill>
                            <a:schemeClr val="tx1"/>
                          </a:solidFill>
                          <a:latin typeface="微软雅黑"/>
                          <a:ea typeface="微软雅黑"/>
                        </a:defRPr>
                      </a:lvl8pPr>
                      <a:lvl9pPr marL="3657149" algn="l" defTabSz="914286" rtl="0" eaLnBrk="1" latinLnBrk="0" hangingPunct="1">
                        <a:defRPr sz="1700" kern="1200">
                          <a:solidFill>
                            <a:schemeClr val="tx1"/>
                          </a:solidFill>
                          <a:latin typeface="微软雅黑"/>
                          <a:ea typeface="微软雅黑"/>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u="none" strike="noStrike" cap="none" normalizeH="0" baseline="0" dirty="0" smtClean="0">
                          <a:ln>
                            <a:noFill/>
                          </a:ln>
                          <a:effectLst/>
                          <a:latin typeface="Times New Roman" panose="02020603050405020304" pitchFamily="18" charset="0"/>
                          <a:cs typeface="Times New Roman" panose="02020603050405020304" pitchFamily="18" charset="0"/>
                        </a:rPr>
                        <a:t>1</a:t>
                      </a:r>
                      <a:endPar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marT="45709" marB="45709" anchor="ctr" horzOverflow="overflow">
                    <a:lnL w="12700" cmpd="sng">
                      <a:solidFill>
                        <a:srgbClr val="285301"/>
                      </a:solidFill>
                    </a:lnL>
                    <a:lnR w="12700" cmpd="sng">
                      <a:solidFill>
                        <a:srgbClr val="285301"/>
                      </a:solidFill>
                    </a:lnR>
                    <a:lnT w="12700" cmpd="sng">
                      <a:solidFill>
                        <a:srgbClr val="285301"/>
                      </a:solidFill>
                    </a:lnT>
                    <a:lnB w="12700" cmpd="sng">
                      <a:solidFill>
                        <a:srgbClr val="285301"/>
                      </a:solidFill>
                    </a:lnB>
                    <a:lnTlToBr w="12700" cmpd="sng">
                      <a:noFill/>
                      <a:prstDash val="solid"/>
                    </a:lnTlToBr>
                    <a:lnBlToTr w="12700" cmpd="sng">
                      <a:noFill/>
                      <a:prstDash val="solid"/>
                    </a:lnBlToTr>
                    <a:noFill/>
                  </a:tcPr>
                </a:tc>
                <a:tc>
                  <a:txBody>
                    <a:bodyPr/>
                    <a:lstStyle>
                      <a:lvl1pPr marL="0" algn="l" defTabSz="914286" rtl="0" eaLnBrk="1" latinLnBrk="0" hangingPunct="1">
                        <a:defRPr sz="1700" kern="1200">
                          <a:solidFill>
                            <a:schemeClr val="tx1"/>
                          </a:solidFill>
                          <a:latin typeface="微软雅黑"/>
                          <a:ea typeface="微软雅黑"/>
                        </a:defRPr>
                      </a:lvl1pPr>
                      <a:lvl2pPr marL="457143" algn="l" defTabSz="914286" rtl="0" eaLnBrk="1" latinLnBrk="0" hangingPunct="1">
                        <a:defRPr sz="1700" kern="1200">
                          <a:solidFill>
                            <a:schemeClr val="tx1"/>
                          </a:solidFill>
                          <a:latin typeface="微软雅黑"/>
                          <a:ea typeface="微软雅黑"/>
                        </a:defRPr>
                      </a:lvl2pPr>
                      <a:lvl3pPr marL="914286" algn="l" defTabSz="914286" rtl="0" eaLnBrk="1" latinLnBrk="0" hangingPunct="1">
                        <a:defRPr sz="1700" kern="1200">
                          <a:solidFill>
                            <a:schemeClr val="tx1"/>
                          </a:solidFill>
                          <a:latin typeface="微软雅黑"/>
                          <a:ea typeface="微软雅黑"/>
                        </a:defRPr>
                      </a:lvl3pPr>
                      <a:lvl4pPr marL="1371430" algn="l" defTabSz="914286" rtl="0" eaLnBrk="1" latinLnBrk="0" hangingPunct="1">
                        <a:defRPr sz="1700" kern="1200">
                          <a:solidFill>
                            <a:schemeClr val="tx1"/>
                          </a:solidFill>
                          <a:latin typeface="微软雅黑"/>
                          <a:ea typeface="微软雅黑"/>
                        </a:defRPr>
                      </a:lvl4pPr>
                      <a:lvl5pPr marL="1828573" algn="l" defTabSz="914286" rtl="0" eaLnBrk="1" latinLnBrk="0" hangingPunct="1">
                        <a:defRPr sz="1700" kern="1200">
                          <a:solidFill>
                            <a:schemeClr val="tx1"/>
                          </a:solidFill>
                          <a:latin typeface="微软雅黑"/>
                          <a:ea typeface="微软雅黑"/>
                        </a:defRPr>
                      </a:lvl5pPr>
                      <a:lvl6pPr marL="2285718" algn="l" defTabSz="914286" rtl="0" eaLnBrk="1" latinLnBrk="0" hangingPunct="1">
                        <a:defRPr sz="1700" kern="1200">
                          <a:solidFill>
                            <a:schemeClr val="tx1"/>
                          </a:solidFill>
                          <a:latin typeface="微软雅黑"/>
                          <a:ea typeface="微软雅黑"/>
                        </a:defRPr>
                      </a:lvl6pPr>
                      <a:lvl7pPr marL="2742861" algn="l" defTabSz="914286" rtl="0" eaLnBrk="1" latinLnBrk="0" hangingPunct="1">
                        <a:defRPr sz="1700" kern="1200">
                          <a:solidFill>
                            <a:schemeClr val="tx1"/>
                          </a:solidFill>
                          <a:latin typeface="微软雅黑"/>
                          <a:ea typeface="微软雅黑"/>
                        </a:defRPr>
                      </a:lvl7pPr>
                      <a:lvl8pPr marL="3200004" algn="l" defTabSz="914286" rtl="0" eaLnBrk="1" latinLnBrk="0" hangingPunct="1">
                        <a:defRPr sz="1700" kern="1200">
                          <a:solidFill>
                            <a:schemeClr val="tx1"/>
                          </a:solidFill>
                          <a:latin typeface="微软雅黑"/>
                          <a:ea typeface="微软雅黑"/>
                        </a:defRPr>
                      </a:lvl8pPr>
                      <a:lvl9pPr marL="3657149" algn="l" defTabSz="914286" rtl="0" eaLnBrk="1" latinLnBrk="0" hangingPunct="1">
                        <a:defRPr sz="1700" kern="1200">
                          <a:solidFill>
                            <a:schemeClr val="tx1"/>
                          </a:solidFill>
                          <a:latin typeface="微软雅黑"/>
                          <a:ea typeface="微软雅黑"/>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u="none" strike="noStrike" cap="none" normalizeH="0" baseline="0" dirty="0" smtClean="0">
                          <a:ln>
                            <a:noFill/>
                          </a:ln>
                          <a:effectLst/>
                          <a:latin typeface="Times New Roman" panose="02020603050405020304" pitchFamily="18" charset="0"/>
                          <a:cs typeface="Times New Roman" panose="02020603050405020304" pitchFamily="18" charset="0"/>
                        </a:rPr>
                        <a:t>1</a:t>
                      </a:r>
                      <a:endPar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marT="45709" marB="45709" anchor="ctr" horzOverflow="overflow">
                    <a:lnL w="12700" cmpd="sng">
                      <a:solidFill>
                        <a:srgbClr val="285301"/>
                      </a:solidFill>
                    </a:lnL>
                    <a:lnR w="12700" cmpd="sng">
                      <a:solidFill>
                        <a:srgbClr val="285301"/>
                      </a:solidFill>
                    </a:lnR>
                    <a:lnT w="12700" cmpd="sng">
                      <a:solidFill>
                        <a:srgbClr val="285301"/>
                      </a:solidFill>
                    </a:lnT>
                    <a:lnB w="12700" cmpd="sng">
                      <a:solidFill>
                        <a:srgbClr val="285301"/>
                      </a:solidFill>
                    </a:lnB>
                    <a:lnTlToBr w="12700" cmpd="sng">
                      <a:noFill/>
                      <a:prstDash val="solid"/>
                    </a:lnTlToBr>
                    <a:lnBlToTr w="12700" cmpd="sng">
                      <a:noFill/>
                      <a:prstDash val="solid"/>
                    </a:lnBlToTr>
                    <a:noFill/>
                  </a:tcPr>
                </a:tc>
                <a:tc>
                  <a:txBody>
                    <a:bodyPr/>
                    <a:lstStyle>
                      <a:lvl1pPr marL="0" algn="l" defTabSz="914286" rtl="0" eaLnBrk="1" latinLnBrk="0" hangingPunct="1">
                        <a:defRPr sz="1700" kern="1200">
                          <a:solidFill>
                            <a:schemeClr val="tx1"/>
                          </a:solidFill>
                          <a:latin typeface="微软雅黑"/>
                          <a:ea typeface="微软雅黑"/>
                        </a:defRPr>
                      </a:lvl1pPr>
                      <a:lvl2pPr marL="457143" algn="l" defTabSz="914286" rtl="0" eaLnBrk="1" latinLnBrk="0" hangingPunct="1">
                        <a:defRPr sz="1700" kern="1200">
                          <a:solidFill>
                            <a:schemeClr val="tx1"/>
                          </a:solidFill>
                          <a:latin typeface="微软雅黑"/>
                          <a:ea typeface="微软雅黑"/>
                        </a:defRPr>
                      </a:lvl2pPr>
                      <a:lvl3pPr marL="914286" algn="l" defTabSz="914286" rtl="0" eaLnBrk="1" latinLnBrk="0" hangingPunct="1">
                        <a:defRPr sz="1700" kern="1200">
                          <a:solidFill>
                            <a:schemeClr val="tx1"/>
                          </a:solidFill>
                          <a:latin typeface="微软雅黑"/>
                          <a:ea typeface="微软雅黑"/>
                        </a:defRPr>
                      </a:lvl3pPr>
                      <a:lvl4pPr marL="1371430" algn="l" defTabSz="914286" rtl="0" eaLnBrk="1" latinLnBrk="0" hangingPunct="1">
                        <a:defRPr sz="1700" kern="1200">
                          <a:solidFill>
                            <a:schemeClr val="tx1"/>
                          </a:solidFill>
                          <a:latin typeface="微软雅黑"/>
                          <a:ea typeface="微软雅黑"/>
                        </a:defRPr>
                      </a:lvl4pPr>
                      <a:lvl5pPr marL="1828573" algn="l" defTabSz="914286" rtl="0" eaLnBrk="1" latinLnBrk="0" hangingPunct="1">
                        <a:defRPr sz="1700" kern="1200">
                          <a:solidFill>
                            <a:schemeClr val="tx1"/>
                          </a:solidFill>
                          <a:latin typeface="微软雅黑"/>
                          <a:ea typeface="微软雅黑"/>
                        </a:defRPr>
                      </a:lvl5pPr>
                      <a:lvl6pPr marL="2285718" algn="l" defTabSz="914286" rtl="0" eaLnBrk="1" latinLnBrk="0" hangingPunct="1">
                        <a:defRPr sz="1700" kern="1200">
                          <a:solidFill>
                            <a:schemeClr val="tx1"/>
                          </a:solidFill>
                          <a:latin typeface="微软雅黑"/>
                          <a:ea typeface="微软雅黑"/>
                        </a:defRPr>
                      </a:lvl6pPr>
                      <a:lvl7pPr marL="2742861" algn="l" defTabSz="914286" rtl="0" eaLnBrk="1" latinLnBrk="0" hangingPunct="1">
                        <a:defRPr sz="1700" kern="1200">
                          <a:solidFill>
                            <a:schemeClr val="tx1"/>
                          </a:solidFill>
                          <a:latin typeface="微软雅黑"/>
                          <a:ea typeface="微软雅黑"/>
                        </a:defRPr>
                      </a:lvl7pPr>
                      <a:lvl8pPr marL="3200004" algn="l" defTabSz="914286" rtl="0" eaLnBrk="1" latinLnBrk="0" hangingPunct="1">
                        <a:defRPr sz="1700" kern="1200">
                          <a:solidFill>
                            <a:schemeClr val="tx1"/>
                          </a:solidFill>
                          <a:latin typeface="微软雅黑"/>
                          <a:ea typeface="微软雅黑"/>
                        </a:defRPr>
                      </a:lvl8pPr>
                      <a:lvl9pPr marL="3657149" algn="l" defTabSz="914286" rtl="0" eaLnBrk="1" latinLnBrk="0" hangingPunct="1">
                        <a:defRPr sz="1700" kern="1200">
                          <a:solidFill>
                            <a:schemeClr val="tx1"/>
                          </a:solidFill>
                          <a:latin typeface="微软雅黑"/>
                          <a:ea typeface="微软雅黑"/>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u="none" strike="noStrike" cap="none" normalizeH="0" baseline="0" dirty="0" smtClean="0">
                          <a:ln>
                            <a:noFill/>
                          </a:ln>
                          <a:effectLst/>
                          <a:latin typeface="Times New Roman" panose="02020603050405020304" pitchFamily="18" charset="0"/>
                          <a:cs typeface="Times New Roman" panose="02020603050405020304" pitchFamily="18" charset="0"/>
                        </a:rPr>
                        <a:t>1</a:t>
                      </a:r>
                      <a:endPar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marT="45709" marB="45709" anchor="ctr" horzOverflow="overflow">
                    <a:lnL w="12700" cmpd="sng">
                      <a:solidFill>
                        <a:srgbClr val="285301"/>
                      </a:solidFill>
                    </a:lnL>
                    <a:lnR w="12700" cmpd="sng">
                      <a:solidFill>
                        <a:srgbClr val="285301"/>
                      </a:solidFill>
                    </a:lnR>
                    <a:lnT w="12700" cmpd="sng">
                      <a:solidFill>
                        <a:srgbClr val="285301"/>
                      </a:solidFill>
                    </a:lnT>
                    <a:lnB w="12700" cmpd="sng">
                      <a:solidFill>
                        <a:srgbClr val="285301"/>
                      </a:solidFill>
                    </a:lnB>
                    <a:lnTlToBr w="12700" cmpd="sng">
                      <a:noFill/>
                      <a:prstDash val="solid"/>
                    </a:lnTlToBr>
                    <a:lnBlToTr w="12700" cmpd="sng">
                      <a:noFill/>
                      <a:prstDash val="solid"/>
                    </a:lnBlToTr>
                    <a:noFill/>
                  </a:tcPr>
                </a:tc>
                <a:tc>
                  <a:txBody>
                    <a:bodyPr/>
                    <a:lstStyle>
                      <a:lvl1pPr marL="0" algn="l" defTabSz="914286" rtl="0" eaLnBrk="1" latinLnBrk="0" hangingPunct="1">
                        <a:defRPr sz="1700" kern="1200">
                          <a:solidFill>
                            <a:schemeClr val="tx1"/>
                          </a:solidFill>
                          <a:latin typeface="微软雅黑"/>
                          <a:ea typeface="微软雅黑"/>
                        </a:defRPr>
                      </a:lvl1pPr>
                      <a:lvl2pPr marL="457143" algn="l" defTabSz="914286" rtl="0" eaLnBrk="1" latinLnBrk="0" hangingPunct="1">
                        <a:defRPr sz="1700" kern="1200">
                          <a:solidFill>
                            <a:schemeClr val="tx1"/>
                          </a:solidFill>
                          <a:latin typeface="微软雅黑"/>
                          <a:ea typeface="微软雅黑"/>
                        </a:defRPr>
                      </a:lvl2pPr>
                      <a:lvl3pPr marL="914286" algn="l" defTabSz="914286" rtl="0" eaLnBrk="1" latinLnBrk="0" hangingPunct="1">
                        <a:defRPr sz="1700" kern="1200">
                          <a:solidFill>
                            <a:schemeClr val="tx1"/>
                          </a:solidFill>
                          <a:latin typeface="微软雅黑"/>
                          <a:ea typeface="微软雅黑"/>
                        </a:defRPr>
                      </a:lvl3pPr>
                      <a:lvl4pPr marL="1371430" algn="l" defTabSz="914286" rtl="0" eaLnBrk="1" latinLnBrk="0" hangingPunct="1">
                        <a:defRPr sz="1700" kern="1200">
                          <a:solidFill>
                            <a:schemeClr val="tx1"/>
                          </a:solidFill>
                          <a:latin typeface="微软雅黑"/>
                          <a:ea typeface="微软雅黑"/>
                        </a:defRPr>
                      </a:lvl4pPr>
                      <a:lvl5pPr marL="1828573" algn="l" defTabSz="914286" rtl="0" eaLnBrk="1" latinLnBrk="0" hangingPunct="1">
                        <a:defRPr sz="1700" kern="1200">
                          <a:solidFill>
                            <a:schemeClr val="tx1"/>
                          </a:solidFill>
                          <a:latin typeface="微软雅黑"/>
                          <a:ea typeface="微软雅黑"/>
                        </a:defRPr>
                      </a:lvl5pPr>
                      <a:lvl6pPr marL="2285718" algn="l" defTabSz="914286" rtl="0" eaLnBrk="1" latinLnBrk="0" hangingPunct="1">
                        <a:defRPr sz="1700" kern="1200">
                          <a:solidFill>
                            <a:schemeClr val="tx1"/>
                          </a:solidFill>
                          <a:latin typeface="微软雅黑"/>
                          <a:ea typeface="微软雅黑"/>
                        </a:defRPr>
                      </a:lvl6pPr>
                      <a:lvl7pPr marL="2742861" algn="l" defTabSz="914286" rtl="0" eaLnBrk="1" latinLnBrk="0" hangingPunct="1">
                        <a:defRPr sz="1700" kern="1200">
                          <a:solidFill>
                            <a:schemeClr val="tx1"/>
                          </a:solidFill>
                          <a:latin typeface="微软雅黑"/>
                          <a:ea typeface="微软雅黑"/>
                        </a:defRPr>
                      </a:lvl7pPr>
                      <a:lvl8pPr marL="3200004" algn="l" defTabSz="914286" rtl="0" eaLnBrk="1" latinLnBrk="0" hangingPunct="1">
                        <a:defRPr sz="1700" kern="1200">
                          <a:solidFill>
                            <a:schemeClr val="tx1"/>
                          </a:solidFill>
                          <a:latin typeface="微软雅黑"/>
                          <a:ea typeface="微软雅黑"/>
                        </a:defRPr>
                      </a:lvl8pPr>
                      <a:lvl9pPr marL="3657149" algn="l" defTabSz="914286" rtl="0" eaLnBrk="1" latinLnBrk="0" hangingPunct="1">
                        <a:defRPr sz="1700" kern="1200">
                          <a:solidFill>
                            <a:schemeClr val="tx1"/>
                          </a:solidFill>
                          <a:latin typeface="微软雅黑"/>
                          <a:ea typeface="微软雅黑"/>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u="none" strike="noStrike" cap="none" normalizeH="0" baseline="0" dirty="0" smtClean="0">
                          <a:ln>
                            <a:noFill/>
                          </a:ln>
                          <a:effectLst/>
                          <a:latin typeface="Times New Roman" panose="02020603050405020304" pitchFamily="18" charset="0"/>
                          <a:cs typeface="Times New Roman" panose="02020603050405020304" pitchFamily="18" charset="0"/>
                        </a:rPr>
                        <a:t>1</a:t>
                      </a:r>
                      <a:endPar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marT="45709" marB="45709" anchor="ctr" horzOverflow="overflow">
                    <a:lnL w="12700" cmpd="sng">
                      <a:solidFill>
                        <a:srgbClr val="285301"/>
                      </a:solidFill>
                    </a:lnL>
                    <a:lnR w="12700" cmpd="sng">
                      <a:solidFill>
                        <a:srgbClr val="285301"/>
                      </a:solidFill>
                    </a:lnR>
                    <a:lnT w="12700" cmpd="sng">
                      <a:solidFill>
                        <a:srgbClr val="285301"/>
                      </a:solidFill>
                    </a:lnT>
                    <a:lnB w="12700" cmpd="sng">
                      <a:solidFill>
                        <a:srgbClr val="285301"/>
                      </a:solidFill>
                    </a:lnB>
                    <a:lnTlToBr w="12700" cmpd="sng">
                      <a:noFill/>
                      <a:prstDash val="solid"/>
                    </a:lnTlToBr>
                    <a:lnBlToTr w="12700" cmpd="sng">
                      <a:noFill/>
                      <a:prstDash val="solid"/>
                    </a:lnBlToTr>
                    <a:noFill/>
                  </a:tcPr>
                </a:tc>
              </a:tr>
              <a:tr h="396000">
                <a:tc>
                  <a:txBody>
                    <a:bodyPr/>
                    <a:lstStyle>
                      <a:lvl1pPr marL="0" algn="l" defTabSz="914286" rtl="0" eaLnBrk="1" latinLnBrk="0" hangingPunct="1">
                        <a:defRPr sz="1700" kern="1200">
                          <a:solidFill>
                            <a:schemeClr val="tx1"/>
                          </a:solidFill>
                          <a:latin typeface="微软雅黑"/>
                          <a:ea typeface="微软雅黑"/>
                        </a:defRPr>
                      </a:lvl1pPr>
                      <a:lvl2pPr marL="457143" algn="l" defTabSz="914286" rtl="0" eaLnBrk="1" latinLnBrk="0" hangingPunct="1">
                        <a:defRPr sz="1700" kern="1200">
                          <a:solidFill>
                            <a:schemeClr val="tx1"/>
                          </a:solidFill>
                          <a:latin typeface="微软雅黑"/>
                          <a:ea typeface="微软雅黑"/>
                        </a:defRPr>
                      </a:lvl2pPr>
                      <a:lvl3pPr marL="914286" algn="l" defTabSz="914286" rtl="0" eaLnBrk="1" latinLnBrk="0" hangingPunct="1">
                        <a:defRPr sz="1700" kern="1200">
                          <a:solidFill>
                            <a:schemeClr val="tx1"/>
                          </a:solidFill>
                          <a:latin typeface="微软雅黑"/>
                          <a:ea typeface="微软雅黑"/>
                        </a:defRPr>
                      </a:lvl3pPr>
                      <a:lvl4pPr marL="1371430" algn="l" defTabSz="914286" rtl="0" eaLnBrk="1" latinLnBrk="0" hangingPunct="1">
                        <a:defRPr sz="1700" kern="1200">
                          <a:solidFill>
                            <a:schemeClr val="tx1"/>
                          </a:solidFill>
                          <a:latin typeface="微软雅黑"/>
                          <a:ea typeface="微软雅黑"/>
                        </a:defRPr>
                      </a:lvl4pPr>
                      <a:lvl5pPr marL="1828573" algn="l" defTabSz="914286" rtl="0" eaLnBrk="1" latinLnBrk="0" hangingPunct="1">
                        <a:defRPr sz="1700" kern="1200">
                          <a:solidFill>
                            <a:schemeClr val="tx1"/>
                          </a:solidFill>
                          <a:latin typeface="微软雅黑"/>
                          <a:ea typeface="微软雅黑"/>
                        </a:defRPr>
                      </a:lvl5pPr>
                      <a:lvl6pPr marL="2285718" algn="l" defTabSz="914286" rtl="0" eaLnBrk="1" latinLnBrk="0" hangingPunct="1">
                        <a:defRPr sz="1700" kern="1200">
                          <a:solidFill>
                            <a:schemeClr val="tx1"/>
                          </a:solidFill>
                          <a:latin typeface="微软雅黑"/>
                          <a:ea typeface="微软雅黑"/>
                        </a:defRPr>
                      </a:lvl6pPr>
                      <a:lvl7pPr marL="2742861" algn="l" defTabSz="914286" rtl="0" eaLnBrk="1" latinLnBrk="0" hangingPunct="1">
                        <a:defRPr sz="1700" kern="1200">
                          <a:solidFill>
                            <a:schemeClr val="tx1"/>
                          </a:solidFill>
                          <a:latin typeface="微软雅黑"/>
                          <a:ea typeface="微软雅黑"/>
                        </a:defRPr>
                      </a:lvl7pPr>
                      <a:lvl8pPr marL="3200004" algn="l" defTabSz="914286" rtl="0" eaLnBrk="1" latinLnBrk="0" hangingPunct="1">
                        <a:defRPr sz="1700" kern="1200">
                          <a:solidFill>
                            <a:schemeClr val="tx1"/>
                          </a:solidFill>
                          <a:latin typeface="微软雅黑"/>
                          <a:ea typeface="微软雅黑"/>
                        </a:defRPr>
                      </a:lvl8pPr>
                      <a:lvl9pPr marL="3657149" algn="l" defTabSz="914286" rtl="0" eaLnBrk="1" latinLnBrk="0" hangingPunct="1">
                        <a:defRPr sz="1700" kern="1200">
                          <a:solidFill>
                            <a:schemeClr val="tx1"/>
                          </a:solidFill>
                          <a:latin typeface="微软雅黑"/>
                          <a:ea typeface="微软雅黑"/>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u="none" strike="noStrike" cap="none" normalizeH="0" baseline="0" dirty="0" smtClean="0">
                          <a:ln>
                            <a:noFill/>
                          </a:ln>
                          <a:effectLst/>
                          <a:latin typeface="Times New Roman" panose="02020603050405020304" pitchFamily="18" charset="0"/>
                          <a:cs typeface="Times New Roman" panose="02020603050405020304" pitchFamily="18" charset="0"/>
                        </a:rPr>
                        <a:t>1</a:t>
                      </a:r>
                      <a:endPar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marT="45709" marB="45709" anchor="ctr" horzOverflow="overflow">
                    <a:lnL w="12700" cmpd="sng">
                      <a:solidFill>
                        <a:srgbClr val="285301"/>
                      </a:solidFill>
                    </a:lnL>
                    <a:lnR w="12700" cmpd="sng">
                      <a:solidFill>
                        <a:srgbClr val="285301"/>
                      </a:solidFill>
                    </a:lnR>
                    <a:lnT w="12700" cmpd="sng">
                      <a:solidFill>
                        <a:srgbClr val="285301"/>
                      </a:solidFill>
                    </a:lnT>
                    <a:lnB w="12700" cmpd="sng">
                      <a:solidFill>
                        <a:srgbClr val="285301"/>
                      </a:solidFill>
                    </a:lnB>
                    <a:lnTlToBr w="12700" cmpd="sng">
                      <a:noFill/>
                      <a:prstDash val="solid"/>
                    </a:lnTlToBr>
                    <a:lnBlToTr w="12700" cmpd="sng">
                      <a:noFill/>
                      <a:prstDash val="solid"/>
                    </a:lnBlToTr>
                    <a:noFill/>
                  </a:tcPr>
                </a:tc>
                <a:tc>
                  <a:txBody>
                    <a:bodyPr/>
                    <a:lstStyle>
                      <a:lvl1pPr marL="0" algn="l" defTabSz="914286" rtl="0" eaLnBrk="1" latinLnBrk="0" hangingPunct="1">
                        <a:defRPr sz="1700" kern="1200">
                          <a:solidFill>
                            <a:schemeClr val="tx1"/>
                          </a:solidFill>
                          <a:latin typeface="微软雅黑"/>
                          <a:ea typeface="微软雅黑"/>
                        </a:defRPr>
                      </a:lvl1pPr>
                      <a:lvl2pPr marL="457143" algn="l" defTabSz="914286" rtl="0" eaLnBrk="1" latinLnBrk="0" hangingPunct="1">
                        <a:defRPr sz="1700" kern="1200">
                          <a:solidFill>
                            <a:schemeClr val="tx1"/>
                          </a:solidFill>
                          <a:latin typeface="微软雅黑"/>
                          <a:ea typeface="微软雅黑"/>
                        </a:defRPr>
                      </a:lvl2pPr>
                      <a:lvl3pPr marL="914286" algn="l" defTabSz="914286" rtl="0" eaLnBrk="1" latinLnBrk="0" hangingPunct="1">
                        <a:defRPr sz="1700" kern="1200">
                          <a:solidFill>
                            <a:schemeClr val="tx1"/>
                          </a:solidFill>
                          <a:latin typeface="微软雅黑"/>
                          <a:ea typeface="微软雅黑"/>
                        </a:defRPr>
                      </a:lvl3pPr>
                      <a:lvl4pPr marL="1371430" algn="l" defTabSz="914286" rtl="0" eaLnBrk="1" latinLnBrk="0" hangingPunct="1">
                        <a:defRPr sz="1700" kern="1200">
                          <a:solidFill>
                            <a:schemeClr val="tx1"/>
                          </a:solidFill>
                          <a:latin typeface="微软雅黑"/>
                          <a:ea typeface="微软雅黑"/>
                        </a:defRPr>
                      </a:lvl4pPr>
                      <a:lvl5pPr marL="1828573" algn="l" defTabSz="914286" rtl="0" eaLnBrk="1" latinLnBrk="0" hangingPunct="1">
                        <a:defRPr sz="1700" kern="1200">
                          <a:solidFill>
                            <a:schemeClr val="tx1"/>
                          </a:solidFill>
                          <a:latin typeface="微软雅黑"/>
                          <a:ea typeface="微软雅黑"/>
                        </a:defRPr>
                      </a:lvl5pPr>
                      <a:lvl6pPr marL="2285718" algn="l" defTabSz="914286" rtl="0" eaLnBrk="1" latinLnBrk="0" hangingPunct="1">
                        <a:defRPr sz="1700" kern="1200">
                          <a:solidFill>
                            <a:schemeClr val="tx1"/>
                          </a:solidFill>
                          <a:latin typeface="微软雅黑"/>
                          <a:ea typeface="微软雅黑"/>
                        </a:defRPr>
                      </a:lvl6pPr>
                      <a:lvl7pPr marL="2742861" algn="l" defTabSz="914286" rtl="0" eaLnBrk="1" latinLnBrk="0" hangingPunct="1">
                        <a:defRPr sz="1700" kern="1200">
                          <a:solidFill>
                            <a:schemeClr val="tx1"/>
                          </a:solidFill>
                          <a:latin typeface="微软雅黑"/>
                          <a:ea typeface="微软雅黑"/>
                        </a:defRPr>
                      </a:lvl7pPr>
                      <a:lvl8pPr marL="3200004" algn="l" defTabSz="914286" rtl="0" eaLnBrk="1" latinLnBrk="0" hangingPunct="1">
                        <a:defRPr sz="1700" kern="1200">
                          <a:solidFill>
                            <a:schemeClr val="tx1"/>
                          </a:solidFill>
                          <a:latin typeface="微软雅黑"/>
                          <a:ea typeface="微软雅黑"/>
                        </a:defRPr>
                      </a:lvl8pPr>
                      <a:lvl9pPr marL="3657149" algn="l" defTabSz="914286" rtl="0" eaLnBrk="1" latinLnBrk="0" hangingPunct="1">
                        <a:defRPr sz="1700" kern="1200">
                          <a:solidFill>
                            <a:schemeClr val="tx1"/>
                          </a:solidFill>
                          <a:latin typeface="微软雅黑"/>
                          <a:ea typeface="微软雅黑"/>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u="none" strike="noStrike" cap="none" normalizeH="0" baseline="0" dirty="0" smtClean="0">
                          <a:ln>
                            <a:noFill/>
                          </a:ln>
                          <a:effectLst/>
                          <a:latin typeface="Times New Roman" panose="02020603050405020304" pitchFamily="18" charset="0"/>
                          <a:cs typeface="Times New Roman" panose="02020603050405020304" pitchFamily="18" charset="0"/>
                        </a:rPr>
                        <a:t>1</a:t>
                      </a:r>
                      <a:endPar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marT="45709" marB="45709" anchor="ctr" horzOverflow="overflow">
                    <a:lnL w="12700" cmpd="sng">
                      <a:solidFill>
                        <a:srgbClr val="285301"/>
                      </a:solidFill>
                    </a:lnL>
                    <a:lnR w="12700" cmpd="sng">
                      <a:solidFill>
                        <a:srgbClr val="285301"/>
                      </a:solidFill>
                    </a:lnR>
                    <a:lnT w="12700" cmpd="sng">
                      <a:solidFill>
                        <a:srgbClr val="285301"/>
                      </a:solidFill>
                    </a:lnT>
                    <a:lnB w="12700" cmpd="sng">
                      <a:solidFill>
                        <a:srgbClr val="285301"/>
                      </a:solidFill>
                    </a:lnB>
                    <a:lnTlToBr w="12700" cmpd="sng">
                      <a:noFill/>
                      <a:prstDash val="solid"/>
                    </a:lnTlToBr>
                    <a:lnBlToTr w="12700" cmpd="sng">
                      <a:noFill/>
                      <a:prstDash val="solid"/>
                    </a:lnBlToTr>
                    <a:noFill/>
                  </a:tcPr>
                </a:tc>
                <a:tc>
                  <a:txBody>
                    <a:bodyPr/>
                    <a:lstStyle>
                      <a:lvl1pPr marL="0" algn="l" defTabSz="914286" rtl="0" eaLnBrk="1" latinLnBrk="0" hangingPunct="1">
                        <a:defRPr sz="1700" kern="1200">
                          <a:solidFill>
                            <a:schemeClr val="tx1"/>
                          </a:solidFill>
                          <a:latin typeface="微软雅黑"/>
                          <a:ea typeface="微软雅黑"/>
                        </a:defRPr>
                      </a:lvl1pPr>
                      <a:lvl2pPr marL="457143" algn="l" defTabSz="914286" rtl="0" eaLnBrk="1" latinLnBrk="0" hangingPunct="1">
                        <a:defRPr sz="1700" kern="1200">
                          <a:solidFill>
                            <a:schemeClr val="tx1"/>
                          </a:solidFill>
                          <a:latin typeface="微软雅黑"/>
                          <a:ea typeface="微软雅黑"/>
                        </a:defRPr>
                      </a:lvl2pPr>
                      <a:lvl3pPr marL="914286" algn="l" defTabSz="914286" rtl="0" eaLnBrk="1" latinLnBrk="0" hangingPunct="1">
                        <a:defRPr sz="1700" kern="1200">
                          <a:solidFill>
                            <a:schemeClr val="tx1"/>
                          </a:solidFill>
                          <a:latin typeface="微软雅黑"/>
                          <a:ea typeface="微软雅黑"/>
                        </a:defRPr>
                      </a:lvl3pPr>
                      <a:lvl4pPr marL="1371430" algn="l" defTabSz="914286" rtl="0" eaLnBrk="1" latinLnBrk="0" hangingPunct="1">
                        <a:defRPr sz="1700" kern="1200">
                          <a:solidFill>
                            <a:schemeClr val="tx1"/>
                          </a:solidFill>
                          <a:latin typeface="微软雅黑"/>
                          <a:ea typeface="微软雅黑"/>
                        </a:defRPr>
                      </a:lvl4pPr>
                      <a:lvl5pPr marL="1828573" algn="l" defTabSz="914286" rtl="0" eaLnBrk="1" latinLnBrk="0" hangingPunct="1">
                        <a:defRPr sz="1700" kern="1200">
                          <a:solidFill>
                            <a:schemeClr val="tx1"/>
                          </a:solidFill>
                          <a:latin typeface="微软雅黑"/>
                          <a:ea typeface="微软雅黑"/>
                        </a:defRPr>
                      </a:lvl5pPr>
                      <a:lvl6pPr marL="2285718" algn="l" defTabSz="914286" rtl="0" eaLnBrk="1" latinLnBrk="0" hangingPunct="1">
                        <a:defRPr sz="1700" kern="1200">
                          <a:solidFill>
                            <a:schemeClr val="tx1"/>
                          </a:solidFill>
                          <a:latin typeface="微软雅黑"/>
                          <a:ea typeface="微软雅黑"/>
                        </a:defRPr>
                      </a:lvl6pPr>
                      <a:lvl7pPr marL="2742861" algn="l" defTabSz="914286" rtl="0" eaLnBrk="1" latinLnBrk="0" hangingPunct="1">
                        <a:defRPr sz="1700" kern="1200">
                          <a:solidFill>
                            <a:schemeClr val="tx1"/>
                          </a:solidFill>
                          <a:latin typeface="微软雅黑"/>
                          <a:ea typeface="微软雅黑"/>
                        </a:defRPr>
                      </a:lvl7pPr>
                      <a:lvl8pPr marL="3200004" algn="l" defTabSz="914286" rtl="0" eaLnBrk="1" latinLnBrk="0" hangingPunct="1">
                        <a:defRPr sz="1700" kern="1200">
                          <a:solidFill>
                            <a:schemeClr val="tx1"/>
                          </a:solidFill>
                          <a:latin typeface="微软雅黑"/>
                          <a:ea typeface="微软雅黑"/>
                        </a:defRPr>
                      </a:lvl8pPr>
                      <a:lvl9pPr marL="3657149" algn="l" defTabSz="914286" rtl="0" eaLnBrk="1" latinLnBrk="0" hangingPunct="1">
                        <a:defRPr sz="1700" kern="1200">
                          <a:solidFill>
                            <a:schemeClr val="tx1"/>
                          </a:solidFill>
                          <a:latin typeface="微软雅黑"/>
                          <a:ea typeface="微软雅黑"/>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u="none" strike="noStrike" cap="none" normalizeH="0" baseline="0" dirty="0" smtClean="0">
                          <a:ln>
                            <a:noFill/>
                          </a:ln>
                          <a:effectLst/>
                          <a:latin typeface="Times New Roman" panose="02020603050405020304" pitchFamily="18" charset="0"/>
                          <a:cs typeface="Times New Roman" panose="02020603050405020304" pitchFamily="18" charset="0"/>
                        </a:rPr>
                        <a:t>1</a:t>
                      </a:r>
                      <a:endPar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marT="45709" marB="45709" anchor="ctr" horzOverflow="overflow">
                    <a:lnL w="12700" cmpd="sng">
                      <a:solidFill>
                        <a:srgbClr val="285301"/>
                      </a:solidFill>
                    </a:lnL>
                    <a:lnR w="12700" cmpd="sng">
                      <a:solidFill>
                        <a:srgbClr val="285301"/>
                      </a:solidFill>
                    </a:lnR>
                    <a:lnT w="12700" cmpd="sng">
                      <a:solidFill>
                        <a:srgbClr val="285301"/>
                      </a:solidFill>
                    </a:lnT>
                    <a:lnB w="12700" cmpd="sng">
                      <a:solidFill>
                        <a:srgbClr val="285301"/>
                      </a:solidFill>
                    </a:lnB>
                    <a:lnTlToBr w="12700" cmpd="sng">
                      <a:noFill/>
                      <a:prstDash val="solid"/>
                    </a:lnTlToBr>
                    <a:lnBlToTr w="12700" cmpd="sng">
                      <a:noFill/>
                      <a:prstDash val="solid"/>
                    </a:lnBlToTr>
                    <a:noFill/>
                  </a:tcPr>
                </a:tc>
                <a:tc>
                  <a:txBody>
                    <a:bodyPr/>
                    <a:lstStyle>
                      <a:lvl1pPr marL="0" algn="l" defTabSz="914286" rtl="0" eaLnBrk="1" latinLnBrk="0" hangingPunct="1">
                        <a:defRPr sz="1700" kern="1200">
                          <a:solidFill>
                            <a:schemeClr val="tx1"/>
                          </a:solidFill>
                          <a:latin typeface="微软雅黑"/>
                          <a:ea typeface="微软雅黑"/>
                        </a:defRPr>
                      </a:lvl1pPr>
                      <a:lvl2pPr marL="457143" algn="l" defTabSz="914286" rtl="0" eaLnBrk="1" latinLnBrk="0" hangingPunct="1">
                        <a:defRPr sz="1700" kern="1200">
                          <a:solidFill>
                            <a:schemeClr val="tx1"/>
                          </a:solidFill>
                          <a:latin typeface="微软雅黑"/>
                          <a:ea typeface="微软雅黑"/>
                        </a:defRPr>
                      </a:lvl2pPr>
                      <a:lvl3pPr marL="914286" algn="l" defTabSz="914286" rtl="0" eaLnBrk="1" latinLnBrk="0" hangingPunct="1">
                        <a:defRPr sz="1700" kern="1200">
                          <a:solidFill>
                            <a:schemeClr val="tx1"/>
                          </a:solidFill>
                          <a:latin typeface="微软雅黑"/>
                          <a:ea typeface="微软雅黑"/>
                        </a:defRPr>
                      </a:lvl3pPr>
                      <a:lvl4pPr marL="1371430" algn="l" defTabSz="914286" rtl="0" eaLnBrk="1" latinLnBrk="0" hangingPunct="1">
                        <a:defRPr sz="1700" kern="1200">
                          <a:solidFill>
                            <a:schemeClr val="tx1"/>
                          </a:solidFill>
                          <a:latin typeface="微软雅黑"/>
                          <a:ea typeface="微软雅黑"/>
                        </a:defRPr>
                      </a:lvl4pPr>
                      <a:lvl5pPr marL="1828573" algn="l" defTabSz="914286" rtl="0" eaLnBrk="1" latinLnBrk="0" hangingPunct="1">
                        <a:defRPr sz="1700" kern="1200">
                          <a:solidFill>
                            <a:schemeClr val="tx1"/>
                          </a:solidFill>
                          <a:latin typeface="微软雅黑"/>
                          <a:ea typeface="微软雅黑"/>
                        </a:defRPr>
                      </a:lvl5pPr>
                      <a:lvl6pPr marL="2285718" algn="l" defTabSz="914286" rtl="0" eaLnBrk="1" latinLnBrk="0" hangingPunct="1">
                        <a:defRPr sz="1700" kern="1200">
                          <a:solidFill>
                            <a:schemeClr val="tx1"/>
                          </a:solidFill>
                          <a:latin typeface="微软雅黑"/>
                          <a:ea typeface="微软雅黑"/>
                        </a:defRPr>
                      </a:lvl6pPr>
                      <a:lvl7pPr marL="2742861" algn="l" defTabSz="914286" rtl="0" eaLnBrk="1" latinLnBrk="0" hangingPunct="1">
                        <a:defRPr sz="1700" kern="1200">
                          <a:solidFill>
                            <a:schemeClr val="tx1"/>
                          </a:solidFill>
                          <a:latin typeface="微软雅黑"/>
                          <a:ea typeface="微软雅黑"/>
                        </a:defRPr>
                      </a:lvl7pPr>
                      <a:lvl8pPr marL="3200004" algn="l" defTabSz="914286" rtl="0" eaLnBrk="1" latinLnBrk="0" hangingPunct="1">
                        <a:defRPr sz="1700" kern="1200">
                          <a:solidFill>
                            <a:schemeClr val="tx1"/>
                          </a:solidFill>
                          <a:latin typeface="微软雅黑"/>
                          <a:ea typeface="微软雅黑"/>
                        </a:defRPr>
                      </a:lvl8pPr>
                      <a:lvl9pPr marL="3657149" algn="l" defTabSz="914286" rtl="0" eaLnBrk="1" latinLnBrk="0" hangingPunct="1">
                        <a:defRPr sz="1700" kern="1200">
                          <a:solidFill>
                            <a:schemeClr val="tx1"/>
                          </a:solidFill>
                          <a:latin typeface="微软雅黑"/>
                          <a:ea typeface="微软雅黑"/>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u="none" strike="noStrike" cap="none" normalizeH="0" baseline="0" dirty="0" smtClean="0">
                          <a:ln>
                            <a:noFill/>
                          </a:ln>
                          <a:effectLst/>
                          <a:latin typeface="Times New Roman" panose="02020603050405020304" pitchFamily="18" charset="0"/>
                          <a:cs typeface="Times New Roman" panose="02020603050405020304" pitchFamily="18" charset="0"/>
                        </a:rPr>
                        <a:t>1</a:t>
                      </a:r>
                      <a:endPar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marT="45709" marB="45709" anchor="ctr" horzOverflow="overflow">
                    <a:lnL w="12700" cmpd="sng">
                      <a:solidFill>
                        <a:srgbClr val="285301"/>
                      </a:solidFill>
                    </a:lnL>
                    <a:lnR w="12700" cmpd="sng">
                      <a:solidFill>
                        <a:srgbClr val="285301"/>
                      </a:solidFill>
                    </a:lnR>
                    <a:lnT w="12700" cmpd="sng">
                      <a:solidFill>
                        <a:srgbClr val="285301"/>
                      </a:solidFill>
                    </a:lnT>
                    <a:lnB w="12700" cmpd="sng">
                      <a:solidFill>
                        <a:srgbClr val="285301"/>
                      </a:solidFill>
                    </a:lnB>
                    <a:lnTlToBr w="12700" cmpd="sng">
                      <a:noFill/>
                      <a:prstDash val="solid"/>
                    </a:lnTlToBr>
                    <a:lnBlToTr w="12700" cmpd="sng">
                      <a:noFill/>
                      <a:prstDash val="solid"/>
                    </a:lnBlToTr>
                    <a:noFill/>
                  </a:tcPr>
                </a:tc>
              </a:tr>
              <a:tr h="396000">
                <a:tc gridSpan="4">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1" u="none" strike="noStrike" cap="none" normalizeH="0" baseline="0" dirty="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R</a:t>
                      </a:r>
                      <a:r>
                        <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a:t>
                      </a:r>
                      <a:r>
                        <a:rPr kumimoji="0" lang="en-US" altLang="zh-CN" sz="2000" b="0" i="1" u="none" strike="noStrike" cap="none" normalizeH="0" baseline="0" dirty="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C</a:t>
                      </a:r>
                      <a:r>
                        <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a:t>
                      </a:r>
                      <a:r>
                        <a:rPr kumimoji="0" lang="en-US" altLang="zh-CN" sz="2000" b="0" i="1" u="none" strike="noStrike" cap="none" normalizeH="0" baseline="0" dirty="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D</a:t>
                      </a:r>
                      <a:r>
                        <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a:t>
                      </a:r>
                      <a:r>
                        <a:rPr kumimoji="0" lang="en-US" altLang="zh-CN" sz="2000" b="0" i="1" u="none" strike="noStrike" cap="none" normalizeH="0" baseline="0" dirty="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S</a:t>
                      </a:r>
                      <a:r>
                        <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=4</a:t>
                      </a:r>
                    </a:p>
                  </a:txBody>
                  <a:tcPr marT="45709" marB="45709" anchor="ctr"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mpd="sng">
                      <a:solidFill>
                        <a:srgbClr val="285301"/>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marT="45709" marB="45709" anchor="ctr" horzOverflow="overflow"/>
                </a:tc>
                <a:tc hMerge="1">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marT="45709" marB="45709" anchor="ctr" horzOverflow="overflow"/>
                </a:tc>
                <a:tc hMerge="1">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marT="45709" marB="45709" anchor="ctr" horzOverflow="overflow"/>
                </a:tc>
              </a:tr>
            </a:tbl>
          </a:graphicData>
        </a:graphic>
      </p:graphicFrame>
      <p:graphicFrame>
        <p:nvGraphicFramePr>
          <p:cNvPr id="15" name="Group 147"/>
          <p:cNvGraphicFramePr>
            <a:graphicFrameLocks noGrp="1"/>
          </p:cNvGraphicFramePr>
          <p:nvPr>
            <p:extLst>
              <p:ext uri="{D42A27DB-BD31-4B8C-83A1-F6EECF244321}">
                <p14:modId xmlns:p14="http://schemas.microsoft.com/office/powerpoint/2010/main" val="816662851"/>
              </p:ext>
            </p:extLst>
          </p:nvPr>
        </p:nvGraphicFramePr>
        <p:xfrm>
          <a:off x="2574360" y="3446274"/>
          <a:ext cx="1872000" cy="1981090"/>
        </p:xfrm>
        <a:graphic>
          <a:graphicData uri="http://schemas.openxmlformats.org/drawingml/2006/table">
            <a:tbl>
              <a:tblPr/>
              <a:tblGrid>
                <a:gridCol w="468000"/>
                <a:gridCol w="468000"/>
                <a:gridCol w="468000"/>
                <a:gridCol w="468000"/>
              </a:tblGrid>
              <a:tr h="396000">
                <a:tc>
                  <a:txBody>
                    <a:bodyPr/>
                    <a:lstStyle>
                      <a:lvl1pPr marL="0" algn="l" defTabSz="914286" rtl="0" eaLnBrk="1" latinLnBrk="0" hangingPunct="1">
                        <a:defRPr sz="1700" kern="1200">
                          <a:solidFill>
                            <a:schemeClr val="tx1"/>
                          </a:solidFill>
                          <a:latin typeface="微软雅黑"/>
                          <a:ea typeface="微软雅黑"/>
                        </a:defRPr>
                      </a:lvl1pPr>
                      <a:lvl2pPr marL="457143" algn="l" defTabSz="914286" rtl="0" eaLnBrk="1" latinLnBrk="0" hangingPunct="1">
                        <a:defRPr sz="1700" kern="1200">
                          <a:solidFill>
                            <a:schemeClr val="tx1"/>
                          </a:solidFill>
                          <a:latin typeface="微软雅黑"/>
                          <a:ea typeface="微软雅黑"/>
                        </a:defRPr>
                      </a:lvl2pPr>
                      <a:lvl3pPr marL="914286" algn="l" defTabSz="914286" rtl="0" eaLnBrk="1" latinLnBrk="0" hangingPunct="1">
                        <a:defRPr sz="1700" kern="1200">
                          <a:solidFill>
                            <a:schemeClr val="tx1"/>
                          </a:solidFill>
                          <a:latin typeface="微软雅黑"/>
                          <a:ea typeface="微软雅黑"/>
                        </a:defRPr>
                      </a:lvl3pPr>
                      <a:lvl4pPr marL="1371430" algn="l" defTabSz="914286" rtl="0" eaLnBrk="1" latinLnBrk="0" hangingPunct="1">
                        <a:defRPr sz="1700" kern="1200">
                          <a:solidFill>
                            <a:schemeClr val="tx1"/>
                          </a:solidFill>
                          <a:latin typeface="微软雅黑"/>
                          <a:ea typeface="微软雅黑"/>
                        </a:defRPr>
                      </a:lvl4pPr>
                      <a:lvl5pPr marL="1828573" algn="l" defTabSz="914286" rtl="0" eaLnBrk="1" latinLnBrk="0" hangingPunct="1">
                        <a:defRPr sz="1700" kern="1200">
                          <a:solidFill>
                            <a:schemeClr val="tx1"/>
                          </a:solidFill>
                          <a:latin typeface="微软雅黑"/>
                          <a:ea typeface="微软雅黑"/>
                        </a:defRPr>
                      </a:lvl5pPr>
                      <a:lvl6pPr marL="2285718" algn="l" defTabSz="914286" rtl="0" eaLnBrk="1" latinLnBrk="0" hangingPunct="1">
                        <a:defRPr sz="1700" kern="1200">
                          <a:solidFill>
                            <a:schemeClr val="tx1"/>
                          </a:solidFill>
                          <a:latin typeface="微软雅黑"/>
                          <a:ea typeface="微软雅黑"/>
                        </a:defRPr>
                      </a:lvl6pPr>
                      <a:lvl7pPr marL="2742861" algn="l" defTabSz="914286" rtl="0" eaLnBrk="1" latinLnBrk="0" hangingPunct="1">
                        <a:defRPr sz="1700" kern="1200">
                          <a:solidFill>
                            <a:schemeClr val="tx1"/>
                          </a:solidFill>
                          <a:latin typeface="微软雅黑"/>
                          <a:ea typeface="微软雅黑"/>
                        </a:defRPr>
                      </a:lvl7pPr>
                      <a:lvl8pPr marL="3200004" algn="l" defTabSz="914286" rtl="0" eaLnBrk="1" latinLnBrk="0" hangingPunct="1">
                        <a:defRPr sz="1700" kern="1200">
                          <a:solidFill>
                            <a:schemeClr val="tx1"/>
                          </a:solidFill>
                          <a:latin typeface="微软雅黑"/>
                          <a:ea typeface="微软雅黑"/>
                        </a:defRPr>
                      </a:lvl8pPr>
                      <a:lvl9pPr marL="3657149" algn="l" defTabSz="914286" rtl="0" eaLnBrk="1" latinLnBrk="0" hangingPunct="1">
                        <a:defRPr sz="1700" kern="1200">
                          <a:solidFill>
                            <a:schemeClr val="tx1"/>
                          </a:solidFill>
                          <a:latin typeface="微软雅黑"/>
                          <a:ea typeface="微软雅黑"/>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u="none" strike="noStrike" cap="none" normalizeH="0" baseline="0" dirty="0" smtClean="0">
                          <a:ln>
                            <a:noFill/>
                          </a:ln>
                          <a:effectLst/>
                          <a:latin typeface="Times New Roman" panose="02020603050405020304" pitchFamily="18" charset="0"/>
                          <a:cs typeface="Times New Roman" panose="02020603050405020304" pitchFamily="18" charset="0"/>
                        </a:rPr>
                        <a:t>0</a:t>
                      </a:r>
                      <a:endPar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marT="45709" marB="45709" anchor="ctr" horzOverflow="overflow">
                    <a:lnL w="12700" cmpd="sng">
                      <a:solidFill>
                        <a:srgbClr val="285301"/>
                      </a:solidFill>
                    </a:lnL>
                    <a:lnR w="12700" cmpd="sng">
                      <a:solidFill>
                        <a:srgbClr val="285301"/>
                      </a:solidFill>
                    </a:lnR>
                    <a:lnT w="12700" cmpd="sng">
                      <a:solidFill>
                        <a:srgbClr val="285301"/>
                      </a:solidFill>
                    </a:lnT>
                    <a:lnB w="12700" cmpd="sng">
                      <a:solidFill>
                        <a:srgbClr val="285301"/>
                      </a:solidFill>
                    </a:lnB>
                    <a:lnTlToBr w="12700" cmpd="sng">
                      <a:noFill/>
                      <a:prstDash val="solid"/>
                    </a:lnTlToBr>
                    <a:lnBlToTr w="12700" cmpd="sng">
                      <a:noFill/>
                      <a:prstDash val="solid"/>
                    </a:lnBlToTr>
                    <a:noFill/>
                  </a:tcPr>
                </a:tc>
                <a:tc>
                  <a:txBody>
                    <a:bodyPr/>
                    <a:lstStyle>
                      <a:lvl1pPr marL="0" algn="l" defTabSz="914286" rtl="0" eaLnBrk="1" latinLnBrk="0" hangingPunct="1">
                        <a:defRPr sz="1700" kern="1200">
                          <a:solidFill>
                            <a:schemeClr val="tx1"/>
                          </a:solidFill>
                          <a:latin typeface="微软雅黑"/>
                          <a:ea typeface="微软雅黑"/>
                        </a:defRPr>
                      </a:lvl1pPr>
                      <a:lvl2pPr marL="457143" algn="l" defTabSz="914286" rtl="0" eaLnBrk="1" latinLnBrk="0" hangingPunct="1">
                        <a:defRPr sz="1700" kern="1200">
                          <a:solidFill>
                            <a:schemeClr val="tx1"/>
                          </a:solidFill>
                          <a:latin typeface="微软雅黑"/>
                          <a:ea typeface="微软雅黑"/>
                        </a:defRPr>
                      </a:lvl2pPr>
                      <a:lvl3pPr marL="914286" algn="l" defTabSz="914286" rtl="0" eaLnBrk="1" latinLnBrk="0" hangingPunct="1">
                        <a:defRPr sz="1700" kern="1200">
                          <a:solidFill>
                            <a:schemeClr val="tx1"/>
                          </a:solidFill>
                          <a:latin typeface="微软雅黑"/>
                          <a:ea typeface="微软雅黑"/>
                        </a:defRPr>
                      </a:lvl3pPr>
                      <a:lvl4pPr marL="1371430" algn="l" defTabSz="914286" rtl="0" eaLnBrk="1" latinLnBrk="0" hangingPunct="1">
                        <a:defRPr sz="1700" kern="1200">
                          <a:solidFill>
                            <a:schemeClr val="tx1"/>
                          </a:solidFill>
                          <a:latin typeface="微软雅黑"/>
                          <a:ea typeface="微软雅黑"/>
                        </a:defRPr>
                      </a:lvl4pPr>
                      <a:lvl5pPr marL="1828573" algn="l" defTabSz="914286" rtl="0" eaLnBrk="1" latinLnBrk="0" hangingPunct="1">
                        <a:defRPr sz="1700" kern="1200">
                          <a:solidFill>
                            <a:schemeClr val="tx1"/>
                          </a:solidFill>
                          <a:latin typeface="微软雅黑"/>
                          <a:ea typeface="微软雅黑"/>
                        </a:defRPr>
                      </a:lvl5pPr>
                      <a:lvl6pPr marL="2285718" algn="l" defTabSz="914286" rtl="0" eaLnBrk="1" latinLnBrk="0" hangingPunct="1">
                        <a:defRPr sz="1700" kern="1200">
                          <a:solidFill>
                            <a:schemeClr val="tx1"/>
                          </a:solidFill>
                          <a:latin typeface="微软雅黑"/>
                          <a:ea typeface="微软雅黑"/>
                        </a:defRPr>
                      </a:lvl6pPr>
                      <a:lvl7pPr marL="2742861" algn="l" defTabSz="914286" rtl="0" eaLnBrk="1" latinLnBrk="0" hangingPunct="1">
                        <a:defRPr sz="1700" kern="1200">
                          <a:solidFill>
                            <a:schemeClr val="tx1"/>
                          </a:solidFill>
                          <a:latin typeface="微软雅黑"/>
                          <a:ea typeface="微软雅黑"/>
                        </a:defRPr>
                      </a:lvl7pPr>
                      <a:lvl8pPr marL="3200004" algn="l" defTabSz="914286" rtl="0" eaLnBrk="1" latinLnBrk="0" hangingPunct="1">
                        <a:defRPr sz="1700" kern="1200">
                          <a:solidFill>
                            <a:schemeClr val="tx1"/>
                          </a:solidFill>
                          <a:latin typeface="微软雅黑"/>
                          <a:ea typeface="微软雅黑"/>
                        </a:defRPr>
                      </a:lvl8pPr>
                      <a:lvl9pPr marL="3657149" algn="l" defTabSz="914286" rtl="0" eaLnBrk="1" latinLnBrk="0" hangingPunct="1">
                        <a:defRPr sz="1700" kern="1200">
                          <a:solidFill>
                            <a:schemeClr val="tx1"/>
                          </a:solidFill>
                          <a:latin typeface="微软雅黑"/>
                          <a:ea typeface="微软雅黑"/>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u="none" strike="noStrike" cap="none" normalizeH="0" baseline="0" dirty="0" smtClean="0">
                          <a:ln>
                            <a:noFill/>
                          </a:ln>
                          <a:effectLst/>
                          <a:latin typeface="Times New Roman" panose="02020603050405020304" pitchFamily="18" charset="0"/>
                          <a:cs typeface="Times New Roman" panose="02020603050405020304" pitchFamily="18" charset="0"/>
                        </a:rPr>
                        <a:t>0</a:t>
                      </a:r>
                      <a:endPar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marT="45709" marB="45709" anchor="ctr" horzOverflow="overflow">
                    <a:lnL w="12700" cmpd="sng">
                      <a:solidFill>
                        <a:srgbClr val="285301"/>
                      </a:solidFill>
                    </a:lnL>
                    <a:lnR w="12700" cmpd="sng">
                      <a:solidFill>
                        <a:srgbClr val="285301"/>
                      </a:solidFill>
                    </a:lnR>
                    <a:lnT w="12700" cmpd="sng">
                      <a:solidFill>
                        <a:srgbClr val="285301"/>
                      </a:solidFill>
                    </a:lnT>
                    <a:lnB w="12700" cmpd="sng">
                      <a:solidFill>
                        <a:srgbClr val="285301"/>
                      </a:solidFill>
                    </a:lnB>
                    <a:lnTlToBr w="12700" cmpd="sng">
                      <a:noFill/>
                      <a:prstDash val="solid"/>
                    </a:lnTlToBr>
                    <a:lnBlToTr w="12700" cmpd="sng">
                      <a:noFill/>
                      <a:prstDash val="solid"/>
                    </a:lnBlToTr>
                    <a:noFill/>
                  </a:tcPr>
                </a:tc>
                <a:tc>
                  <a:txBody>
                    <a:bodyPr/>
                    <a:lstStyle>
                      <a:lvl1pPr marL="0" algn="l" defTabSz="914286" rtl="0" eaLnBrk="1" latinLnBrk="0" hangingPunct="1">
                        <a:defRPr sz="1700" kern="1200">
                          <a:solidFill>
                            <a:schemeClr val="tx1"/>
                          </a:solidFill>
                          <a:latin typeface="微软雅黑"/>
                          <a:ea typeface="微软雅黑"/>
                        </a:defRPr>
                      </a:lvl1pPr>
                      <a:lvl2pPr marL="457143" algn="l" defTabSz="914286" rtl="0" eaLnBrk="1" latinLnBrk="0" hangingPunct="1">
                        <a:defRPr sz="1700" kern="1200">
                          <a:solidFill>
                            <a:schemeClr val="tx1"/>
                          </a:solidFill>
                          <a:latin typeface="微软雅黑"/>
                          <a:ea typeface="微软雅黑"/>
                        </a:defRPr>
                      </a:lvl2pPr>
                      <a:lvl3pPr marL="914286" algn="l" defTabSz="914286" rtl="0" eaLnBrk="1" latinLnBrk="0" hangingPunct="1">
                        <a:defRPr sz="1700" kern="1200">
                          <a:solidFill>
                            <a:schemeClr val="tx1"/>
                          </a:solidFill>
                          <a:latin typeface="微软雅黑"/>
                          <a:ea typeface="微软雅黑"/>
                        </a:defRPr>
                      </a:lvl3pPr>
                      <a:lvl4pPr marL="1371430" algn="l" defTabSz="914286" rtl="0" eaLnBrk="1" latinLnBrk="0" hangingPunct="1">
                        <a:defRPr sz="1700" kern="1200">
                          <a:solidFill>
                            <a:schemeClr val="tx1"/>
                          </a:solidFill>
                          <a:latin typeface="微软雅黑"/>
                          <a:ea typeface="微软雅黑"/>
                        </a:defRPr>
                      </a:lvl4pPr>
                      <a:lvl5pPr marL="1828573" algn="l" defTabSz="914286" rtl="0" eaLnBrk="1" latinLnBrk="0" hangingPunct="1">
                        <a:defRPr sz="1700" kern="1200">
                          <a:solidFill>
                            <a:schemeClr val="tx1"/>
                          </a:solidFill>
                          <a:latin typeface="微软雅黑"/>
                          <a:ea typeface="微软雅黑"/>
                        </a:defRPr>
                      </a:lvl5pPr>
                      <a:lvl6pPr marL="2285718" algn="l" defTabSz="914286" rtl="0" eaLnBrk="1" latinLnBrk="0" hangingPunct="1">
                        <a:defRPr sz="1700" kern="1200">
                          <a:solidFill>
                            <a:schemeClr val="tx1"/>
                          </a:solidFill>
                          <a:latin typeface="微软雅黑"/>
                          <a:ea typeface="微软雅黑"/>
                        </a:defRPr>
                      </a:lvl6pPr>
                      <a:lvl7pPr marL="2742861" algn="l" defTabSz="914286" rtl="0" eaLnBrk="1" latinLnBrk="0" hangingPunct="1">
                        <a:defRPr sz="1700" kern="1200">
                          <a:solidFill>
                            <a:schemeClr val="tx1"/>
                          </a:solidFill>
                          <a:latin typeface="微软雅黑"/>
                          <a:ea typeface="微软雅黑"/>
                        </a:defRPr>
                      </a:lvl7pPr>
                      <a:lvl8pPr marL="3200004" algn="l" defTabSz="914286" rtl="0" eaLnBrk="1" latinLnBrk="0" hangingPunct="1">
                        <a:defRPr sz="1700" kern="1200">
                          <a:solidFill>
                            <a:schemeClr val="tx1"/>
                          </a:solidFill>
                          <a:latin typeface="微软雅黑"/>
                          <a:ea typeface="微软雅黑"/>
                        </a:defRPr>
                      </a:lvl8pPr>
                      <a:lvl9pPr marL="3657149" algn="l" defTabSz="914286" rtl="0" eaLnBrk="1" latinLnBrk="0" hangingPunct="1">
                        <a:defRPr sz="1700" kern="1200">
                          <a:solidFill>
                            <a:schemeClr val="tx1"/>
                          </a:solidFill>
                          <a:latin typeface="微软雅黑"/>
                          <a:ea typeface="微软雅黑"/>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u="none" strike="noStrike" cap="none" normalizeH="0" baseline="0" dirty="0" smtClean="0">
                          <a:ln>
                            <a:noFill/>
                          </a:ln>
                          <a:effectLst/>
                          <a:latin typeface="Times New Roman" panose="02020603050405020304" pitchFamily="18" charset="0"/>
                          <a:cs typeface="Times New Roman" panose="02020603050405020304" pitchFamily="18" charset="0"/>
                        </a:rPr>
                        <a:t>0</a:t>
                      </a:r>
                      <a:endPar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marT="45709" marB="45709" anchor="ctr" horzOverflow="overflow">
                    <a:lnL w="12700" cmpd="sng">
                      <a:solidFill>
                        <a:srgbClr val="285301"/>
                      </a:solidFill>
                    </a:lnL>
                    <a:lnR w="12700" cmpd="sng">
                      <a:solidFill>
                        <a:srgbClr val="285301"/>
                      </a:solidFill>
                    </a:lnR>
                    <a:lnT w="12700" cmpd="sng">
                      <a:solidFill>
                        <a:srgbClr val="285301"/>
                      </a:solidFill>
                    </a:lnT>
                    <a:lnB w="12700" cmpd="sng">
                      <a:solidFill>
                        <a:srgbClr val="285301"/>
                      </a:solidFill>
                    </a:lnB>
                    <a:lnTlToBr w="12700" cmpd="sng">
                      <a:noFill/>
                      <a:prstDash val="solid"/>
                    </a:lnTlToBr>
                    <a:lnBlToTr w="12700" cmpd="sng">
                      <a:noFill/>
                      <a:prstDash val="solid"/>
                    </a:lnBlToTr>
                    <a:noFill/>
                  </a:tcPr>
                </a:tc>
                <a:tc>
                  <a:txBody>
                    <a:bodyPr/>
                    <a:lstStyle>
                      <a:lvl1pPr marL="0" algn="l" defTabSz="914286" rtl="0" eaLnBrk="1" latinLnBrk="0" hangingPunct="1">
                        <a:defRPr sz="1700" kern="1200">
                          <a:solidFill>
                            <a:schemeClr val="tx1"/>
                          </a:solidFill>
                          <a:latin typeface="微软雅黑"/>
                          <a:ea typeface="微软雅黑"/>
                        </a:defRPr>
                      </a:lvl1pPr>
                      <a:lvl2pPr marL="457143" algn="l" defTabSz="914286" rtl="0" eaLnBrk="1" latinLnBrk="0" hangingPunct="1">
                        <a:defRPr sz="1700" kern="1200">
                          <a:solidFill>
                            <a:schemeClr val="tx1"/>
                          </a:solidFill>
                          <a:latin typeface="微软雅黑"/>
                          <a:ea typeface="微软雅黑"/>
                        </a:defRPr>
                      </a:lvl2pPr>
                      <a:lvl3pPr marL="914286" algn="l" defTabSz="914286" rtl="0" eaLnBrk="1" latinLnBrk="0" hangingPunct="1">
                        <a:defRPr sz="1700" kern="1200">
                          <a:solidFill>
                            <a:schemeClr val="tx1"/>
                          </a:solidFill>
                          <a:latin typeface="微软雅黑"/>
                          <a:ea typeface="微软雅黑"/>
                        </a:defRPr>
                      </a:lvl3pPr>
                      <a:lvl4pPr marL="1371430" algn="l" defTabSz="914286" rtl="0" eaLnBrk="1" latinLnBrk="0" hangingPunct="1">
                        <a:defRPr sz="1700" kern="1200">
                          <a:solidFill>
                            <a:schemeClr val="tx1"/>
                          </a:solidFill>
                          <a:latin typeface="微软雅黑"/>
                          <a:ea typeface="微软雅黑"/>
                        </a:defRPr>
                      </a:lvl4pPr>
                      <a:lvl5pPr marL="1828573" algn="l" defTabSz="914286" rtl="0" eaLnBrk="1" latinLnBrk="0" hangingPunct="1">
                        <a:defRPr sz="1700" kern="1200">
                          <a:solidFill>
                            <a:schemeClr val="tx1"/>
                          </a:solidFill>
                          <a:latin typeface="微软雅黑"/>
                          <a:ea typeface="微软雅黑"/>
                        </a:defRPr>
                      </a:lvl5pPr>
                      <a:lvl6pPr marL="2285718" algn="l" defTabSz="914286" rtl="0" eaLnBrk="1" latinLnBrk="0" hangingPunct="1">
                        <a:defRPr sz="1700" kern="1200">
                          <a:solidFill>
                            <a:schemeClr val="tx1"/>
                          </a:solidFill>
                          <a:latin typeface="微软雅黑"/>
                          <a:ea typeface="微软雅黑"/>
                        </a:defRPr>
                      </a:lvl6pPr>
                      <a:lvl7pPr marL="2742861" algn="l" defTabSz="914286" rtl="0" eaLnBrk="1" latinLnBrk="0" hangingPunct="1">
                        <a:defRPr sz="1700" kern="1200">
                          <a:solidFill>
                            <a:schemeClr val="tx1"/>
                          </a:solidFill>
                          <a:latin typeface="微软雅黑"/>
                          <a:ea typeface="微软雅黑"/>
                        </a:defRPr>
                      </a:lvl7pPr>
                      <a:lvl8pPr marL="3200004" algn="l" defTabSz="914286" rtl="0" eaLnBrk="1" latinLnBrk="0" hangingPunct="1">
                        <a:defRPr sz="1700" kern="1200">
                          <a:solidFill>
                            <a:schemeClr val="tx1"/>
                          </a:solidFill>
                          <a:latin typeface="微软雅黑"/>
                          <a:ea typeface="微软雅黑"/>
                        </a:defRPr>
                      </a:lvl8pPr>
                      <a:lvl9pPr marL="3657149" algn="l" defTabSz="914286" rtl="0" eaLnBrk="1" latinLnBrk="0" hangingPunct="1">
                        <a:defRPr sz="1700" kern="1200">
                          <a:solidFill>
                            <a:schemeClr val="tx1"/>
                          </a:solidFill>
                          <a:latin typeface="微软雅黑"/>
                          <a:ea typeface="微软雅黑"/>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u="none" strike="noStrike" cap="none" normalizeH="0" baseline="0" dirty="0" smtClean="0">
                          <a:ln>
                            <a:noFill/>
                          </a:ln>
                          <a:effectLst/>
                          <a:latin typeface="Times New Roman" panose="02020603050405020304" pitchFamily="18" charset="0"/>
                          <a:cs typeface="Times New Roman" panose="02020603050405020304" pitchFamily="18" charset="0"/>
                        </a:rPr>
                        <a:t>0</a:t>
                      </a:r>
                      <a:endPar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marT="45709" marB="45709" anchor="ctr" horzOverflow="overflow">
                    <a:lnL w="12700" cmpd="sng">
                      <a:solidFill>
                        <a:srgbClr val="285301"/>
                      </a:solidFill>
                    </a:lnL>
                    <a:lnR w="12700" cmpd="sng">
                      <a:solidFill>
                        <a:srgbClr val="285301"/>
                      </a:solidFill>
                    </a:lnR>
                    <a:lnT w="12700" cmpd="sng">
                      <a:solidFill>
                        <a:srgbClr val="285301"/>
                      </a:solidFill>
                    </a:lnT>
                    <a:lnB w="12700" cmpd="sng">
                      <a:solidFill>
                        <a:srgbClr val="285301"/>
                      </a:solidFill>
                    </a:lnB>
                    <a:lnTlToBr w="12700" cmpd="sng">
                      <a:noFill/>
                      <a:prstDash val="solid"/>
                    </a:lnTlToBr>
                    <a:lnBlToTr w="12700" cmpd="sng">
                      <a:noFill/>
                      <a:prstDash val="solid"/>
                    </a:lnBlToTr>
                    <a:noFill/>
                  </a:tcPr>
                </a:tc>
              </a:tr>
              <a:tr h="396000">
                <a:tc>
                  <a:txBody>
                    <a:bodyPr/>
                    <a:lstStyle>
                      <a:lvl1pPr marL="0" algn="l" defTabSz="914286" rtl="0" eaLnBrk="1" latinLnBrk="0" hangingPunct="1">
                        <a:defRPr sz="1700" kern="1200">
                          <a:solidFill>
                            <a:schemeClr val="tx1"/>
                          </a:solidFill>
                          <a:latin typeface="微软雅黑"/>
                          <a:ea typeface="微软雅黑"/>
                        </a:defRPr>
                      </a:lvl1pPr>
                      <a:lvl2pPr marL="457143" algn="l" defTabSz="914286" rtl="0" eaLnBrk="1" latinLnBrk="0" hangingPunct="1">
                        <a:defRPr sz="1700" kern="1200">
                          <a:solidFill>
                            <a:schemeClr val="tx1"/>
                          </a:solidFill>
                          <a:latin typeface="微软雅黑"/>
                          <a:ea typeface="微软雅黑"/>
                        </a:defRPr>
                      </a:lvl2pPr>
                      <a:lvl3pPr marL="914286" algn="l" defTabSz="914286" rtl="0" eaLnBrk="1" latinLnBrk="0" hangingPunct="1">
                        <a:defRPr sz="1700" kern="1200">
                          <a:solidFill>
                            <a:schemeClr val="tx1"/>
                          </a:solidFill>
                          <a:latin typeface="微软雅黑"/>
                          <a:ea typeface="微软雅黑"/>
                        </a:defRPr>
                      </a:lvl3pPr>
                      <a:lvl4pPr marL="1371430" algn="l" defTabSz="914286" rtl="0" eaLnBrk="1" latinLnBrk="0" hangingPunct="1">
                        <a:defRPr sz="1700" kern="1200">
                          <a:solidFill>
                            <a:schemeClr val="tx1"/>
                          </a:solidFill>
                          <a:latin typeface="微软雅黑"/>
                          <a:ea typeface="微软雅黑"/>
                        </a:defRPr>
                      </a:lvl4pPr>
                      <a:lvl5pPr marL="1828573" algn="l" defTabSz="914286" rtl="0" eaLnBrk="1" latinLnBrk="0" hangingPunct="1">
                        <a:defRPr sz="1700" kern="1200">
                          <a:solidFill>
                            <a:schemeClr val="tx1"/>
                          </a:solidFill>
                          <a:latin typeface="微软雅黑"/>
                          <a:ea typeface="微软雅黑"/>
                        </a:defRPr>
                      </a:lvl5pPr>
                      <a:lvl6pPr marL="2285718" algn="l" defTabSz="914286" rtl="0" eaLnBrk="1" latinLnBrk="0" hangingPunct="1">
                        <a:defRPr sz="1700" kern="1200">
                          <a:solidFill>
                            <a:schemeClr val="tx1"/>
                          </a:solidFill>
                          <a:latin typeface="微软雅黑"/>
                          <a:ea typeface="微软雅黑"/>
                        </a:defRPr>
                      </a:lvl6pPr>
                      <a:lvl7pPr marL="2742861" algn="l" defTabSz="914286" rtl="0" eaLnBrk="1" latinLnBrk="0" hangingPunct="1">
                        <a:defRPr sz="1700" kern="1200">
                          <a:solidFill>
                            <a:schemeClr val="tx1"/>
                          </a:solidFill>
                          <a:latin typeface="微软雅黑"/>
                          <a:ea typeface="微软雅黑"/>
                        </a:defRPr>
                      </a:lvl7pPr>
                      <a:lvl8pPr marL="3200004" algn="l" defTabSz="914286" rtl="0" eaLnBrk="1" latinLnBrk="0" hangingPunct="1">
                        <a:defRPr sz="1700" kern="1200">
                          <a:solidFill>
                            <a:schemeClr val="tx1"/>
                          </a:solidFill>
                          <a:latin typeface="微软雅黑"/>
                          <a:ea typeface="微软雅黑"/>
                        </a:defRPr>
                      </a:lvl8pPr>
                      <a:lvl9pPr marL="3657149" algn="l" defTabSz="914286" rtl="0" eaLnBrk="1" latinLnBrk="0" hangingPunct="1">
                        <a:defRPr sz="1700" kern="1200">
                          <a:solidFill>
                            <a:schemeClr val="tx1"/>
                          </a:solidFill>
                          <a:latin typeface="微软雅黑"/>
                          <a:ea typeface="微软雅黑"/>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u="none" strike="noStrike" cap="none" normalizeH="0" baseline="0" dirty="0" smtClean="0">
                          <a:ln>
                            <a:noFill/>
                          </a:ln>
                          <a:effectLst/>
                          <a:latin typeface="Times New Roman" panose="02020603050405020304" pitchFamily="18" charset="0"/>
                          <a:cs typeface="Times New Roman" panose="02020603050405020304" pitchFamily="18" charset="0"/>
                        </a:rPr>
                        <a:t>0</a:t>
                      </a:r>
                      <a:endPar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marT="45709" marB="45709" anchor="ctr" horzOverflow="overflow">
                    <a:lnL w="12700" cmpd="sng">
                      <a:solidFill>
                        <a:srgbClr val="285301"/>
                      </a:solidFill>
                    </a:lnL>
                    <a:lnR w="12700" cmpd="sng">
                      <a:solidFill>
                        <a:srgbClr val="285301"/>
                      </a:solidFill>
                    </a:lnR>
                    <a:lnT w="12700" cmpd="sng">
                      <a:solidFill>
                        <a:srgbClr val="285301"/>
                      </a:solidFill>
                    </a:lnT>
                    <a:lnB w="12700" cmpd="sng">
                      <a:solidFill>
                        <a:srgbClr val="285301"/>
                      </a:solidFill>
                    </a:lnB>
                    <a:lnTlToBr w="12700" cmpd="sng">
                      <a:noFill/>
                      <a:prstDash val="solid"/>
                    </a:lnTlToBr>
                    <a:lnBlToTr w="12700" cmpd="sng">
                      <a:noFill/>
                      <a:prstDash val="solid"/>
                    </a:lnBlToTr>
                    <a:noFill/>
                  </a:tcPr>
                </a:tc>
                <a:tc>
                  <a:txBody>
                    <a:bodyPr/>
                    <a:lstStyle>
                      <a:lvl1pPr marL="0" algn="l" defTabSz="914286" rtl="0" eaLnBrk="1" latinLnBrk="0" hangingPunct="1">
                        <a:defRPr sz="1700" kern="1200">
                          <a:solidFill>
                            <a:schemeClr val="tx1"/>
                          </a:solidFill>
                          <a:latin typeface="微软雅黑"/>
                          <a:ea typeface="微软雅黑"/>
                        </a:defRPr>
                      </a:lvl1pPr>
                      <a:lvl2pPr marL="457143" algn="l" defTabSz="914286" rtl="0" eaLnBrk="1" latinLnBrk="0" hangingPunct="1">
                        <a:defRPr sz="1700" kern="1200">
                          <a:solidFill>
                            <a:schemeClr val="tx1"/>
                          </a:solidFill>
                          <a:latin typeface="微软雅黑"/>
                          <a:ea typeface="微软雅黑"/>
                        </a:defRPr>
                      </a:lvl2pPr>
                      <a:lvl3pPr marL="914286" algn="l" defTabSz="914286" rtl="0" eaLnBrk="1" latinLnBrk="0" hangingPunct="1">
                        <a:defRPr sz="1700" kern="1200">
                          <a:solidFill>
                            <a:schemeClr val="tx1"/>
                          </a:solidFill>
                          <a:latin typeface="微软雅黑"/>
                          <a:ea typeface="微软雅黑"/>
                        </a:defRPr>
                      </a:lvl3pPr>
                      <a:lvl4pPr marL="1371430" algn="l" defTabSz="914286" rtl="0" eaLnBrk="1" latinLnBrk="0" hangingPunct="1">
                        <a:defRPr sz="1700" kern="1200">
                          <a:solidFill>
                            <a:schemeClr val="tx1"/>
                          </a:solidFill>
                          <a:latin typeface="微软雅黑"/>
                          <a:ea typeface="微软雅黑"/>
                        </a:defRPr>
                      </a:lvl4pPr>
                      <a:lvl5pPr marL="1828573" algn="l" defTabSz="914286" rtl="0" eaLnBrk="1" latinLnBrk="0" hangingPunct="1">
                        <a:defRPr sz="1700" kern="1200">
                          <a:solidFill>
                            <a:schemeClr val="tx1"/>
                          </a:solidFill>
                          <a:latin typeface="微软雅黑"/>
                          <a:ea typeface="微软雅黑"/>
                        </a:defRPr>
                      </a:lvl5pPr>
                      <a:lvl6pPr marL="2285718" algn="l" defTabSz="914286" rtl="0" eaLnBrk="1" latinLnBrk="0" hangingPunct="1">
                        <a:defRPr sz="1700" kern="1200">
                          <a:solidFill>
                            <a:schemeClr val="tx1"/>
                          </a:solidFill>
                          <a:latin typeface="微软雅黑"/>
                          <a:ea typeface="微软雅黑"/>
                        </a:defRPr>
                      </a:lvl6pPr>
                      <a:lvl7pPr marL="2742861" algn="l" defTabSz="914286" rtl="0" eaLnBrk="1" latinLnBrk="0" hangingPunct="1">
                        <a:defRPr sz="1700" kern="1200">
                          <a:solidFill>
                            <a:schemeClr val="tx1"/>
                          </a:solidFill>
                          <a:latin typeface="微软雅黑"/>
                          <a:ea typeface="微软雅黑"/>
                        </a:defRPr>
                      </a:lvl7pPr>
                      <a:lvl8pPr marL="3200004" algn="l" defTabSz="914286" rtl="0" eaLnBrk="1" latinLnBrk="0" hangingPunct="1">
                        <a:defRPr sz="1700" kern="1200">
                          <a:solidFill>
                            <a:schemeClr val="tx1"/>
                          </a:solidFill>
                          <a:latin typeface="微软雅黑"/>
                          <a:ea typeface="微软雅黑"/>
                        </a:defRPr>
                      </a:lvl8pPr>
                      <a:lvl9pPr marL="3657149" algn="l" defTabSz="914286" rtl="0" eaLnBrk="1" latinLnBrk="0" hangingPunct="1">
                        <a:defRPr sz="1700" kern="1200">
                          <a:solidFill>
                            <a:schemeClr val="tx1"/>
                          </a:solidFill>
                          <a:latin typeface="微软雅黑"/>
                          <a:ea typeface="微软雅黑"/>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u="none" strike="noStrike" cap="none" normalizeH="0" baseline="0" dirty="0" smtClean="0">
                          <a:ln>
                            <a:noFill/>
                          </a:ln>
                          <a:effectLst/>
                          <a:latin typeface="Times New Roman" panose="02020603050405020304" pitchFamily="18" charset="0"/>
                          <a:cs typeface="Times New Roman" panose="02020603050405020304" pitchFamily="18" charset="0"/>
                        </a:rPr>
                        <a:t>0</a:t>
                      </a:r>
                      <a:endPar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marT="45709" marB="45709" anchor="ctr" horzOverflow="overflow">
                    <a:lnL w="12700" cmpd="sng">
                      <a:solidFill>
                        <a:srgbClr val="285301"/>
                      </a:solidFill>
                    </a:lnL>
                    <a:lnR w="12700" cmpd="sng">
                      <a:solidFill>
                        <a:srgbClr val="285301"/>
                      </a:solidFill>
                    </a:lnR>
                    <a:lnT w="12700" cmpd="sng">
                      <a:solidFill>
                        <a:srgbClr val="285301"/>
                      </a:solidFill>
                    </a:lnT>
                    <a:lnB w="12700" cmpd="sng">
                      <a:solidFill>
                        <a:srgbClr val="285301"/>
                      </a:solidFill>
                    </a:lnB>
                    <a:lnTlToBr w="12700" cmpd="sng">
                      <a:noFill/>
                      <a:prstDash val="solid"/>
                    </a:lnTlToBr>
                    <a:lnBlToTr w="12700" cmpd="sng">
                      <a:noFill/>
                      <a:prstDash val="solid"/>
                    </a:lnBlToTr>
                    <a:noFill/>
                  </a:tcPr>
                </a:tc>
                <a:tc>
                  <a:txBody>
                    <a:bodyPr/>
                    <a:lstStyle>
                      <a:lvl1pPr marL="0" algn="l" defTabSz="914286" rtl="0" eaLnBrk="1" latinLnBrk="0" hangingPunct="1">
                        <a:defRPr sz="1700" kern="1200">
                          <a:solidFill>
                            <a:schemeClr val="tx1"/>
                          </a:solidFill>
                          <a:latin typeface="微软雅黑"/>
                          <a:ea typeface="微软雅黑"/>
                        </a:defRPr>
                      </a:lvl1pPr>
                      <a:lvl2pPr marL="457143" algn="l" defTabSz="914286" rtl="0" eaLnBrk="1" latinLnBrk="0" hangingPunct="1">
                        <a:defRPr sz="1700" kern="1200">
                          <a:solidFill>
                            <a:schemeClr val="tx1"/>
                          </a:solidFill>
                          <a:latin typeface="微软雅黑"/>
                          <a:ea typeface="微软雅黑"/>
                        </a:defRPr>
                      </a:lvl2pPr>
                      <a:lvl3pPr marL="914286" algn="l" defTabSz="914286" rtl="0" eaLnBrk="1" latinLnBrk="0" hangingPunct="1">
                        <a:defRPr sz="1700" kern="1200">
                          <a:solidFill>
                            <a:schemeClr val="tx1"/>
                          </a:solidFill>
                          <a:latin typeface="微软雅黑"/>
                          <a:ea typeface="微软雅黑"/>
                        </a:defRPr>
                      </a:lvl3pPr>
                      <a:lvl4pPr marL="1371430" algn="l" defTabSz="914286" rtl="0" eaLnBrk="1" latinLnBrk="0" hangingPunct="1">
                        <a:defRPr sz="1700" kern="1200">
                          <a:solidFill>
                            <a:schemeClr val="tx1"/>
                          </a:solidFill>
                          <a:latin typeface="微软雅黑"/>
                          <a:ea typeface="微软雅黑"/>
                        </a:defRPr>
                      </a:lvl4pPr>
                      <a:lvl5pPr marL="1828573" algn="l" defTabSz="914286" rtl="0" eaLnBrk="1" latinLnBrk="0" hangingPunct="1">
                        <a:defRPr sz="1700" kern="1200">
                          <a:solidFill>
                            <a:schemeClr val="tx1"/>
                          </a:solidFill>
                          <a:latin typeface="微软雅黑"/>
                          <a:ea typeface="微软雅黑"/>
                        </a:defRPr>
                      </a:lvl5pPr>
                      <a:lvl6pPr marL="2285718" algn="l" defTabSz="914286" rtl="0" eaLnBrk="1" latinLnBrk="0" hangingPunct="1">
                        <a:defRPr sz="1700" kern="1200">
                          <a:solidFill>
                            <a:schemeClr val="tx1"/>
                          </a:solidFill>
                          <a:latin typeface="微软雅黑"/>
                          <a:ea typeface="微软雅黑"/>
                        </a:defRPr>
                      </a:lvl6pPr>
                      <a:lvl7pPr marL="2742861" algn="l" defTabSz="914286" rtl="0" eaLnBrk="1" latinLnBrk="0" hangingPunct="1">
                        <a:defRPr sz="1700" kern="1200">
                          <a:solidFill>
                            <a:schemeClr val="tx1"/>
                          </a:solidFill>
                          <a:latin typeface="微软雅黑"/>
                          <a:ea typeface="微软雅黑"/>
                        </a:defRPr>
                      </a:lvl7pPr>
                      <a:lvl8pPr marL="3200004" algn="l" defTabSz="914286" rtl="0" eaLnBrk="1" latinLnBrk="0" hangingPunct="1">
                        <a:defRPr sz="1700" kern="1200">
                          <a:solidFill>
                            <a:schemeClr val="tx1"/>
                          </a:solidFill>
                          <a:latin typeface="微软雅黑"/>
                          <a:ea typeface="微软雅黑"/>
                        </a:defRPr>
                      </a:lvl8pPr>
                      <a:lvl9pPr marL="3657149" algn="l" defTabSz="914286" rtl="0" eaLnBrk="1" latinLnBrk="0" hangingPunct="1">
                        <a:defRPr sz="1700" kern="1200">
                          <a:solidFill>
                            <a:schemeClr val="tx1"/>
                          </a:solidFill>
                          <a:latin typeface="微软雅黑"/>
                          <a:ea typeface="微软雅黑"/>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u="none" strike="noStrike" cap="none" normalizeH="0" baseline="0" dirty="0" smtClean="0">
                          <a:ln>
                            <a:noFill/>
                          </a:ln>
                          <a:effectLst/>
                          <a:latin typeface="Times New Roman" panose="02020603050405020304" pitchFamily="18" charset="0"/>
                          <a:cs typeface="Times New Roman" panose="02020603050405020304" pitchFamily="18" charset="0"/>
                        </a:rPr>
                        <a:t>0</a:t>
                      </a:r>
                      <a:endPar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marT="45709" marB="45709" anchor="ctr" horzOverflow="overflow">
                    <a:lnL w="12700" cmpd="sng">
                      <a:solidFill>
                        <a:srgbClr val="285301"/>
                      </a:solidFill>
                    </a:lnL>
                    <a:lnR w="12700" cmpd="sng">
                      <a:solidFill>
                        <a:srgbClr val="285301"/>
                      </a:solidFill>
                    </a:lnR>
                    <a:lnT w="12700" cmpd="sng">
                      <a:solidFill>
                        <a:srgbClr val="285301"/>
                      </a:solidFill>
                    </a:lnT>
                    <a:lnB w="12700" cmpd="sng">
                      <a:solidFill>
                        <a:srgbClr val="285301"/>
                      </a:solidFill>
                    </a:lnB>
                    <a:lnTlToBr w="12700" cmpd="sng">
                      <a:noFill/>
                      <a:prstDash val="solid"/>
                    </a:lnTlToBr>
                    <a:lnBlToTr w="12700" cmpd="sng">
                      <a:noFill/>
                      <a:prstDash val="solid"/>
                    </a:lnBlToTr>
                    <a:noFill/>
                  </a:tcPr>
                </a:tc>
                <a:tc>
                  <a:txBody>
                    <a:bodyPr/>
                    <a:lstStyle>
                      <a:lvl1pPr marL="0" algn="l" defTabSz="914286" rtl="0" eaLnBrk="1" latinLnBrk="0" hangingPunct="1">
                        <a:defRPr sz="1700" kern="1200">
                          <a:solidFill>
                            <a:schemeClr val="tx1"/>
                          </a:solidFill>
                          <a:latin typeface="微软雅黑"/>
                          <a:ea typeface="微软雅黑"/>
                        </a:defRPr>
                      </a:lvl1pPr>
                      <a:lvl2pPr marL="457143" algn="l" defTabSz="914286" rtl="0" eaLnBrk="1" latinLnBrk="0" hangingPunct="1">
                        <a:defRPr sz="1700" kern="1200">
                          <a:solidFill>
                            <a:schemeClr val="tx1"/>
                          </a:solidFill>
                          <a:latin typeface="微软雅黑"/>
                          <a:ea typeface="微软雅黑"/>
                        </a:defRPr>
                      </a:lvl2pPr>
                      <a:lvl3pPr marL="914286" algn="l" defTabSz="914286" rtl="0" eaLnBrk="1" latinLnBrk="0" hangingPunct="1">
                        <a:defRPr sz="1700" kern="1200">
                          <a:solidFill>
                            <a:schemeClr val="tx1"/>
                          </a:solidFill>
                          <a:latin typeface="微软雅黑"/>
                          <a:ea typeface="微软雅黑"/>
                        </a:defRPr>
                      </a:lvl3pPr>
                      <a:lvl4pPr marL="1371430" algn="l" defTabSz="914286" rtl="0" eaLnBrk="1" latinLnBrk="0" hangingPunct="1">
                        <a:defRPr sz="1700" kern="1200">
                          <a:solidFill>
                            <a:schemeClr val="tx1"/>
                          </a:solidFill>
                          <a:latin typeface="微软雅黑"/>
                          <a:ea typeface="微软雅黑"/>
                        </a:defRPr>
                      </a:lvl4pPr>
                      <a:lvl5pPr marL="1828573" algn="l" defTabSz="914286" rtl="0" eaLnBrk="1" latinLnBrk="0" hangingPunct="1">
                        <a:defRPr sz="1700" kern="1200">
                          <a:solidFill>
                            <a:schemeClr val="tx1"/>
                          </a:solidFill>
                          <a:latin typeface="微软雅黑"/>
                          <a:ea typeface="微软雅黑"/>
                        </a:defRPr>
                      </a:lvl5pPr>
                      <a:lvl6pPr marL="2285718" algn="l" defTabSz="914286" rtl="0" eaLnBrk="1" latinLnBrk="0" hangingPunct="1">
                        <a:defRPr sz="1700" kern="1200">
                          <a:solidFill>
                            <a:schemeClr val="tx1"/>
                          </a:solidFill>
                          <a:latin typeface="微软雅黑"/>
                          <a:ea typeface="微软雅黑"/>
                        </a:defRPr>
                      </a:lvl6pPr>
                      <a:lvl7pPr marL="2742861" algn="l" defTabSz="914286" rtl="0" eaLnBrk="1" latinLnBrk="0" hangingPunct="1">
                        <a:defRPr sz="1700" kern="1200">
                          <a:solidFill>
                            <a:schemeClr val="tx1"/>
                          </a:solidFill>
                          <a:latin typeface="微软雅黑"/>
                          <a:ea typeface="微软雅黑"/>
                        </a:defRPr>
                      </a:lvl7pPr>
                      <a:lvl8pPr marL="3200004" algn="l" defTabSz="914286" rtl="0" eaLnBrk="1" latinLnBrk="0" hangingPunct="1">
                        <a:defRPr sz="1700" kern="1200">
                          <a:solidFill>
                            <a:schemeClr val="tx1"/>
                          </a:solidFill>
                          <a:latin typeface="微软雅黑"/>
                          <a:ea typeface="微软雅黑"/>
                        </a:defRPr>
                      </a:lvl8pPr>
                      <a:lvl9pPr marL="3657149" algn="l" defTabSz="914286" rtl="0" eaLnBrk="1" latinLnBrk="0" hangingPunct="1">
                        <a:defRPr sz="1700" kern="1200">
                          <a:solidFill>
                            <a:schemeClr val="tx1"/>
                          </a:solidFill>
                          <a:latin typeface="微软雅黑"/>
                          <a:ea typeface="微软雅黑"/>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u="none" strike="noStrike" cap="none" normalizeH="0" baseline="0" dirty="0" smtClean="0">
                          <a:ln>
                            <a:noFill/>
                          </a:ln>
                          <a:effectLst/>
                          <a:latin typeface="Times New Roman" panose="02020603050405020304" pitchFamily="18" charset="0"/>
                          <a:cs typeface="Times New Roman" panose="02020603050405020304" pitchFamily="18" charset="0"/>
                        </a:rPr>
                        <a:t>0</a:t>
                      </a:r>
                      <a:endPar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marT="45709" marB="45709" anchor="ctr" horzOverflow="overflow">
                    <a:lnL w="12700" cmpd="sng">
                      <a:solidFill>
                        <a:srgbClr val="285301"/>
                      </a:solidFill>
                    </a:lnL>
                    <a:lnR w="12700" cmpd="sng">
                      <a:solidFill>
                        <a:srgbClr val="285301"/>
                      </a:solidFill>
                    </a:lnR>
                    <a:lnT w="12700" cmpd="sng">
                      <a:solidFill>
                        <a:srgbClr val="285301"/>
                      </a:solidFill>
                    </a:lnT>
                    <a:lnB w="12700" cmpd="sng">
                      <a:solidFill>
                        <a:srgbClr val="285301"/>
                      </a:solidFill>
                    </a:lnB>
                    <a:lnTlToBr w="12700" cmpd="sng">
                      <a:noFill/>
                      <a:prstDash val="solid"/>
                    </a:lnTlToBr>
                    <a:lnBlToTr w="12700" cmpd="sng">
                      <a:noFill/>
                      <a:prstDash val="solid"/>
                    </a:lnBlToTr>
                    <a:noFill/>
                  </a:tcPr>
                </a:tc>
              </a:tr>
              <a:tr h="396000">
                <a:tc>
                  <a:txBody>
                    <a:bodyPr/>
                    <a:lstStyle>
                      <a:lvl1pPr marL="0" algn="l" defTabSz="914286" rtl="0" eaLnBrk="1" latinLnBrk="0" hangingPunct="1">
                        <a:defRPr sz="1700" kern="1200">
                          <a:solidFill>
                            <a:schemeClr val="tx1"/>
                          </a:solidFill>
                          <a:latin typeface="微软雅黑"/>
                          <a:ea typeface="微软雅黑"/>
                        </a:defRPr>
                      </a:lvl1pPr>
                      <a:lvl2pPr marL="457143" algn="l" defTabSz="914286" rtl="0" eaLnBrk="1" latinLnBrk="0" hangingPunct="1">
                        <a:defRPr sz="1700" kern="1200">
                          <a:solidFill>
                            <a:schemeClr val="tx1"/>
                          </a:solidFill>
                          <a:latin typeface="微软雅黑"/>
                          <a:ea typeface="微软雅黑"/>
                        </a:defRPr>
                      </a:lvl2pPr>
                      <a:lvl3pPr marL="914286" algn="l" defTabSz="914286" rtl="0" eaLnBrk="1" latinLnBrk="0" hangingPunct="1">
                        <a:defRPr sz="1700" kern="1200">
                          <a:solidFill>
                            <a:schemeClr val="tx1"/>
                          </a:solidFill>
                          <a:latin typeface="微软雅黑"/>
                          <a:ea typeface="微软雅黑"/>
                        </a:defRPr>
                      </a:lvl3pPr>
                      <a:lvl4pPr marL="1371430" algn="l" defTabSz="914286" rtl="0" eaLnBrk="1" latinLnBrk="0" hangingPunct="1">
                        <a:defRPr sz="1700" kern="1200">
                          <a:solidFill>
                            <a:schemeClr val="tx1"/>
                          </a:solidFill>
                          <a:latin typeface="微软雅黑"/>
                          <a:ea typeface="微软雅黑"/>
                        </a:defRPr>
                      </a:lvl4pPr>
                      <a:lvl5pPr marL="1828573" algn="l" defTabSz="914286" rtl="0" eaLnBrk="1" latinLnBrk="0" hangingPunct="1">
                        <a:defRPr sz="1700" kern="1200">
                          <a:solidFill>
                            <a:schemeClr val="tx1"/>
                          </a:solidFill>
                          <a:latin typeface="微软雅黑"/>
                          <a:ea typeface="微软雅黑"/>
                        </a:defRPr>
                      </a:lvl5pPr>
                      <a:lvl6pPr marL="2285718" algn="l" defTabSz="914286" rtl="0" eaLnBrk="1" latinLnBrk="0" hangingPunct="1">
                        <a:defRPr sz="1700" kern="1200">
                          <a:solidFill>
                            <a:schemeClr val="tx1"/>
                          </a:solidFill>
                          <a:latin typeface="微软雅黑"/>
                          <a:ea typeface="微软雅黑"/>
                        </a:defRPr>
                      </a:lvl6pPr>
                      <a:lvl7pPr marL="2742861" algn="l" defTabSz="914286" rtl="0" eaLnBrk="1" latinLnBrk="0" hangingPunct="1">
                        <a:defRPr sz="1700" kern="1200">
                          <a:solidFill>
                            <a:schemeClr val="tx1"/>
                          </a:solidFill>
                          <a:latin typeface="微软雅黑"/>
                          <a:ea typeface="微软雅黑"/>
                        </a:defRPr>
                      </a:lvl7pPr>
                      <a:lvl8pPr marL="3200004" algn="l" defTabSz="914286" rtl="0" eaLnBrk="1" latinLnBrk="0" hangingPunct="1">
                        <a:defRPr sz="1700" kern="1200">
                          <a:solidFill>
                            <a:schemeClr val="tx1"/>
                          </a:solidFill>
                          <a:latin typeface="微软雅黑"/>
                          <a:ea typeface="微软雅黑"/>
                        </a:defRPr>
                      </a:lvl8pPr>
                      <a:lvl9pPr marL="3657149" algn="l" defTabSz="914286" rtl="0" eaLnBrk="1" latinLnBrk="0" hangingPunct="1">
                        <a:defRPr sz="1700" kern="1200">
                          <a:solidFill>
                            <a:schemeClr val="tx1"/>
                          </a:solidFill>
                          <a:latin typeface="微软雅黑"/>
                          <a:ea typeface="微软雅黑"/>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u="none" strike="noStrike" cap="none" normalizeH="0" baseline="0" dirty="0" smtClean="0">
                          <a:ln>
                            <a:noFill/>
                          </a:ln>
                          <a:effectLst/>
                          <a:latin typeface="Times New Roman" panose="02020603050405020304" pitchFamily="18" charset="0"/>
                          <a:cs typeface="Times New Roman" panose="02020603050405020304" pitchFamily="18" charset="0"/>
                        </a:rPr>
                        <a:t>0</a:t>
                      </a:r>
                      <a:endPar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marT="45709" marB="45709" anchor="ctr" horzOverflow="overflow">
                    <a:lnL w="12700" cmpd="sng">
                      <a:solidFill>
                        <a:srgbClr val="285301"/>
                      </a:solidFill>
                    </a:lnL>
                    <a:lnR w="12700" cmpd="sng">
                      <a:solidFill>
                        <a:srgbClr val="285301"/>
                      </a:solidFill>
                    </a:lnR>
                    <a:lnT w="12700" cmpd="sng">
                      <a:solidFill>
                        <a:srgbClr val="285301"/>
                      </a:solidFill>
                    </a:lnT>
                    <a:lnB w="12700" cmpd="sng">
                      <a:solidFill>
                        <a:srgbClr val="285301"/>
                      </a:solidFill>
                    </a:lnB>
                    <a:lnTlToBr w="12700" cmpd="sng">
                      <a:noFill/>
                      <a:prstDash val="solid"/>
                    </a:lnTlToBr>
                    <a:lnBlToTr w="12700" cmpd="sng">
                      <a:noFill/>
                      <a:prstDash val="solid"/>
                    </a:lnBlToTr>
                    <a:noFill/>
                  </a:tcPr>
                </a:tc>
                <a:tc>
                  <a:txBody>
                    <a:bodyPr/>
                    <a:lstStyle>
                      <a:lvl1pPr marL="0" algn="l" defTabSz="914286" rtl="0" eaLnBrk="1" latinLnBrk="0" hangingPunct="1">
                        <a:defRPr sz="1700" kern="1200">
                          <a:solidFill>
                            <a:schemeClr val="tx1"/>
                          </a:solidFill>
                          <a:latin typeface="微软雅黑"/>
                          <a:ea typeface="微软雅黑"/>
                        </a:defRPr>
                      </a:lvl1pPr>
                      <a:lvl2pPr marL="457143" algn="l" defTabSz="914286" rtl="0" eaLnBrk="1" latinLnBrk="0" hangingPunct="1">
                        <a:defRPr sz="1700" kern="1200">
                          <a:solidFill>
                            <a:schemeClr val="tx1"/>
                          </a:solidFill>
                          <a:latin typeface="微软雅黑"/>
                          <a:ea typeface="微软雅黑"/>
                        </a:defRPr>
                      </a:lvl2pPr>
                      <a:lvl3pPr marL="914286" algn="l" defTabSz="914286" rtl="0" eaLnBrk="1" latinLnBrk="0" hangingPunct="1">
                        <a:defRPr sz="1700" kern="1200">
                          <a:solidFill>
                            <a:schemeClr val="tx1"/>
                          </a:solidFill>
                          <a:latin typeface="微软雅黑"/>
                          <a:ea typeface="微软雅黑"/>
                        </a:defRPr>
                      </a:lvl3pPr>
                      <a:lvl4pPr marL="1371430" algn="l" defTabSz="914286" rtl="0" eaLnBrk="1" latinLnBrk="0" hangingPunct="1">
                        <a:defRPr sz="1700" kern="1200">
                          <a:solidFill>
                            <a:schemeClr val="tx1"/>
                          </a:solidFill>
                          <a:latin typeface="微软雅黑"/>
                          <a:ea typeface="微软雅黑"/>
                        </a:defRPr>
                      </a:lvl4pPr>
                      <a:lvl5pPr marL="1828573" algn="l" defTabSz="914286" rtl="0" eaLnBrk="1" latinLnBrk="0" hangingPunct="1">
                        <a:defRPr sz="1700" kern="1200">
                          <a:solidFill>
                            <a:schemeClr val="tx1"/>
                          </a:solidFill>
                          <a:latin typeface="微软雅黑"/>
                          <a:ea typeface="微软雅黑"/>
                        </a:defRPr>
                      </a:lvl5pPr>
                      <a:lvl6pPr marL="2285718" algn="l" defTabSz="914286" rtl="0" eaLnBrk="1" latinLnBrk="0" hangingPunct="1">
                        <a:defRPr sz="1700" kern="1200">
                          <a:solidFill>
                            <a:schemeClr val="tx1"/>
                          </a:solidFill>
                          <a:latin typeface="微软雅黑"/>
                          <a:ea typeface="微软雅黑"/>
                        </a:defRPr>
                      </a:lvl6pPr>
                      <a:lvl7pPr marL="2742861" algn="l" defTabSz="914286" rtl="0" eaLnBrk="1" latinLnBrk="0" hangingPunct="1">
                        <a:defRPr sz="1700" kern="1200">
                          <a:solidFill>
                            <a:schemeClr val="tx1"/>
                          </a:solidFill>
                          <a:latin typeface="微软雅黑"/>
                          <a:ea typeface="微软雅黑"/>
                        </a:defRPr>
                      </a:lvl7pPr>
                      <a:lvl8pPr marL="3200004" algn="l" defTabSz="914286" rtl="0" eaLnBrk="1" latinLnBrk="0" hangingPunct="1">
                        <a:defRPr sz="1700" kern="1200">
                          <a:solidFill>
                            <a:schemeClr val="tx1"/>
                          </a:solidFill>
                          <a:latin typeface="微软雅黑"/>
                          <a:ea typeface="微软雅黑"/>
                        </a:defRPr>
                      </a:lvl8pPr>
                      <a:lvl9pPr marL="3657149" algn="l" defTabSz="914286" rtl="0" eaLnBrk="1" latinLnBrk="0" hangingPunct="1">
                        <a:defRPr sz="1700" kern="1200">
                          <a:solidFill>
                            <a:schemeClr val="tx1"/>
                          </a:solidFill>
                          <a:latin typeface="微软雅黑"/>
                          <a:ea typeface="微软雅黑"/>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u="none" strike="noStrike" cap="none" normalizeH="0" baseline="0" dirty="0" smtClean="0">
                          <a:ln>
                            <a:noFill/>
                          </a:ln>
                          <a:effectLst/>
                          <a:latin typeface="Times New Roman" panose="02020603050405020304" pitchFamily="18" charset="0"/>
                          <a:cs typeface="Times New Roman" panose="02020603050405020304" pitchFamily="18" charset="0"/>
                        </a:rPr>
                        <a:t>0</a:t>
                      </a:r>
                      <a:endPar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marT="45709" marB="45709" anchor="ctr" horzOverflow="overflow">
                    <a:lnL w="12700" cmpd="sng">
                      <a:solidFill>
                        <a:srgbClr val="285301"/>
                      </a:solidFill>
                    </a:lnL>
                    <a:lnR w="12700" cmpd="sng">
                      <a:solidFill>
                        <a:srgbClr val="285301"/>
                      </a:solidFill>
                    </a:lnR>
                    <a:lnT w="12700" cmpd="sng">
                      <a:solidFill>
                        <a:srgbClr val="285301"/>
                      </a:solidFill>
                    </a:lnT>
                    <a:lnB w="12700" cmpd="sng">
                      <a:solidFill>
                        <a:srgbClr val="285301"/>
                      </a:solidFill>
                    </a:lnB>
                    <a:lnTlToBr w="12700" cmpd="sng">
                      <a:noFill/>
                      <a:prstDash val="solid"/>
                    </a:lnTlToBr>
                    <a:lnBlToTr w="12700" cmpd="sng">
                      <a:noFill/>
                      <a:prstDash val="solid"/>
                    </a:lnBlToTr>
                    <a:noFill/>
                  </a:tcPr>
                </a:tc>
                <a:tc>
                  <a:txBody>
                    <a:bodyPr/>
                    <a:lstStyle>
                      <a:lvl1pPr marL="0" algn="l" defTabSz="914286" rtl="0" eaLnBrk="1" latinLnBrk="0" hangingPunct="1">
                        <a:defRPr sz="1700" kern="1200">
                          <a:solidFill>
                            <a:schemeClr val="tx1"/>
                          </a:solidFill>
                          <a:latin typeface="微软雅黑"/>
                          <a:ea typeface="微软雅黑"/>
                        </a:defRPr>
                      </a:lvl1pPr>
                      <a:lvl2pPr marL="457143" algn="l" defTabSz="914286" rtl="0" eaLnBrk="1" latinLnBrk="0" hangingPunct="1">
                        <a:defRPr sz="1700" kern="1200">
                          <a:solidFill>
                            <a:schemeClr val="tx1"/>
                          </a:solidFill>
                          <a:latin typeface="微软雅黑"/>
                          <a:ea typeface="微软雅黑"/>
                        </a:defRPr>
                      </a:lvl2pPr>
                      <a:lvl3pPr marL="914286" algn="l" defTabSz="914286" rtl="0" eaLnBrk="1" latinLnBrk="0" hangingPunct="1">
                        <a:defRPr sz="1700" kern="1200">
                          <a:solidFill>
                            <a:schemeClr val="tx1"/>
                          </a:solidFill>
                          <a:latin typeface="微软雅黑"/>
                          <a:ea typeface="微软雅黑"/>
                        </a:defRPr>
                      </a:lvl3pPr>
                      <a:lvl4pPr marL="1371430" algn="l" defTabSz="914286" rtl="0" eaLnBrk="1" latinLnBrk="0" hangingPunct="1">
                        <a:defRPr sz="1700" kern="1200">
                          <a:solidFill>
                            <a:schemeClr val="tx1"/>
                          </a:solidFill>
                          <a:latin typeface="微软雅黑"/>
                          <a:ea typeface="微软雅黑"/>
                        </a:defRPr>
                      </a:lvl4pPr>
                      <a:lvl5pPr marL="1828573" algn="l" defTabSz="914286" rtl="0" eaLnBrk="1" latinLnBrk="0" hangingPunct="1">
                        <a:defRPr sz="1700" kern="1200">
                          <a:solidFill>
                            <a:schemeClr val="tx1"/>
                          </a:solidFill>
                          <a:latin typeface="微软雅黑"/>
                          <a:ea typeface="微软雅黑"/>
                        </a:defRPr>
                      </a:lvl5pPr>
                      <a:lvl6pPr marL="2285718" algn="l" defTabSz="914286" rtl="0" eaLnBrk="1" latinLnBrk="0" hangingPunct="1">
                        <a:defRPr sz="1700" kern="1200">
                          <a:solidFill>
                            <a:schemeClr val="tx1"/>
                          </a:solidFill>
                          <a:latin typeface="微软雅黑"/>
                          <a:ea typeface="微软雅黑"/>
                        </a:defRPr>
                      </a:lvl6pPr>
                      <a:lvl7pPr marL="2742861" algn="l" defTabSz="914286" rtl="0" eaLnBrk="1" latinLnBrk="0" hangingPunct="1">
                        <a:defRPr sz="1700" kern="1200">
                          <a:solidFill>
                            <a:schemeClr val="tx1"/>
                          </a:solidFill>
                          <a:latin typeface="微软雅黑"/>
                          <a:ea typeface="微软雅黑"/>
                        </a:defRPr>
                      </a:lvl7pPr>
                      <a:lvl8pPr marL="3200004" algn="l" defTabSz="914286" rtl="0" eaLnBrk="1" latinLnBrk="0" hangingPunct="1">
                        <a:defRPr sz="1700" kern="1200">
                          <a:solidFill>
                            <a:schemeClr val="tx1"/>
                          </a:solidFill>
                          <a:latin typeface="微软雅黑"/>
                          <a:ea typeface="微软雅黑"/>
                        </a:defRPr>
                      </a:lvl8pPr>
                      <a:lvl9pPr marL="3657149" algn="l" defTabSz="914286" rtl="0" eaLnBrk="1" latinLnBrk="0" hangingPunct="1">
                        <a:defRPr sz="1700" kern="1200">
                          <a:solidFill>
                            <a:schemeClr val="tx1"/>
                          </a:solidFill>
                          <a:latin typeface="微软雅黑"/>
                          <a:ea typeface="微软雅黑"/>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u="none" strike="noStrike" cap="none" normalizeH="0" baseline="0" dirty="0" smtClean="0">
                          <a:ln>
                            <a:noFill/>
                          </a:ln>
                          <a:effectLst/>
                          <a:latin typeface="Times New Roman" panose="02020603050405020304" pitchFamily="18" charset="0"/>
                          <a:cs typeface="Times New Roman" panose="02020603050405020304" pitchFamily="18" charset="0"/>
                        </a:rPr>
                        <a:t>0</a:t>
                      </a:r>
                      <a:endPar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marT="45709" marB="45709" anchor="ctr" horzOverflow="overflow">
                    <a:lnL w="12700" cmpd="sng">
                      <a:solidFill>
                        <a:srgbClr val="285301"/>
                      </a:solidFill>
                    </a:lnL>
                    <a:lnR w="12700" cmpd="sng">
                      <a:solidFill>
                        <a:srgbClr val="285301"/>
                      </a:solidFill>
                    </a:lnR>
                    <a:lnT w="12700" cmpd="sng">
                      <a:solidFill>
                        <a:srgbClr val="285301"/>
                      </a:solidFill>
                    </a:lnT>
                    <a:lnB w="12700" cmpd="sng">
                      <a:solidFill>
                        <a:srgbClr val="285301"/>
                      </a:solidFill>
                    </a:lnB>
                    <a:lnTlToBr w="12700" cmpd="sng">
                      <a:noFill/>
                      <a:prstDash val="solid"/>
                    </a:lnTlToBr>
                    <a:lnBlToTr w="12700" cmpd="sng">
                      <a:noFill/>
                      <a:prstDash val="solid"/>
                    </a:lnBlToTr>
                    <a:noFill/>
                  </a:tcPr>
                </a:tc>
                <a:tc>
                  <a:txBody>
                    <a:bodyPr/>
                    <a:lstStyle>
                      <a:lvl1pPr marL="0" algn="l" defTabSz="914286" rtl="0" eaLnBrk="1" latinLnBrk="0" hangingPunct="1">
                        <a:defRPr sz="1700" kern="1200">
                          <a:solidFill>
                            <a:schemeClr val="tx1"/>
                          </a:solidFill>
                          <a:latin typeface="微软雅黑"/>
                          <a:ea typeface="微软雅黑"/>
                        </a:defRPr>
                      </a:lvl1pPr>
                      <a:lvl2pPr marL="457143" algn="l" defTabSz="914286" rtl="0" eaLnBrk="1" latinLnBrk="0" hangingPunct="1">
                        <a:defRPr sz="1700" kern="1200">
                          <a:solidFill>
                            <a:schemeClr val="tx1"/>
                          </a:solidFill>
                          <a:latin typeface="微软雅黑"/>
                          <a:ea typeface="微软雅黑"/>
                        </a:defRPr>
                      </a:lvl2pPr>
                      <a:lvl3pPr marL="914286" algn="l" defTabSz="914286" rtl="0" eaLnBrk="1" latinLnBrk="0" hangingPunct="1">
                        <a:defRPr sz="1700" kern="1200">
                          <a:solidFill>
                            <a:schemeClr val="tx1"/>
                          </a:solidFill>
                          <a:latin typeface="微软雅黑"/>
                          <a:ea typeface="微软雅黑"/>
                        </a:defRPr>
                      </a:lvl3pPr>
                      <a:lvl4pPr marL="1371430" algn="l" defTabSz="914286" rtl="0" eaLnBrk="1" latinLnBrk="0" hangingPunct="1">
                        <a:defRPr sz="1700" kern="1200">
                          <a:solidFill>
                            <a:schemeClr val="tx1"/>
                          </a:solidFill>
                          <a:latin typeface="微软雅黑"/>
                          <a:ea typeface="微软雅黑"/>
                        </a:defRPr>
                      </a:lvl4pPr>
                      <a:lvl5pPr marL="1828573" algn="l" defTabSz="914286" rtl="0" eaLnBrk="1" latinLnBrk="0" hangingPunct="1">
                        <a:defRPr sz="1700" kern="1200">
                          <a:solidFill>
                            <a:schemeClr val="tx1"/>
                          </a:solidFill>
                          <a:latin typeface="微软雅黑"/>
                          <a:ea typeface="微软雅黑"/>
                        </a:defRPr>
                      </a:lvl5pPr>
                      <a:lvl6pPr marL="2285718" algn="l" defTabSz="914286" rtl="0" eaLnBrk="1" latinLnBrk="0" hangingPunct="1">
                        <a:defRPr sz="1700" kern="1200">
                          <a:solidFill>
                            <a:schemeClr val="tx1"/>
                          </a:solidFill>
                          <a:latin typeface="微软雅黑"/>
                          <a:ea typeface="微软雅黑"/>
                        </a:defRPr>
                      </a:lvl6pPr>
                      <a:lvl7pPr marL="2742861" algn="l" defTabSz="914286" rtl="0" eaLnBrk="1" latinLnBrk="0" hangingPunct="1">
                        <a:defRPr sz="1700" kern="1200">
                          <a:solidFill>
                            <a:schemeClr val="tx1"/>
                          </a:solidFill>
                          <a:latin typeface="微软雅黑"/>
                          <a:ea typeface="微软雅黑"/>
                        </a:defRPr>
                      </a:lvl7pPr>
                      <a:lvl8pPr marL="3200004" algn="l" defTabSz="914286" rtl="0" eaLnBrk="1" latinLnBrk="0" hangingPunct="1">
                        <a:defRPr sz="1700" kern="1200">
                          <a:solidFill>
                            <a:schemeClr val="tx1"/>
                          </a:solidFill>
                          <a:latin typeface="微软雅黑"/>
                          <a:ea typeface="微软雅黑"/>
                        </a:defRPr>
                      </a:lvl8pPr>
                      <a:lvl9pPr marL="3657149" algn="l" defTabSz="914286" rtl="0" eaLnBrk="1" latinLnBrk="0" hangingPunct="1">
                        <a:defRPr sz="1700" kern="1200">
                          <a:solidFill>
                            <a:schemeClr val="tx1"/>
                          </a:solidFill>
                          <a:latin typeface="微软雅黑"/>
                          <a:ea typeface="微软雅黑"/>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u="none" strike="noStrike" cap="none" normalizeH="0" baseline="0" dirty="0" smtClean="0">
                          <a:ln>
                            <a:noFill/>
                          </a:ln>
                          <a:effectLst/>
                          <a:latin typeface="Times New Roman" panose="02020603050405020304" pitchFamily="18" charset="0"/>
                          <a:cs typeface="Times New Roman" panose="02020603050405020304" pitchFamily="18" charset="0"/>
                        </a:rPr>
                        <a:t>0</a:t>
                      </a:r>
                      <a:endPar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marT="45709" marB="45709" anchor="ctr" horzOverflow="overflow">
                    <a:lnL w="12700" cmpd="sng">
                      <a:solidFill>
                        <a:srgbClr val="285301"/>
                      </a:solidFill>
                    </a:lnL>
                    <a:lnR w="12700" cmpd="sng">
                      <a:solidFill>
                        <a:srgbClr val="285301"/>
                      </a:solidFill>
                    </a:lnR>
                    <a:lnT w="12700" cmpd="sng">
                      <a:solidFill>
                        <a:srgbClr val="285301"/>
                      </a:solidFill>
                    </a:lnT>
                    <a:lnB w="12700" cmpd="sng">
                      <a:solidFill>
                        <a:srgbClr val="285301"/>
                      </a:solidFill>
                    </a:lnB>
                    <a:lnTlToBr w="12700" cmpd="sng">
                      <a:noFill/>
                      <a:prstDash val="solid"/>
                    </a:lnTlToBr>
                    <a:lnBlToTr w="12700" cmpd="sng">
                      <a:noFill/>
                      <a:prstDash val="solid"/>
                    </a:lnBlToTr>
                    <a:noFill/>
                  </a:tcPr>
                </a:tc>
              </a:tr>
              <a:tr h="396000">
                <a:tc>
                  <a:txBody>
                    <a:bodyPr/>
                    <a:lstStyle>
                      <a:lvl1pPr marL="0" algn="l" defTabSz="914286" rtl="0" eaLnBrk="1" latinLnBrk="0" hangingPunct="1">
                        <a:defRPr sz="1700" kern="1200">
                          <a:solidFill>
                            <a:schemeClr val="tx1"/>
                          </a:solidFill>
                          <a:latin typeface="微软雅黑"/>
                          <a:ea typeface="微软雅黑"/>
                        </a:defRPr>
                      </a:lvl1pPr>
                      <a:lvl2pPr marL="457143" algn="l" defTabSz="914286" rtl="0" eaLnBrk="1" latinLnBrk="0" hangingPunct="1">
                        <a:defRPr sz="1700" kern="1200">
                          <a:solidFill>
                            <a:schemeClr val="tx1"/>
                          </a:solidFill>
                          <a:latin typeface="微软雅黑"/>
                          <a:ea typeface="微软雅黑"/>
                        </a:defRPr>
                      </a:lvl2pPr>
                      <a:lvl3pPr marL="914286" algn="l" defTabSz="914286" rtl="0" eaLnBrk="1" latinLnBrk="0" hangingPunct="1">
                        <a:defRPr sz="1700" kern="1200">
                          <a:solidFill>
                            <a:schemeClr val="tx1"/>
                          </a:solidFill>
                          <a:latin typeface="微软雅黑"/>
                          <a:ea typeface="微软雅黑"/>
                        </a:defRPr>
                      </a:lvl3pPr>
                      <a:lvl4pPr marL="1371430" algn="l" defTabSz="914286" rtl="0" eaLnBrk="1" latinLnBrk="0" hangingPunct="1">
                        <a:defRPr sz="1700" kern="1200">
                          <a:solidFill>
                            <a:schemeClr val="tx1"/>
                          </a:solidFill>
                          <a:latin typeface="微软雅黑"/>
                          <a:ea typeface="微软雅黑"/>
                        </a:defRPr>
                      </a:lvl4pPr>
                      <a:lvl5pPr marL="1828573" algn="l" defTabSz="914286" rtl="0" eaLnBrk="1" latinLnBrk="0" hangingPunct="1">
                        <a:defRPr sz="1700" kern="1200">
                          <a:solidFill>
                            <a:schemeClr val="tx1"/>
                          </a:solidFill>
                          <a:latin typeface="微软雅黑"/>
                          <a:ea typeface="微软雅黑"/>
                        </a:defRPr>
                      </a:lvl5pPr>
                      <a:lvl6pPr marL="2285718" algn="l" defTabSz="914286" rtl="0" eaLnBrk="1" latinLnBrk="0" hangingPunct="1">
                        <a:defRPr sz="1700" kern="1200">
                          <a:solidFill>
                            <a:schemeClr val="tx1"/>
                          </a:solidFill>
                          <a:latin typeface="微软雅黑"/>
                          <a:ea typeface="微软雅黑"/>
                        </a:defRPr>
                      </a:lvl6pPr>
                      <a:lvl7pPr marL="2742861" algn="l" defTabSz="914286" rtl="0" eaLnBrk="1" latinLnBrk="0" hangingPunct="1">
                        <a:defRPr sz="1700" kern="1200">
                          <a:solidFill>
                            <a:schemeClr val="tx1"/>
                          </a:solidFill>
                          <a:latin typeface="微软雅黑"/>
                          <a:ea typeface="微软雅黑"/>
                        </a:defRPr>
                      </a:lvl7pPr>
                      <a:lvl8pPr marL="3200004" algn="l" defTabSz="914286" rtl="0" eaLnBrk="1" latinLnBrk="0" hangingPunct="1">
                        <a:defRPr sz="1700" kern="1200">
                          <a:solidFill>
                            <a:schemeClr val="tx1"/>
                          </a:solidFill>
                          <a:latin typeface="微软雅黑"/>
                          <a:ea typeface="微软雅黑"/>
                        </a:defRPr>
                      </a:lvl8pPr>
                      <a:lvl9pPr marL="3657149" algn="l" defTabSz="914286" rtl="0" eaLnBrk="1" latinLnBrk="0" hangingPunct="1">
                        <a:defRPr sz="1700" kern="1200">
                          <a:solidFill>
                            <a:schemeClr val="tx1"/>
                          </a:solidFill>
                          <a:latin typeface="微软雅黑"/>
                          <a:ea typeface="微软雅黑"/>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u="none" strike="noStrike" cap="none" normalizeH="0" baseline="0" dirty="0" smtClean="0">
                          <a:ln>
                            <a:noFill/>
                          </a:ln>
                          <a:effectLst/>
                          <a:latin typeface="Times New Roman" panose="02020603050405020304" pitchFamily="18" charset="0"/>
                          <a:cs typeface="Times New Roman" panose="02020603050405020304" pitchFamily="18" charset="0"/>
                        </a:rPr>
                        <a:t>0</a:t>
                      </a:r>
                      <a:endPar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marT="45709" marB="45709" anchor="ctr" horzOverflow="overflow">
                    <a:lnL w="12700" cmpd="sng">
                      <a:solidFill>
                        <a:srgbClr val="285301"/>
                      </a:solidFill>
                    </a:lnL>
                    <a:lnR w="12700" cmpd="sng">
                      <a:solidFill>
                        <a:srgbClr val="285301"/>
                      </a:solidFill>
                    </a:lnR>
                    <a:lnT w="12700" cmpd="sng">
                      <a:solidFill>
                        <a:srgbClr val="285301"/>
                      </a:solidFill>
                    </a:lnT>
                    <a:lnB w="12700" cmpd="sng">
                      <a:solidFill>
                        <a:srgbClr val="285301"/>
                      </a:solidFill>
                    </a:lnB>
                    <a:lnTlToBr w="12700" cmpd="sng">
                      <a:noFill/>
                      <a:prstDash val="solid"/>
                    </a:lnTlToBr>
                    <a:lnBlToTr w="12700" cmpd="sng">
                      <a:noFill/>
                      <a:prstDash val="solid"/>
                    </a:lnBlToTr>
                    <a:noFill/>
                  </a:tcPr>
                </a:tc>
                <a:tc>
                  <a:txBody>
                    <a:bodyPr/>
                    <a:lstStyle>
                      <a:lvl1pPr marL="0" algn="l" defTabSz="914286" rtl="0" eaLnBrk="1" latinLnBrk="0" hangingPunct="1">
                        <a:defRPr sz="1700" kern="1200">
                          <a:solidFill>
                            <a:schemeClr val="tx1"/>
                          </a:solidFill>
                          <a:latin typeface="微软雅黑"/>
                          <a:ea typeface="微软雅黑"/>
                        </a:defRPr>
                      </a:lvl1pPr>
                      <a:lvl2pPr marL="457143" algn="l" defTabSz="914286" rtl="0" eaLnBrk="1" latinLnBrk="0" hangingPunct="1">
                        <a:defRPr sz="1700" kern="1200">
                          <a:solidFill>
                            <a:schemeClr val="tx1"/>
                          </a:solidFill>
                          <a:latin typeface="微软雅黑"/>
                          <a:ea typeface="微软雅黑"/>
                        </a:defRPr>
                      </a:lvl2pPr>
                      <a:lvl3pPr marL="914286" algn="l" defTabSz="914286" rtl="0" eaLnBrk="1" latinLnBrk="0" hangingPunct="1">
                        <a:defRPr sz="1700" kern="1200">
                          <a:solidFill>
                            <a:schemeClr val="tx1"/>
                          </a:solidFill>
                          <a:latin typeface="微软雅黑"/>
                          <a:ea typeface="微软雅黑"/>
                        </a:defRPr>
                      </a:lvl3pPr>
                      <a:lvl4pPr marL="1371430" algn="l" defTabSz="914286" rtl="0" eaLnBrk="1" latinLnBrk="0" hangingPunct="1">
                        <a:defRPr sz="1700" kern="1200">
                          <a:solidFill>
                            <a:schemeClr val="tx1"/>
                          </a:solidFill>
                          <a:latin typeface="微软雅黑"/>
                          <a:ea typeface="微软雅黑"/>
                        </a:defRPr>
                      </a:lvl4pPr>
                      <a:lvl5pPr marL="1828573" algn="l" defTabSz="914286" rtl="0" eaLnBrk="1" latinLnBrk="0" hangingPunct="1">
                        <a:defRPr sz="1700" kern="1200">
                          <a:solidFill>
                            <a:schemeClr val="tx1"/>
                          </a:solidFill>
                          <a:latin typeface="微软雅黑"/>
                          <a:ea typeface="微软雅黑"/>
                        </a:defRPr>
                      </a:lvl5pPr>
                      <a:lvl6pPr marL="2285718" algn="l" defTabSz="914286" rtl="0" eaLnBrk="1" latinLnBrk="0" hangingPunct="1">
                        <a:defRPr sz="1700" kern="1200">
                          <a:solidFill>
                            <a:schemeClr val="tx1"/>
                          </a:solidFill>
                          <a:latin typeface="微软雅黑"/>
                          <a:ea typeface="微软雅黑"/>
                        </a:defRPr>
                      </a:lvl6pPr>
                      <a:lvl7pPr marL="2742861" algn="l" defTabSz="914286" rtl="0" eaLnBrk="1" latinLnBrk="0" hangingPunct="1">
                        <a:defRPr sz="1700" kern="1200">
                          <a:solidFill>
                            <a:schemeClr val="tx1"/>
                          </a:solidFill>
                          <a:latin typeface="微软雅黑"/>
                          <a:ea typeface="微软雅黑"/>
                        </a:defRPr>
                      </a:lvl7pPr>
                      <a:lvl8pPr marL="3200004" algn="l" defTabSz="914286" rtl="0" eaLnBrk="1" latinLnBrk="0" hangingPunct="1">
                        <a:defRPr sz="1700" kern="1200">
                          <a:solidFill>
                            <a:schemeClr val="tx1"/>
                          </a:solidFill>
                          <a:latin typeface="微软雅黑"/>
                          <a:ea typeface="微软雅黑"/>
                        </a:defRPr>
                      </a:lvl8pPr>
                      <a:lvl9pPr marL="3657149" algn="l" defTabSz="914286" rtl="0" eaLnBrk="1" latinLnBrk="0" hangingPunct="1">
                        <a:defRPr sz="1700" kern="1200">
                          <a:solidFill>
                            <a:schemeClr val="tx1"/>
                          </a:solidFill>
                          <a:latin typeface="微软雅黑"/>
                          <a:ea typeface="微软雅黑"/>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u="none" strike="noStrike" cap="none" normalizeH="0" baseline="0" dirty="0" smtClean="0">
                          <a:ln>
                            <a:noFill/>
                          </a:ln>
                          <a:effectLst/>
                          <a:latin typeface="Times New Roman" panose="02020603050405020304" pitchFamily="18" charset="0"/>
                          <a:cs typeface="Times New Roman" panose="02020603050405020304" pitchFamily="18" charset="0"/>
                        </a:rPr>
                        <a:t>0</a:t>
                      </a:r>
                      <a:endPar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marT="45709" marB="45709" anchor="ctr" horzOverflow="overflow">
                    <a:lnL w="12700" cmpd="sng">
                      <a:solidFill>
                        <a:srgbClr val="285301"/>
                      </a:solidFill>
                    </a:lnL>
                    <a:lnR w="12700" cmpd="sng">
                      <a:solidFill>
                        <a:srgbClr val="285301"/>
                      </a:solidFill>
                    </a:lnR>
                    <a:lnT w="12700" cmpd="sng">
                      <a:solidFill>
                        <a:srgbClr val="285301"/>
                      </a:solidFill>
                    </a:lnT>
                    <a:lnB w="12700" cmpd="sng">
                      <a:solidFill>
                        <a:srgbClr val="285301"/>
                      </a:solidFill>
                    </a:lnB>
                    <a:lnTlToBr w="12700" cmpd="sng">
                      <a:noFill/>
                      <a:prstDash val="solid"/>
                    </a:lnTlToBr>
                    <a:lnBlToTr w="12700" cmpd="sng">
                      <a:noFill/>
                      <a:prstDash val="solid"/>
                    </a:lnBlToTr>
                    <a:noFill/>
                  </a:tcPr>
                </a:tc>
                <a:tc>
                  <a:txBody>
                    <a:bodyPr/>
                    <a:lstStyle>
                      <a:lvl1pPr marL="0" algn="l" defTabSz="914286" rtl="0" eaLnBrk="1" latinLnBrk="0" hangingPunct="1">
                        <a:defRPr sz="1700" kern="1200">
                          <a:solidFill>
                            <a:schemeClr val="tx1"/>
                          </a:solidFill>
                          <a:latin typeface="微软雅黑"/>
                          <a:ea typeface="微软雅黑"/>
                        </a:defRPr>
                      </a:lvl1pPr>
                      <a:lvl2pPr marL="457143" algn="l" defTabSz="914286" rtl="0" eaLnBrk="1" latinLnBrk="0" hangingPunct="1">
                        <a:defRPr sz="1700" kern="1200">
                          <a:solidFill>
                            <a:schemeClr val="tx1"/>
                          </a:solidFill>
                          <a:latin typeface="微软雅黑"/>
                          <a:ea typeface="微软雅黑"/>
                        </a:defRPr>
                      </a:lvl2pPr>
                      <a:lvl3pPr marL="914286" algn="l" defTabSz="914286" rtl="0" eaLnBrk="1" latinLnBrk="0" hangingPunct="1">
                        <a:defRPr sz="1700" kern="1200">
                          <a:solidFill>
                            <a:schemeClr val="tx1"/>
                          </a:solidFill>
                          <a:latin typeface="微软雅黑"/>
                          <a:ea typeface="微软雅黑"/>
                        </a:defRPr>
                      </a:lvl3pPr>
                      <a:lvl4pPr marL="1371430" algn="l" defTabSz="914286" rtl="0" eaLnBrk="1" latinLnBrk="0" hangingPunct="1">
                        <a:defRPr sz="1700" kern="1200">
                          <a:solidFill>
                            <a:schemeClr val="tx1"/>
                          </a:solidFill>
                          <a:latin typeface="微软雅黑"/>
                          <a:ea typeface="微软雅黑"/>
                        </a:defRPr>
                      </a:lvl4pPr>
                      <a:lvl5pPr marL="1828573" algn="l" defTabSz="914286" rtl="0" eaLnBrk="1" latinLnBrk="0" hangingPunct="1">
                        <a:defRPr sz="1700" kern="1200">
                          <a:solidFill>
                            <a:schemeClr val="tx1"/>
                          </a:solidFill>
                          <a:latin typeface="微软雅黑"/>
                          <a:ea typeface="微软雅黑"/>
                        </a:defRPr>
                      </a:lvl5pPr>
                      <a:lvl6pPr marL="2285718" algn="l" defTabSz="914286" rtl="0" eaLnBrk="1" latinLnBrk="0" hangingPunct="1">
                        <a:defRPr sz="1700" kern="1200">
                          <a:solidFill>
                            <a:schemeClr val="tx1"/>
                          </a:solidFill>
                          <a:latin typeface="微软雅黑"/>
                          <a:ea typeface="微软雅黑"/>
                        </a:defRPr>
                      </a:lvl6pPr>
                      <a:lvl7pPr marL="2742861" algn="l" defTabSz="914286" rtl="0" eaLnBrk="1" latinLnBrk="0" hangingPunct="1">
                        <a:defRPr sz="1700" kern="1200">
                          <a:solidFill>
                            <a:schemeClr val="tx1"/>
                          </a:solidFill>
                          <a:latin typeface="微软雅黑"/>
                          <a:ea typeface="微软雅黑"/>
                        </a:defRPr>
                      </a:lvl7pPr>
                      <a:lvl8pPr marL="3200004" algn="l" defTabSz="914286" rtl="0" eaLnBrk="1" latinLnBrk="0" hangingPunct="1">
                        <a:defRPr sz="1700" kern="1200">
                          <a:solidFill>
                            <a:schemeClr val="tx1"/>
                          </a:solidFill>
                          <a:latin typeface="微软雅黑"/>
                          <a:ea typeface="微软雅黑"/>
                        </a:defRPr>
                      </a:lvl8pPr>
                      <a:lvl9pPr marL="3657149" algn="l" defTabSz="914286" rtl="0" eaLnBrk="1" latinLnBrk="0" hangingPunct="1">
                        <a:defRPr sz="1700" kern="1200">
                          <a:solidFill>
                            <a:schemeClr val="tx1"/>
                          </a:solidFill>
                          <a:latin typeface="微软雅黑"/>
                          <a:ea typeface="微软雅黑"/>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u="none" strike="noStrike" cap="none" normalizeH="0" baseline="0" dirty="0" smtClean="0">
                          <a:ln>
                            <a:noFill/>
                          </a:ln>
                          <a:effectLst/>
                          <a:latin typeface="Times New Roman" panose="02020603050405020304" pitchFamily="18" charset="0"/>
                          <a:cs typeface="Times New Roman" panose="02020603050405020304" pitchFamily="18" charset="0"/>
                        </a:rPr>
                        <a:t>0</a:t>
                      </a:r>
                      <a:endPar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marT="45709" marB="45709" anchor="ctr" horzOverflow="overflow">
                    <a:lnL w="12700" cmpd="sng">
                      <a:solidFill>
                        <a:srgbClr val="285301"/>
                      </a:solidFill>
                    </a:lnL>
                    <a:lnR w="12700" cmpd="sng">
                      <a:solidFill>
                        <a:srgbClr val="285301"/>
                      </a:solidFill>
                    </a:lnR>
                    <a:lnT w="12700" cmpd="sng">
                      <a:solidFill>
                        <a:srgbClr val="285301"/>
                      </a:solidFill>
                    </a:lnT>
                    <a:lnB w="12700" cmpd="sng">
                      <a:solidFill>
                        <a:srgbClr val="285301"/>
                      </a:solidFill>
                    </a:lnB>
                    <a:lnTlToBr w="12700" cmpd="sng">
                      <a:noFill/>
                      <a:prstDash val="solid"/>
                    </a:lnTlToBr>
                    <a:lnBlToTr w="12700" cmpd="sng">
                      <a:noFill/>
                      <a:prstDash val="solid"/>
                    </a:lnBlToTr>
                    <a:noFill/>
                  </a:tcPr>
                </a:tc>
                <a:tc>
                  <a:txBody>
                    <a:bodyPr/>
                    <a:lstStyle>
                      <a:lvl1pPr marL="0" algn="l" defTabSz="914286" rtl="0" eaLnBrk="1" latinLnBrk="0" hangingPunct="1">
                        <a:defRPr sz="1700" kern="1200">
                          <a:solidFill>
                            <a:schemeClr val="tx1"/>
                          </a:solidFill>
                          <a:latin typeface="微软雅黑"/>
                          <a:ea typeface="微软雅黑"/>
                        </a:defRPr>
                      </a:lvl1pPr>
                      <a:lvl2pPr marL="457143" algn="l" defTabSz="914286" rtl="0" eaLnBrk="1" latinLnBrk="0" hangingPunct="1">
                        <a:defRPr sz="1700" kern="1200">
                          <a:solidFill>
                            <a:schemeClr val="tx1"/>
                          </a:solidFill>
                          <a:latin typeface="微软雅黑"/>
                          <a:ea typeface="微软雅黑"/>
                        </a:defRPr>
                      </a:lvl2pPr>
                      <a:lvl3pPr marL="914286" algn="l" defTabSz="914286" rtl="0" eaLnBrk="1" latinLnBrk="0" hangingPunct="1">
                        <a:defRPr sz="1700" kern="1200">
                          <a:solidFill>
                            <a:schemeClr val="tx1"/>
                          </a:solidFill>
                          <a:latin typeface="微软雅黑"/>
                          <a:ea typeface="微软雅黑"/>
                        </a:defRPr>
                      </a:lvl3pPr>
                      <a:lvl4pPr marL="1371430" algn="l" defTabSz="914286" rtl="0" eaLnBrk="1" latinLnBrk="0" hangingPunct="1">
                        <a:defRPr sz="1700" kern="1200">
                          <a:solidFill>
                            <a:schemeClr val="tx1"/>
                          </a:solidFill>
                          <a:latin typeface="微软雅黑"/>
                          <a:ea typeface="微软雅黑"/>
                        </a:defRPr>
                      </a:lvl4pPr>
                      <a:lvl5pPr marL="1828573" algn="l" defTabSz="914286" rtl="0" eaLnBrk="1" latinLnBrk="0" hangingPunct="1">
                        <a:defRPr sz="1700" kern="1200">
                          <a:solidFill>
                            <a:schemeClr val="tx1"/>
                          </a:solidFill>
                          <a:latin typeface="微软雅黑"/>
                          <a:ea typeface="微软雅黑"/>
                        </a:defRPr>
                      </a:lvl5pPr>
                      <a:lvl6pPr marL="2285718" algn="l" defTabSz="914286" rtl="0" eaLnBrk="1" latinLnBrk="0" hangingPunct="1">
                        <a:defRPr sz="1700" kern="1200">
                          <a:solidFill>
                            <a:schemeClr val="tx1"/>
                          </a:solidFill>
                          <a:latin typeface="微软雅黑"/>
                          <a:ea typeface="微软雅黑"/>
                        </a:defRPr>
                      </a:lvl6pPr>
                      <a:lvl7pPr marL="2742861" algn="l" defTabSz="914286" rtl="0" eaLnBrk="1" latinLnBrk="0" hangingPunct="1">
                        <a:defRPr sz="1700" kern="1200">
                          <a:solidFill>
                            <a:schemeClr val="tx1"/>
                          </a:solidFill>
                          <a:latin typeface="微软雅黑"/>
                          <a:ea typeface="微软雅黑"/>
                        </a:defRPr>
                      </a:lvl7pPr>
                      <a:lvl8pPr marL="3200004" algn="l" defTabSz="914286" rtl="0" eaLnBrk="1" latinLnBrk="0" hangingPunct="1">
                        <a:defRPr sz="1700" kern="1200">
                          <a:solidFill>
                            <a:schemeClr val="tx1"/>
                          </a:solidFill>
                          <a:latin typeface="微软雅黑"/>
                          <a:ea typeface="微软雅黑"/>
                        </a:defRPr>
                      </a:lvl8pPr>
                      <a:lvl9pPr marL="3657149" algn="l" defTabSz="914286" rtl="0" eaLnBrk="1" latinLnBrk="0" hangingPunct="1">
                        <a:defRPr sz="1700" kern="1200">
                          <a:solidFill>
                            <a:schemeClr val="tx1"/>
                          </a:solidFill>
                          <a:latin typeface="微软雅黑"/>
                          <a:ea typeface="微软雅黑"/>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u="none" strike="noStrike" cap="none" normalizeH="0" baseline="0" dirty="0" smtClean="0">
                          <a:ln>
                            <a:noFill/>
                          </a:ln>
                          <a:effectLst/>
                          <a:latin typeface="Times New Roman" panose="02020603050405020304" pitchFamily="18" charset="0"/>
                          <a:cs typeface="Times New Roman" panose="02020603050405020304" pitchFamily="18" charset="0"/>
                        </a:rPr>
                        <a:t>0</a:t>
                      </a:r>
                      <a:endPar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marT="45709" marB="45709" anchor="ctr" horzOverflow="overflow">
                    <a:lnL w="12700" cmpd="sng">
                      <a:solidFill>
                        <a:srgbClr val="285301"/>
                      </a:solidFill>
                    </a:lnL>
                    <a:lnR w="12700" cmpd="sng">
                      <a:solidFill>
                        <a:srgbClr val="285301"/>
                      </a:solidFill>
                    </a:lnR>
                    <a:lnT w="12700" cmpd="sng">
                      <a:solidFill>
                        <a:srgbClr val="285301"/>
                      </a:solidFill>
                    </a:lnT>
                    <a:lnB w="12700" cmpd="sng">
                      <a:solidFill>
                        <a:srgbClr val="285301"/>
                      </a:solidFill>
                    </a:lnB>
                    <a:lnTlToBr w="12700" cmpd="sng">
                      <a:noFill/>
                      <a:prstDash val="solid"/>
                    </a:lnTlToBr>
                    <a:lnBlToTr w="12700" cmpd="sng">
                      <a:noFill/>
                      <a:prstDash val="solid"/>
                    </a:lnBlToTr>
                    <a:noFill/>
                  </a:tcPr>
                </a:tc>
              </a:tr>
              <a:tr h="396000">
                <a:tc gridSpan="4">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1" u="none" strike="noStrike" cap="none" normalizeH="0" baseline="0" dirty="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R</a:t>
                      </a:r>
                      <a:r>
                        <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a:t>
                      </a:r>
                      <a:r>
                        <a:rPr kumimoji="0" lang="en-US" altLang="zh-CN" sz="2000" b="0" i="1" u="none" strike="noStrike" cap="none" normalizeH="0" baseline="0" dirty="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C</a:t>
                      </a:r>
                      <a:r>
                        <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a:t>
                      </a:r>
                      <a:r>
                        <a:rPr kumimoji="0" lang="en-US" altLang="zh-CN" sz="2000" b="0" i="1" u="none" strike="noStrike" cap="none" normalizeH="0" baseline="0" dirty="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D</a:t>
                      </a:r>
                      <a:r>
                        <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a:t>
                      </a:r>
                      <a:r>
                        <a:rPr kumimoji="0" lang="en-US" altLang="zh-CN" sz="2000" b="0" i="1" u="none" strike="noStrike" cap="none" normalizeH="0" baseline="0" dirty="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S</a:t>
                      </a:r>
                      <a:r>
                        <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=0</a:t>
                      </a:r>
                    </a:p>
                  </a:txBody>
                  <a:tcPr marT="45709" marB="45709" anchor="ctr"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mpd="sng">
                      <a:solidFill>
                        <a:srgbClr val="285301"/>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marT="45709" marB="45709" anchor="ctr" horzOverflow="overflow"/>
                </a:tc>
                <a:tc hMerge="1">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marT="45709" marB="45709" anchor="ctr" horzOverflow="overflow"/>
                </a:tc>
                <a:tc hMerge="1">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marT="45709" marB="45709" anchor="ctr" horzOverflow="overflow"/>
                </a:tc>
              </a:tr>
            </a:tbl>
          </a:graphicData>
        </a:graphic>
      </p:graphicFrame>
      <p:sp>
        <p:nvSpPr>
          <p:cNvPr id="16" name="Text Box 42"/>
          <p:cNvSpPr txBox="1">
            <a:spLocks noChangeArrowheads="1"/>
          </p:cNvSpPr>
          <p:nvPr/>
        </p:nvSpPr>
        <p:spPr bwMode="auto">
          <a:xfrm>
            <a:off x="1339781" y="5726843"/>
            <a:ext cx="744042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algn="just" eaLnBrk="1" fontAlgn="base" hangingPunct="1">
              <a:lnSpc>
                <a:spcPct val="150000"/>
              </a:lnSpc>
              <a:spcBef>
                <a:spcPct val="50000"/>
              </a:spcBef>
              <a:spcAft>
                <a:spcPct val="0"/>
              </a:spcAft>
            </a:pPr>
            <a:r>
              <a:rPr lang="en-US" altLang="zh-CN" sz="2400" b="0" i="1" dirty="0" smtClean="0">
                <a:solidFill>
                  <a:prstClr val="black"/>
                </a:solidFill>
                <a:ea typeface="微软雅黑" panose="020B0503020204020204" pitchFamily="34" charset="-122"/>
                <a:cs typeface="Times New Roman" panose="02020603050405020304" pitchFamily="18" charset="0"/>
              </a:rPr>
              <a:t>R </a:t>
            </a:r>
            <a:r>
              <a:rPr lang="zh-CN" altLang="en-US" sz="2400" b="0" dirty="0" smtClean="0">
                <a:solidFill>
                  <a:prstClr val="black"/>
                </a:solidFill>
                <a:ea typeface="微软雅黑" panose="020B0503020204020204" pitchFamily="34" charset="-122"/>
                <a:cs typeface="Times New Roman" panose="02020603050405020304" pitchFamily="18" charset="0"/>
              </a:rPr>
              <a:t>为</a:t>
            </a:r>
            <a:r>
              <a:rPr lang="zh-CN" altLang="en-US" sz="2400" b="0" dirty="0">
                <a:solidFill>
                  <a:prstClr val="black"/>
                </a:solidFill>
                <a:ea typeface="微软雅黑" panose="020B0503020204020204" pitchFamily="34" charset="-122"/>
                <a:cs typeface="Times New Roman" panose="02020603050405020304" pitchFamily="18" charset="0"/>
              </a:rPr>
              <a:t>行和，</a:t>
            </a:r>
            <a:r>
              <a:rPr lang="en-US" altLang="zh-CN" sz="2400" b="0" i="1" dirty="0" smtClean="0">
                <a:solidFill>
                  <a:prstClr val="black"/>
                </a:solidFill>
                <a:ea typeface="微软雅黑" panose="020B0503020204020204" pitchFamily="34" charset="-122"/>
                <a:cs typeface="Times New Roman" panose="02020603050405020304" pitchFamily="18" charset="0"/>
              </a:rPr>
              <a:t>C </a:t>
            </a:r>
            <a:r>
              <a:rPr lang="zh-CN" altLang="en-US" sz="2400" b="0" dirty="0" smtClean="0">
                <a:solidFill>
                  <a:prstClr val="black"/>
                </a:solidFill>
                <a:ea typeface="微软雅黑" panose="020B0503020204020204" pitchFamily="34" charset="-122"/>
                <a:cs typeface="Times New Roman" panose="02020603050405020304" pitchFamily="18" charset="0"/>
              </a:rPr>
              <a:t>为</a:t>
            </a:r>
            <a:r>
              <a:rPr lang="zh-CN" altLang="en-US" sz="2400" b="0" dirty="0">
                <a:solidFill>
                  <a:prstClr val="black"/>
                </a:solidFill>
                <a:ea typeface="微软雅黑" panose="020B0503020204020204" pitchFamily="34" charset="-122"/>
                <a:cs typeface="Times New Roman" panose="02020603050405020304" pitchFamily="18" charset="0"/>
              </a:rPr>
              <a:t>列和，</a:t>
            </a:r>
            <a:r>
              <a:rPr lang="en-US" altLang="zh-CN" sz="2400" b="0" i="1" dirty="0" smtClean="0">
                <a:solidFill>
                  <a:prstClr val="black"/>
                </a:solidFill>
                <a:ea typeface="微软雅黑" panose="020B0503020204020204" pitchFamily="34" charset="-122"/>
                <a:cs typeface="Times New Roman" panose="02020603050405020304" pitchFamily="18" charset="0"/>
              </a:rPr>
              <a:t>D </a:t>
            </a:r>
            <a:r>
              <a:rPr lang="zh-CN" altLang="en-US" sz="2400" b="0" dirty="0" smtClean="0">
                <a:solidFill>
                  <a:prstClr val="black"/>
                </a:solidFill>
                <a:ea typeface="微软雅黑" panose="020B0503020204020204" pitchFamily="34" charset="-122"/>
                <a:cs typeface="Times New Roman" panose="02020603050405020304" pitchFamily="18" charset="0"/>
              </a:rPr>
              <a:t>为</a:t>
            </a:r>
            <a:r>
              <a:rPr lang="zh-CN" altLang="en-US" sz="2400" b="0" dirty="0">
                <a:solidFill>
                  <a:prstClr val="black"/>
                </a:solidFill>
                <a:ea typeface="微软雅黑" panose="020B0503020204020204" pitchFamily="34" charset="-122"/>
                <a:cs typeface="Times New Roman" panose="02020603050405020304" pitchFamily="18" charset="0"/>
              </a:rPr>
              <a:t>对角线和，</a:t>
            </a:r>
            <a:r>
              <a:rPr lang="en-US" altLang="zh-CN" sz="2400" b="0" i="1" dirty="0" smtClean="0">
                <a:solidFill>
                  <a:prstClr val="black"/>
                </a:solidFill>
                <a:ea typeface="微软雅黑" panose="020B0503020204020204" pitchFamily="34" charset="-122"/>
                <a:cs typeface="Times New Roman" panose="02020603050405020304" pitchFamily="18" charset="0"/>
              </a:rPr>
              <a:t>S </a:t>
            </a:r>
            <a:r>
              <a:rPr lang="zh-CN" altLang="en-US" sz="2400" b="0" dirty="0" smtClean="0">
                <a:solidFill>
                  <a:prstClr val="black"/>
                </a:solidFill>
                <a:ea typeface="微软雅黑" panose="020B0503020204020204" pitchFamily="34" charset="-122"/>
                <a:cs typeface="Times New Roman" panose="02020603050405020304" pitchFamily="18" charset="0"/>
              </a:rPr>
              <a:t>为</a:t>
            </a:r>
            <a:r>
              <a:rPr lang="zh-CN" altLang="en-US" sz="2400" b="0" dirty="0">
                <a:solidFill>
                  <a:prstClr val="black"/>
                </a:solidFill>
                <a:ea typeface="微软雅黑" panose="020B0503020204020204" pitchFamily="34" charset="-122"/>
                <a:cs typeface="Times New Roman" panose="02020603050405020304" pitchFamily="18" charset="0"/>
              </a:rPr>
              <a:t>小方块</a:t>
            </a:r>
            <a:r>
              <a:rPr lang="zh-CN" altLang="en-US" sz="2400" b="0" dirty="0" smtClean="0">
                <a:solidFill>
                  <a:prstClr val="black"/>
                </a:solidFill>
                <a:ea typeface="微软雅黑" panose="020B0503020204020204" pitchFamily="34" charset="-122"/>
                <a:cs typeface="Times New Roman" panose="02020603050405020304" pitchFamily="18" charset="0"/>
              </a:rPr>
              <a:t>和。</a:t>
            </a:r>
          </a:p>
        </p:txBody>
      </p:sp>
      <p:sp>
        <p:nvSpPr>
          <p:cNvPr id="17" name="Text Box 42"/>
          <p:cNvSpPr txBox="1">
            <a:spLocks noChangeArrowheads="1"/>
          </p:cNvSpPr>
          <p:nvPr/>
        </p:nvSpPr>
        <p:spPr bwMode="auto">
          <a:xfrm>
            <a:off x="7003807" y="3904223"/>
            <a:ext cx="69484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fontAlgn="base" hangingPunct="1">
              <a:lnSpc>
                <a:spcPct val="150000"/>
              </a:lnSpc>
              <a:spcBef>
                <a:spcPct val="50000"/>
              </a:spcBef>
              <a:spcAft>
                <a:spcPct val="0"/>
              </a:spcAft>
            </a:pPr>
            <a:r>
              <a:rPr lang="en-US" altLang="zh-CN" sz="2400" i="1" dirty="0" smtClean="0">
                <a:solidFill>
                  <a:prstClr val="black"/>
                </a:solidFill>
                <a:ea typeface="微软雅黑" panose="020B0503020204020204" pitchFamily="34" charset="-122"/>
                <a:cs typeface="Times New Roman" panose="02020603050405020304" pitchFamily="18" charset="0"/>
              </a:rPr>
              <a:t>E </a:t>
            </a:r>
            <a:r>
              <a:rPr lang="en-US" altLang="zh-CN" sz="2400" b="0" dirty="0">
                <a:solidFill>
                  <a:prstClr val="black"/>
                </a:solidFill>
                <a:ea typeface="微软雅黑" panose="020B0503020204020204" pitchFamily="34" charset="-122"/>
                <a:cs typeface="Times New Roman" panose="02020603050405020304" pitchFamily="18" charset="0"/>
              </a:rPr>
              <a:t>=</a:t>
            </a:r>
            <a:endParaRPr lang="zh-CN" altLang="en-US" sz="2400" b="0" dirty="0" smtClean="0">
              <a:solidFill>
                <a:prstClr val="black"/>
              </a:solidFill>
              <a:ea typeface="微软雅黑" panose="020B0503020204020204" pitchFamily="34" charset="-122"/>
              <a:cs typeface="Times New Roman" panose="02020603050405020304" pitchFamily="18" charset="0"/>
            </a:endParaRPr>
          </a:p>
        </p:txBody>
      </p:sp>
      <p:sp>
        <p:nvSpPr>
          <p:cNvPr id="18" name="Text Box 42"/>
          <p:cNvSpPr txBox="1">
            <a:spLocks noChangeArrowheads="1"/>
          </p:cNvSpPr>
          <p:nvPr/>
        </p:nvSpPr>
        <p:spPr bwMode="auto">
          <a:xfrm>
            <a:off x="7969807" y="2644166"/>
            <a:ext cx="830063" cy="5808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algn="just" eaLnBrk="1" fontAlgn="base" hangingPunct="1">
              <a:lnSpc>
                <a:spcPct val="150000"/>
              </a:lnSpc>
              <a:spcBef>
                <a:spcPct val="50000"/>
              </a:spcBef>
              <a:spcAft>
                <a:spcPct val="0"/>
              </a:spcAft>
            </a:pPr>
            <a:r>
              <a:rPr lang="en-US" altLang="zh-CN" sz="2400" dirty="0" smtClean="0">
                <a:solidFill>
                  <a:srgbClr val="009999"/>
                </a:solidFill>
                <a:ea typeface="微软雅黑" panose="020B0503020204020204" pitchFamily="34" charset="-122"/>
                <a:cs typeface="Times New Roman" panose="02020603050405020304" pitchFamily="18" charset="0"/>
              </a:rPr>
              <a:t>1-</a:t>
            </a:r>
            <a:r>
              <a:rPr lang="zh-CN" altLang="en-US" sz="2400" dirty="0" smtClean="0">
                <a:solidFill>
                  <a:srgbClr val="009999"/>
                </a:solidFill>
                <a:ea typeface="微软雅黑" panose="020B0503020204020204" pitchFamily="34" charset="-122"/>
                <a:cs typeface="Times New Roman" panose="02020603050405020304" pitchFamily="18" charset="0"/>
              </a:rPr>
              <a:t>方</a:t>
            </a:r>
          </a:p>
        </p:txBody>
      </p:sp>
    </p:spTree>
    <p:custDataLst>
      <p:tags r:id="rId1"/>
    </p:custDataLst>
    <p:extLst>
      <p:ext uri="{BB962C8B-B14F-4D97-AF65-F5344CB8AC3E}">
        <p14:creationId xmlns:p14="http://schemas.microsoft.com/office/powerpoint/2010/main" val="1570787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2">
                                            <p:txEl>
                                              <p:pRg st="0" end="0"/>
                                            </p:txEl>
                                          </p:spTgt>
                                        </p:tgtEl>
                                        <p:attrNameLst>
                                          <p:attrName>style.visibility</p:attrName>
                                        </p:attrNameLst>
                                      </p:cBhvr>
                                      <p:to>
                                        <p:strVal val="visible"/>
                                      </p:to>
                                    </p:set>
                                    <p:animEffect transition="in" filter="wipe(left)">
                                      <p:cBhvr>
                                        <p:cTn id="12" dur="500"/>
                                        <p:tgtEl>
                                          <p:spTgt spid="12">
                                            <p:txEl>
                                              <p:pRg st="0" end="0"/>
                                            </p:txEl>
                                          </p:spTgt>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13">
                                            <p:txEl>
                                              <p:pRg st="0" end="0"/>
                                            </p:txEl>
                                          </p:spTgt>
                                        </p:tgtEl>
                                        <p:attrNameLst>
                                          <p:attrName>style.visibility</p:attrName>
                                        </p:attrNameLst>
                                      </p:cBhvr>
                                      <p:to>
                                        <p:strVal val="visible"/>
                                      </p:to>
                                    </p:set>
                                    <p:animEffect transition="in" filter="wipe(left)">
                                      <p:cBhvr>
                                        <p:cTn id="16" dur="500"/>
                                        <p:tgtEl>
                                          <p:spTgt spid="13">
                                            <p:txEl>
                                              <p:pRg st="0" end="0"/>
                                            </p:txEl>
                                          </p:spTgt>
                                        </p:tgtEl>
                                      </p:cBhvr>
                                    </p:animEffect>
                                  </p:childTnLst>
                                </p:cTn>
                              </p:par>
                              <p:par>
                                <p:cTn id="17" presetID="22" presetClass="entr" presetSubtype="8" fill="hold" nodeType="with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wipe(left)">
                                      <p:cBhvr>
                                        <p:cTn id="19" dur="500"/>
                                        <p:tgtEl>
                                          <p:spTgt spid="15"/>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18">
                                            <p:txEl>
                                              <p:pRg st="0" end="0"/>
                                            </p:txEl>
                                          </p:spTgt>
                                        </p:tgtEl>
                                        <p:attrNameLst>
                                          <p:attrName>style.visibility</p:attrName>
                                        </p:attrNameLst>
                                      </p:cBhvr>
                                      <p:to>
                                        <p:strVal val="visible"/>
                                      </p:to>
                                    </p:set>
                                    <p:animEffect transition="in" filter="wipe(left)">
                                      <p:cBhvr>
                                        <p:cTn id="24" dur="500"/>
                                        <p:tgtEl>
                                          <p:spTgt spid="18">
                                            <p:txEl>
                                              <p:pRg st="0" end="0"/>
                                            </p:txEl>
                                          </p:spTgt>
                                        </p:tgtEl>
                                      </p:cBhvr>
                                    </p:animEffect>
                                  </p:childTnLst>
                                </p:cTn>
                              </p:par>
                            </p:childTnLst>
                          </p:cTn>
                        </p:par>
                        <p:par>
                          <p:cTn id="25" fill="hold">
                            <p:stCondLst>
                              <p:cond delay="500"/>
                            </p:stCondLst>
                            <p:childTnLst>
                              <p:par>
                                <p:cTn id="26" presetID="22" presetClass="entr" presetSubtype="8" fill="hold" nodeType="afterEffect">
                                  <p:stCondLst>
                                    <p:cond delay="0"/>
                                  </p:stCondLst>
                                  <p:childTnLst>
                                    <p:set>
                                      <p:cBhvr>
                                        <p:cTn id="27" dur="1" fill="hold">
                                          <p:stCondLst>
                                            <p:cond delay="0"/>
                                          </p:stCondLst>
                                        </p:cTn>
                                        <p:tgtEl>
                                          <p:spTgt spid="17">
                                            <p:txEl>
                                              <p:pRg st="0" end="0"/>
                                            </p:txEl>
                                          </p:spTgt>
                                        </p:tgtEl>
                                        <p:attrNameLst>
                                          <p:attrName>style.visibility</p:attrName>
                                        </p:attrNameLst>
                                      </p:cBhvr>
                                      <p:to>
                                        <p:strVal val="visible"/>
                                      </p:to>
                                    </p:set>
                                    <p:animEffect transition="in" filter="wipe(left)">
                                      <p:cBhvr>
                                        <p:cTn id="28" dur="500"/>
                                        <p:tgtEl>
                                          <p:spTgt spid="17">
                                            <p:txEl>
                                              <p:pRg st="0" end="0"/>
                                            </p:txEl>
                                          </p:spTgt>
                                        </p:tgtEl>
                                      </p:cBhvr>
                                    </p:animEffect>
                                  </p:childTnLst>
                                </p:cTn>
                              </p:par>
                              <p:par>
                                <p:cTn id="29" presetID="22" presetClass="entr" presetSubtype="8" fill="hold" nodeType="with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wipe(left)">
                                      <p:cBhvr>
                                        <p:cTn id="31" dur="500"/>
                                        <p:tgtEl>
                                          <p:spTgt spid="14"/>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16">
                                            <p:txEl>
                                              <p:pRg st="0" end="0"/>
                                            </p:txEl>
                                          </p:spTgt>
                                        </p:tgtEl>
                                        <p:attrNameLst>
                                          <p:attrName>style.visibility</p:attrName>
                                        </p:attrNameLst>
                                      </p:cBhvr>
                                      <p:to>
                                        <p:strVal val="visible"/>
                                      </p:to>
                                    </p:set>
                                    <p:animEffect transition="in" filter="wipe(left)">
                                      <p:cBhvr>
                                        <p:cTn id="36" dur="500"/>
                                        <p:tgtEl>
                                          <p:spTgt spid="1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a:extLst>
              <a:ext uri="{FF2B5EF4-FFF2-40B4-BE49-F238E27FC236}">
                <a16:creationId xmlns:a16="http://schemas.microsoft.com/office/drawing/2014/main" xmlns="" id="{1C79A3DF-D1DD-4DCD-BBCA-3F9A1B85B033}"/>
              </a:ext>
            </a:extLst>
          </p:cNvPr>
          <p:cNvGrpSpPr/>
          <p:nvPr/>
        </p:nvGrpSpPr>
        <p:grpSpPr>
          <a:xfrm>
            <a:off x="486158" y="312361"/>
            <a:ext cx="2601172" cy="556191"/>
            <a:chOff x="486158" y="414665"/>
            <a:chExt cx="2601172" cy="556191"/>
          </a:xfrm>
        </p:grpSpPr>
        <p:sp>
          <p:nvSpPr>
            <p:cNvPr id="23" name="矩形 22">
              <a:extLst>
                <a:ext uri="{FF2B5EF4-FFF2-40B4-BE49-F238E27FC236}">
                  <a16:creationId xmlns:a16="http://schemas.microsoft.com/office/drawing/2014/main" xmlns="" id="{D694509D-4481-4D7D-B3BE-D6D36C1F91F3}"/>
                </a:ext>
              </a:extLst>
            </p:cNvPr>
            <p:cNvSpPr/>
            <p:nvPr/>
          </p:nvSpPr>
          <p:spPr>
            <a:xfrm>
              <a:off x="1172352" y="414665"/>
              <a:ext cx="1914978" cy="523220"/>
            </a:xfrm>
            <a:prstGeom prst="rect">
              <a:avLst/>
            </a:prstGeom>
          </p:spPr>
          <p:txBody>
            <a:bodyPr wrap="square">
              <a:spAutoFit/>
            </a:bodyPr>
            <a:lstStyle/>
            <a:p>
              <a:pPr lvl="0">
                <a:defRPr/>
              </a:pPr>
              <a:r>
                <a:rPr lang="zh-CN" altLang="en-US" sz="2800" b="1" spc="300" dirty="0">
                  <a:solidFill>
                    <a:prstClr val="black">
                      <a:lumMod val="95000"/>
                      <a:lumOff val="5000"/>
                    </a:prstClr>
                  </a:solidFill>
                  <a:latin typeface="微软雅黑" panose="020B0503020204020204" pitchFamily="34" charset="-122"/>
                  <a:ea typeface="微软雅黑" panose="020B0503020204020204" pitchFamily="34" charset="-122"/>
                  <a:cs typeface="+mn-ea"/>
                  <a:sym typeface="+mn-lt"/>
                </a:rPr>
                <a:t>丢勒幻方</a:t>
              </a:r>
            </a:p>
          </p:txBody>
        </p:sp>
        <p:sp>
          <p:nvSpPr>
            <p:cNvPr id="24" name="矩形 23">
              <a:extLst>
                <a:ext uri="{FF2B5EF4-FFF2-40B4-BE49-F238E27FC236}">
                  <a16:creationId xmlns:a16="http://schemas.microsoft.com/office/drawing/2014/main" xmlns="" id="{585731C8-2130-4A42-BDC6-479492FADCAA}"/>
                </a:ext>
              </a:extLst>
            </p:cNvPr>
            <p:cNvSpPr/>
            <p:nvPr/>
          </p:nvSpPr>
          <p:spPr>
            <a:xfrm>
              <a:off x="486158" y="509191"/>
              <a:ext cx="577495" cy="461665"/>
            </a:xfrm>
            <a:prstGeom prst="rect">
              <a:avLst/>
            </a:prstGeom>
          </p:spPr>
          <p:txBody>
            <a:bodyPr wrap="square">
              <a:spAutoFit/>
            </a:bodyPr>
            <a:lstStyle/>
            <a:p>
              <a:pPr lvl="0" algn="ctr">
                <a:defRPr/>
              </a:pPr>
              <a:r>
                <a:rPr lang="en-US" altLang="zh-CN" sz="2400" b="1" dirty="0" smtClean="0">
                  <a:solidFill>
                    <a:prstClr val="white"/>
                  </a:solidFill>
                  <a:latin typeface="Times New Roman" pitchFamily="18" charset="0"/>
                  <a:ea typeface="微软雅黑" panose="020B0503020204020204" pitchFamily="34" charset="-122"/>
                  <a:cs typeface="Times New Roman" pitchFamily="18" charset="0"/>
                  <a:sym typeface="+mn-lt"/>
                </a:rPr>
                <a:t>§8</a:t>
              </a:r>
              <a:endParaRPr lang="en-US" altLang="zh-CN" sz="2400" b="1" dirty="0">
                <a:solidFill>
                  <a:prstClr val="white"/>
                </a:solidFill>
                <a:latin typeface="Times New Roman" pitchFamily="18" charset="0"/>
                <a:ea typeface="微软雅黑" panose="020B0503020204020204" pitchFamily="34" charset="-122"/>
                <a:cs typeface="Times New Roman" pitchFamily="18" charset="0"/>
                <a:sym typeface="+mn-lt"/>
              </a:endParaRPr>
            </a:p>
          </p:txBody>
        </p:sp>
      </p:grpSp>
      <p:sp>
        <p:nvSpPr>
          <p:cNvPr id="5" name="Text Box 42"/>
          <p:cNvSpPr txBox="1">
            <a:spLocks noChangeArrowheads="1"/>
          </p:cNvSpPr>
          <p:nvPr/>
        </p:nvSpPr>
        <p:spPr bwMode="auto">
          <a:xfrm>
            <a:off x="910630" y="1166716"/>
            <a:ext cx="10425964"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algn="just" eaLnBrk="1" fontAlgn="base" hangingPunct="1">
              <a:lnSpc>
                <a:spcPct val="150000"/>
              </a:lnSpc>
              <a:spcBef>
                <a:spcPct val="50000"/>
              </a:spcBef>
              <a:spcAft>
                <a:spcPct val="0"/>
              </a:spcAft>
            </a:pPr>
            <a:r>
              <a:rPr lang="zh-CN" altLang="en-US" sz="2400" b="0" dirty="0" smtClean="0">
                <a:solidFill>
                  <a:prstClr val="black"/>
                </a:solidFill>
                <a:ea typeface="微软雅黑" panose="020B0503020204020204" pitchFamily="34" charset="-122"/>
                <a:cs typeface="Times New Roman" panose="02020603050405020304" pitchFamily="18" charset="0"/>
              </a:rPr>
              <a:t>        假设把</a:t>
            </a:r>
            <a:r>
              <a:rPr lang="zh-CN" altLang="en-US" sz="2400" b="0" dirty="0">
                <a:solidFill>
                  <a:prstClr val="black"/>
                </a:solidFill>
                <a:ea typeface="微软雅黑" panose="020B0503020204020204" pitchFamily="34" charset="-122"/>
                <a:cs typeface="Times New Roman" panose="02020603050405020304" pitchFamily="18" charset="0"/>
              </a:rPr>
              <a:t>一个丢勒幻方看成一个向量，那么根据向量运算</a:t>
            </a:r>
            <a:r>
              <a:rPr lang="zh-CN" altLang="en-US" sz="2400" b="0" dirty="0" smtClean="0">
                <a:solidFill>
                  <a:prstClr val="black"/>
                </a:solidFill>
                <a:ea typeface="微软雅黑" panose="020B0503020204020204" pitchFamily="34" charset="-122"/>
                <a:cs typeface="Times New Roman" panose="02020603050405020304" pitchFamily="18" charset="0"/>
              </a:rPr>
              <a:t>规则，</a:t>
            </a:r>
            <a:r>
              <a:rPr lang="zh-CN" altLang="en-US" sz="2400" b="0" dirty="0">
                <a:solidFill>
                  <a:prstClr val="black"/>
                </a:solidFill>
                <a:ea typeface="微软雅黑" panose="020B0503020204020204" pitchFamily="34" charset="-122"/>
                <a:cs typeface="Times New Roman" panose="02020603050405020304" pitchFamily="18" charset="0"/>
              </a:rPr>
              <a:t>对丢勒幻方可施行数乘、加减运算：</a:t>
            </a:r>
            <a:r>
              <a:rPr lang="zh-CN" altLang="en-US" sz="2400" b="0" dirty="0" smtClean="0">
                <a:solidFill>
                  <a:prstClr val="black"/>
                </a:solidFill>
                <a:ea typeface="微软雅黑" panose="020B0503020204020204" pitchFamily="34" charset="-122"/>
                <a:cs typeface="Times New Roman" panose="02020603050405020304" pitchFamily="18" charset="0"/>
              </a:rPr>
              <a:t>实数 </a:t>
            </a:r>
            <a:r>
              <a:rPr lang="en-US" altLang="zh-CN" sz="2400" b="0" i="1" dirty="0" smtClean="0">
                <a:solidFill>
                  <a:prstClr val="black"/>
                </a:solidFill>
                <a:ea typeface="微软雅黑" panose="020B0503020204020204" pitchFamily="34" charset="-122"/>
                <a:cs typeface="Times New Roman" panose="02020603050405020304" pitchFamily="18" charset="0"/>
              </a:rPr>
              <a:t>r </a:t>
            </a:r>
            <a:r>
              <a:rPr lang="zh-CN" altLang="en-US" sz="2400" b="0" dirty="0" smtClean="0">
                <a:solidFill>
                  <a:prstClr val="black"/>
                </a:solidFill>
                <a:ea typeface="微软雅黑" panose="020B0503020204020204" pitchFamily="34" charset="-122"/>
                <a:cs typeface="Times New Roman" panose="02020603050405020304" pitchFamily="18" charset="0"/>
              </a:rPr>
              <a:t>与</a:t>
            </a:r>
            <a:r>
              <a:rPr lang="zh-CN" altLang="en-US" sz="2400" b="0" dirty="0">
                <a:solidFill>
                  <a:prstClr val="black"/>
                </a:solidFill>
                <a:ea typeface="微软雅黑" panose="020B0503020204020204" pitchFamily="34" charset="-122"/>
                <a:cs typeface="Times New Roman" panose="02020603050405020304" pitchFamily="18" charset="0"/>
              </a:rPr>
              <a:t>丢勒幻方相乘，即用</a:t>
            </a:r>
            <a:r>
              <a:rPr lang="zh-CN" altLang="en-US" sz="2400" b="0" dirty="0" smtClean="0">
                <a:solidFill>
                  <a:prstClr val="black"/>
                </a:solidFill>
                <a:ea typeface="微软雅黑" panose="020B0503020204020204" pitchFamily="34" charset="-122"/>
                <a:cs typeface="Times New Roman" panose="02020603050405020304" pitchFamily="18" charset="0"/>
              </a:rPr>
              <a:t>数 </a:t>
            </a:r>
            <a:r>
              <a:rPr lang="en-US" altLang="zh-CN" sz="2400" b="0" i="1" dirty="0" smtClean="0">
                <a:solidFill>
                  <a:prstClr val="black"/>
                </a:solidFill>
                <a:ea typeface="微软雅黑" panose="020B0503020204020204" pitchFamily="34" charset="-122"/>
                <a:cs typeface="Times New Roman" panose="02020603050405020304" pitchFamily="18" charset="0"/>
              </a:rPr>
              <a:t>r </a:t>
            </a:r>
            <a:r>
              <a:rPr lang="zh-CN" altLang="en-US" sz="2400" b="0" dirty="0">
                <a:solidFill>
                  <a:prstClr val="black"/>
                </a:solidFill>
                <a:ea typeface="微软雅黑" panose="020B0503020204020204" pitchFamily="34" charset="-122"/>
                <a:cs typeface="Times New Roman" panose="02020603050405020304" pitchFamily="18" charset="0"/>
              </a:rPr>
              <a:t>乘丢勒幻方中的每一个元素；两个丢勒幻方 </a:t>
            </a:r>
            <a:r>
              <a:rPr lang="en-US" altLang="zh-CN" sz="2400" i="1" dirty="0" smtClean="0">
                <a:solidFill>
                  <a:prstClr val="black"/>
                </a:solidFill>
                <a:ea typeface="微软雅黑" panose="020B0503020204020204" pitchFamily="34" charset="-122"/>
                <a:cs typeface="Times New Roman" panose="02020603050405020304" pitchFamily="18" charset="0"/>
              </a:rPr>
              <a:t>A </a:t>
            </a:r>
            <a:r>
              <a:rPr lang="zh-CN" altLang="en-US" sz="2400" b="0" dirty="0" smtClean="0">
                <a:solidFill>
                  <a:prstClr val="black"/>
                </a:solidFill>
                <a:ea typeface="微软雅黑" panose="020B0503020204020204" pitchFamily="34" charset="-122"/>
                <a:cs typeface="Times New Roman" panose="02020603050405020304" pitchFamily="18" charset="0"/>
              </a:rPr>
              <a:t>与 </a:t>
            </a:r>
            <a:r>
              <a:rPr lang="en-US" altLang="zh-CN" sz="2400" i="1" dirty="0" smtClean="0">
                <a:solidFill>
                  <a:prstClr val="black"/>
                </a:solidFill>
                <a:ea typeface="微软雅黑" panose="020B0503020204020204" pitchFamily="34" charset="-122"/>
                <a:cs typeface="Times New Roman" panose="02020603050405020304" pitchFamily="18" charset="0"/>
              </a:rPr>
              <a:t>B </a:t>
            </a:r>
            <a:r>
              <a:rPr lang="zh-CN" altLang="en-US" sz="2400" b="0" dirty="0" smtClean="0">
                <a:solidFill>
                  <a:prstClr val="black"/>
                </a:solidFill>
                <a:ea typeface="微软雅黑" panose="020B0503020204020204" pitchFamily="34" charset="-122"/>
                <a:cs typeface="Times New Roman" panose="02020603050405020304" pitchFamily="18" charset="0"/>
              </a:rPr>
              <a:t>相加</a:t>
            </a:r>
            <a:r>
              <a:rPr lang="zh-CN" altLang="en-US" sz="2400" b="0" dirty="0">
                <a:solidFill>
                  <a:prstClr val="black"/>
                </a:solidFill>
                <a:ea typeface="微软雅黑" panose="020B0503020204020204" pitchFamily="34" charset="-122"/>
                <a:cs typeface="Times New Roman" panose="02020603050405020304" pitchFamily="18" charset="0"/>
              </a:rPr>
              <a:t>减，</a:t>
            </a:r>
            <a:r>
              <a:rPr lang="zh-CN" altLang="en-US" sz="2400" b="0" dirty="0" smtClean="0">
                <a:solidFill>
                  <a:prstClr val="black"/>
                </a:solidFill>
                <a:ea typeface="微软雅黑" panose="020B0503020204020204" pitchFamily="34" charset="-122"/>
                <a:cs typeface="Times New Roman" panose="02020603050405020304" pitchFamily="18" charset="0"/>
              </a:rPr>
              <a:t>即 </a:t>
            </a:r>
            <a:r>
              <a:rPr lang="en-US" altLang="zh-CN" sz="2400" i="1" dirty="0" smtClean="0">
                <a:solidFill>
                  <a:prstClr val="black"/>
                </a:solidFill>
                <a:ea typeface="微软雅黑" panose="020B0503020204020204" pitchFamily="34" charset="-122"/>
                <a:cs typeface="Times New Roman" panose="02020603050405020304" pitchFamily="18" charset="0"/>
              </a:rPr>
              <a:t>A </a:t>
            </a:r>
            <a:r>
              <a:rPr lang="zh-CN" altLang="en-US" sz="2400" b="0" dirty="0" smtClean="0">
                <a:solidFill>
                  <a:prstClr val="black"/>
                </a:solidFill>
                <a:ea typeface="微软雅黑" panose="020B0503020204020204" pitchFamily="34" charset="-122"/>
                <a:cs typeface="Times New Roman" panose="02020603050405020304" pitchFamily="18" charset="0"/>
              </a:rPr>
              <a:t>与 </a:t>
            </a:r>
            <a:r>
              <a:rPr lang="en-US" altLang="zh-CN" sz="2400" i="1" dirty="0" smtClean="0">
                <a:solidFill>
                  <a:prstClr val="black"/>
                </a:solidFill>
                <a:ea typeface="微软雅黑" panose="020B0503020204020204" pitchFamily="34" charset="-122"/>
                <a:cs typeface="Times New Roman" panose="02020603050405020304" pitchFamily="18" charset="0"/>
              </a:rPr>
              <a:t>B </a:t>
            </a:r>
            <a:r>
              <a:rPr lang="zh-CN" altLang="en-US" sz="2400" b="0" dirty="0" smtClean="0">
                <a:solidFill>
                  <a:prstClr val="black"/>
                </a:solidFill>
                <a:ea typeface="微软雅黑" panose="020B0503020204020204" pitchFamily="34" charset="-122"/>
                <a:cs typeface="Times New Roman" panose="02020603050405020304" pitchFamily="18" charset="0"/>
              </a:rPr>
              <a:t>的</a:t>
            </a:r>
            <a:r>
              <a:rPr lang="zh-CN" altLang="en-US" sz="2400" b="0" dirty="0">
                <a:solidFill>
                  <a:prstClr val="black"/>
                </a:solidFill>
                <a:ea typeface="微软雅黑" panose="020B0503020204020204" pitchFamily="34" charset="-122"/>
                <a:cs typeface="Times New Roman" panose="02020603050405020304" pitchFamily="18" charset="0"/>
              </a:rPr>
              <a:t>对应元素相加</a:t>
            </a:r>
            <a:r>
              <a:rPr lang="zh-CN" altLang="en-US" sz="2400" b="0" dirty="0" smtClean="0">
                <a:solidFill>
                  <a:prstClr val="black"/>
                </a:solidFill>
                <a:ea typeface="微软雅黑" panose="020B0503020204020204" pitchFamily="34" charset="-122"/>
                <a:cs typeface="Times New Roman" panose="02020603050405020304" pitchFamily="18" charset="0"/>
              </a:rPr>
              <a:t>减。</a:t>
            </a:r>
          </a:p>
        </p:txBody>
      </p:sp>
      <p:sp>
        <p:nvSpPr>
          <p:cNvPr id="6" name="Text Box 42"/>
          <p:cNvSpPr txBox="1">
            <a:spLocks noChangeArrowheads="1"/>
          </p:cNvSpPr>
          <p:nvPr/>
        </p:nvSpPr>
        <p:spPr bwMode="auto">
          <a:xfrm>
            <a:off x="910630" y="3006050"/>
            <a:ext cx="10297144"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algn="just" eaLnBrk="1" fontAlgn="base" hangingPunct="1">
              <a:lnSpc>
                <a:spcPct val="150000"/>
              </a:lnSpc>
              <a:spcBef>
                <a:spcPct val="50000"/>
              </a:spcBef>
              <a:spcAft>
                <a:spcPct val="0"/>
              </a:spcAft>
            </a:pPr>
            <a:r>
              <a:rPr lang="zh-CN" altLang="en-US" sz="2400" b="0" dirty="0" smtClean="0">
                <a:solidFill>
                  <a:prstClr val="black"/>
                </a:solidFill>
                <a:ea typeface="微软雅黑" panose="020B0503020204020204" pitchFamily="34" charset="-122"/>
                <a:cs typeface="Times New Roman" panose="02020603050405020304" pitchFamily="18" charset="0"/>
              </a:rPr>
              <a:t>        记 </a:t>
            </a:r>
            <a:r>
              <a:rPr lang="en-US" altLang="zh-CN" sz="2400" b="0" i="1" dirty="0" smtClean="0">
                <a:solidFill>
                  <a:prstClr val="black"/>
                </a:solidFill>
                <a:ea typeface="微软雅黑" panose="020B0503020204020204" pitchFamily="34" charset="-122"/>
                <a:cs typeface="Times New Roman" panose="02020603050405020304" pitchFamily="18" charset="0"/>
              </a:rPr>
              <a:t>D</a:t>
            </a:r>
            <a:r>
              <a:rPr lang="en-US" altLang="zh-CN" sz="2400" b="0" baseline="-25000" dirty="0" smtClean="0">
                <a:solidFill>
                  <a:prstClr val="black"/>
                </a:solidFill>
                <a:ea typeface="微软雅黑" panose="020B0503020204020204" pitchFamily="34" charset="-122"/>
                <a:cs typeface="Times New Roman" panose="02020603050405020304" pitchFamily="18" charset="0"/>
              </a:rPr>
              <a:t>0</a:t>
            </a:r>
            <a:r>
              <a:rPr lang="en-US" altLang="zh-CN" sz="2400" b="0" dirty="0">
                <a:solidFill>
                  <a:prstClr val="black"/>
                </a:solidFill>
                <a:ea typeface="微软雅黑" panose="020B0503020204020204" pitchFamily="34" charset="-122"/>
                <a:cs typeface="Times New Roman" panose="02020603050405020304" pitchFamily="18" charset="0"/>
              </a:rPr>
              <a:t>={</a:t>
            </a:r>
            <a:r>
              <a:rPr lang="en-US" altLang="zh-CN" sz="2400" i="1" dirty="0">
                <a:solidFill>
                  <a:prstClr val="black"/>
                </a:solidFill>
                <a:ea typeface="微软雅黑" panose="020B0503020204020204" pitchFamily="34" charset="-122"/>
                <a:cs typeface="Times New Roman" panose="02020603050405020304" pitchFamily="18" charset="0"/>
              </a:rPr>
              <a:t>A</a:t>
            </a:r>
            <a:r>
              <a:rPr lang="en-US" altLang="zh-CN" sz="2400" b="0" dirty="0">
                <a:solidFill>
                  <a:prstClr val="black"/>
                </a:solidFill>
                <a:ea typeface="微软雅黑" panose="020B0503020204020204" pitchFamily="34" charset="-122"/>
                <a:cs typeface="Times New Roman" panose="02020603050405020304" pitchFamily="18" charset="0"/>
              </a:rPr>
              <a:t>=(</a:t>
            </a:r>
            <a:r>
              <a:rPr lang="en-US" altLang="zh-CN" sz="2400" b="0" i="1" dirty="0" err="1" smtClean="0">
                <a:solidFill>
                  <a:prstClr val="black"/>
                </a:solidFill>
                <a:ea typeface="微软雅黑" panose="020B0503020204020204" pitchFamily="34" charset="-122"/>
                <a:cs typeface="Times New Roman" panose="02020603050405020304" pitchFamily="18" charset="0"/>
              </a:rPr>
              <a:t>a</a:t>
            </a:r>
            <a:r>
              <a:rPr lang="en-US" altLang="zh-CN" sz="2400" b="0" i="1" baseline="-25000" dirty="0" err="1" smtClean="0">
                <a:solidFill>
                  <a:prstClr val="black"/>
                </a:solidFill>
                <a:ea typeface="微软雅黑" panose="020B0503020204020204" pitchFamily="34" charset="-122"/>
                <a:cs typeface="Times New Roman" panose="02020603050405020304" pitchFamily="18" charset="0"/>
              </a:rPr>
              <a:t>ij</a:t>
            </a:r>
            <a:r>
              <a:rPr lang="en-US" altLang="zh-CN" sz="2400" b="0" dirty="0" smtClean="0">
                <a:solidFill>
                  <a:prstClr val="black"/>
                </a:solidFill>
                <a:ea typeface="微软雅黑" panose="020B0503020204020204" pitchFamily="34" charset="-122"/>
                <a:cs typeface="Times New Roman" panose="02020603050405020304" pitchFamily="18" charset="0"/>
              </a:rPr>
              <a:t>)</a:t>
            </a:r>
            <a:r>
              <a:rPr lang="en-US" altLang="zh-CN" sz="2400" b="0" baseline="-25000" dirty="0" smtClean="0">
                <a:solidFill>
                  <a:prstClr val="black"/>
                </a:solidFill>
                <a:ea typeface="微软雅黑" panose="020B0503020204020204" pitchFamily="34" charset="-122"/>
                <a:cs typeface="Times New Roman" panose="02020603050405020304" pitchFamily="18" charset="0"/>
              </a:rPr>
              <a:t>4×4</a:t>
            </a:r>
            <a:r>
              <a:rPr lang="zh-CN" altLang="en-US" sz="2400" b="0" dirty="0" smtClean="0">
                <a:solidFill>
                  <a:prstClr val="black"/>
                </a:solidFill>
                <a:ea typeface="微软雅黑" panose="020B0503020204020204" pitchFamily="34" charset="-122"/>
                <a:cs typeface="Times New Roman" panose="02020603050405020304" pitchFamily="18" charset="0"/>
              </a:rPr>
              <a:t>｜</a:t>
            </a:r>
            <a:r>
              <a:rPr lang="en-US" altLang="zh-CN" sz="2400" i="1" dirty="0" smtClean="0">
                <a:solidFill>
                  <a:prstClr val="black"/>
                </a:solidFill>
                <a:ea typeface="微软雅黑" panose="020B0503020204020204" pitchFamily="34" charset="-122"/>
                <a:cs typeface="Times New Roman" panose="02020603050405020304" pitchFamily="18" charset="0"/>
              </a:rPr>
              <a:t>A </a:t>
            </a:r>
            <a:r>
              <a:rPr lang="zh-CN" altLang="en-US" sz="2400" b="0" dirty="0">
                <a:solidFill>
                  <a:prstClr val="black"/>
                </a:solidFill>
                <a:ea typeface="微软雅黑" panose="020B0503020204020204" pitchFamily="34" charset="-122"/>
                <a:cs typeface="Times New Roman" panose="02020603050405020304" pitchFamily="18" charset="0"/>
              </a:rPr>
              <a:t>为丢勒幻方</a:t>
            </a:r>
            <a:r>
              <a:rPr lang="en-US" altLang="zh-CN" sz="2400" b="0" dirty="0" smtClean="0">
                <a:solidFill>
                  <a:prstClr val="black"/>
                </a:solidFill>
                <a:ea typeface="微软雅黑" panose="020B0503020204020204" pitchFamily="34" charset="-122"/>
                <a:cs typeface="Times New Roman" panose="02020603050405020304" pitchFamily="18" charset="0"/>
              </a:rPr>
              <a:t>}</a:t>
            </a:r>
            <a:r>
              <a:rPr lang="zh-CN" altLang="en-US" sz="2400" b="0" dirty="0" smtClean="0">
                <a:solidFill>
                  <a:prstClr val="black"/>
                </a:solidFill>
                <a:ea typeface="微软雅黑" panose="020B0503020204020204" pitchFamily="34" charset="-122"/>
                <a:cs typeface="Times New Roman" panose="02020603050405020304" pitchFamily="18" charset="0"/>
              </a:rPr>
              <a:t>。易</a:t>
            </a:r>
            <a:r>
              <a:rPr lang="zh-CN" altLang="en-US" sz="2400" b="0" dirty="0">
                <a:solidFill>
                  <a:prstClr val="black"/>
                </a:solidFill>
                <a:ea typeface="微软雅黑" panose="020B0503020204020204" pitchFamily="34" charset="-122"/>
                <a:cs typeface="Times New Roman" panose="02020603050405020304" pitchFamily="18" charset="0"/>
              </a:rPr>
              <a:t>验证：</a:t>
            </a:r>
            <a:r>
              <a:rPr lang="en-US" altLang="zh-CN" sz="2400" b="0" i="1" dirty="0" smtClean="0">
                <a:solidFill>
                  <a:prstClr val="black"/>
                </a:solidFill>
                <a:ea typeface="微软雅黑" panose="020B0503020204020204" pitchFamily="34" charset="-122"/>
                <a:cs typeface="Times New Roman" panose="02020603050405020304" pitchFamily="18" charset="0"/>
              </a:rPr>
              <a:t>D</a:t>
            </a:r>
            <a:r>
              <a:rPr lang="en-US" altLang="zh-CN" sz="2400" b="0" baseline="-25000" dirty="0" smtClean="0">
                <a:solidFill>
                  <a:prstClr val="black"/>
                </a:solidFill>
                <a:ea typeface="微软雅黑" panose="020B0503020204020204" pitchFamily="34" charset="-122"/>
                <a:cs typeface="Times New Roman" panose="02020603050405020304" pitchFamily="18" charset="0"/>
              </a:rPr>
              <a:t>0 </a:t>
            </a:r>
            <a:r>
              <a:rPr lang="zh-CN" altLang="en-US" sz="2400" b="0" dirty="0" smtClean="0">
                <a:solidFill>
                  <a:prstClr val="black"/>
                </a:solidFill>
                <a:ea typeface="微软雅黑" panose="020B0503020204020204" pitchFamily="34" charset="-122"/>
                <a:cs typeface="Times New Roman" panose="02020603050405020304" pitchFamily="18" charset="0"/>
              </a:rPr>
              <a:t>对</a:t>
            </a:r>
            <a:r>
              <a:rPr lang="zh-CN" altLang="en-US" sz="2400" b="0" dirty="0">
                <a:solidFill>
                  <a:prstClr val="black"/>
                </a:solidFill>
                <a:ea typeface="微软雅黑" panose="020B0503020204020204" pitchFamily="34" charset="-122"/>
                <a:cs typeface="Times New Roman" panose="02020603050405020304" pitchFamily="18" charset="0"/>
              </a:rPr>
              <a:t>上述定义的数乘运算和加法运算封闭，即</a:t>
            </a:r>
            <a:endParaRPr lang="zh-CN" altLang="en-US" sz="2400" b="0" dirty="0" smtClean="0">
              <a:solidFill>
                <a:prstClr val="black"/>
              </a:solidFill>
              <a:ea typeface="微软雅黑" panose="020B0503020204020204" pitchFamily="34" charset="-122"/>
              <a:cs typeface="Times New Roman" panose="02020603050405020304" pitchFamily="18" charset="0"/>
            </a:endParaRPr>
          </a:p>
        </p:txBody>
      </p:sp>
      <p:sp>
        <p:nvSpPr>
          <p:cNvPr id="7" name="Text Box 42"/>
          <p:cNvSpPr txBox="1">
            <a:spLocks noChangeArrowheads="1"/>
          </p:cNvSpPr>
          <p:nvPr/>
        </p:nvSpPr>
        <p:spPr bwMode="auto">
          <a:xfrm>
            <a:off x="910630" y="4281744"/>
            <a:ext cx="1029714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algn="just" eaLnBrk="1" fontAlgn="base" hangingPunct="1">
              <a:lnSpc>
                <a:spcPct val="150000"/>
              </a:lnSpc>
              <a:spcBef>
                <a:spcPct val="50000"/>
              </a:spcBef>
              <a:spcAft>
                <a:spcPct val="0"/>
              </a:spcAft>
            </a:pPr>
            <a:r>
              <a:rPr lang="zh-CN" altLang="en-US" sz="2400" b="0" dirty="0" smtClean="0">
                <a:solidFill>
                  <a:prstClr val="black"/>
                </a:solidFill>
                <a:ea typeface="微软雅黑" panose="020B0503020204020204" pitchFamily="34" charset="-122"/>
                <a:cs typeface="Times New Roman" panose="02020603050405020304" pitchFamily="18" charset="0"/>
              </a:rPr>
              <a:t>        （</a:t>
            </a:r>
            <a:r>
              <a:rPr lang="en-US" altLang="zh-CN" sz="2400" b="0" dirty="0" smtClean="0">
                <a:solidFill>
                  <a:prstClr val="black"/>
                </a:solidFill>
                <a:ea typeface="微软雅黑" panose="020B0503020204020204" pitchFamily="34" charset="-122"/>
                <a:cs typeface="Times New Roman" panose="02020603050405020304" pitchFamily="18" charset="0"/>
              </a:rPr>
              <a:t>1</a:t>
            </a:r>
            <a:r>
              <a:rPr lang="zh-CN" altLang="en-US" sz="2400" b="0" dirty="0" smtClean="0">
                <a:solidFill>
                  <a:prstClr val="black"/>
                </a:solidFill>
                <a:ea typeface="微软雅黑" panose="020B0503020204020204" pitchFamily="34" charset="-122"/>
                <a:cs typeface="Times New Roman" panose="02020603050405020304" pitchFamily="18" charset="0"/>
              </a:rPr>
              <a:t>）对</a:t>
            </a:r>
            <a:r>
              <a:rPr lang="zh-CN" altLang="en-US" sz="2400" b="0" dirty="0">
                <a:solidFill>
                  <a:prstClr val="black"/>
                </a:solidFill>
                <a:ea typeface="微软雅黑" panose="020B0503020204020204" pitchFamily="34" charset="-122"/>
                <a:cs typeface="Times New Roman" panose="02020603050405020304" pitchFamily="18" charset="0"/>
              </a:rPr>
              <a:t>任意</a:t>
            </a:r>
            <a:r>
              <a:rPr lang="zh-CN" altLang="en-US" sz="2400" b="0" dirty="0" smtClean="0">
                <a:solidFill>
                  <a:prstClr val="black"/>
                </a:solidFill>
                <a:ea typeface="微软雅黑" panose="020B0503020204020204" pitchFamily="34" charset="-122"/>
                <a:cs typeface="Times New Roman" panose="02020603050405020304" pitchFamily="18" charset="0"/>
              </a:rPr>
              <a:t>的 </a:t>
            </a:r>
            <a:r>
              <a:rPr lang="en-US" altLang="zh-CN" sz="2400" b="0" i="1" dirty="0" err="1" smtClean="0">
                <a:solidFill>
                  <a:prstClr val="black"/>
                </a:solidFill>
                <a:ea typeface="微软雅黑" panose="020B0503020204020204" pitchFamily="34" charset="-122"/>
                <a:cs typeface="Times New Roman" panose="02020603050405020304" pitchFamily="18" charset="0"/>
              </a:rPr>
              <a:t>r</a:t>
            </a:r>
            <a:r>
              <a:rPr lang="en-US" altLang="zh-CN" sz="2400" b="0" dirty="0" err="1">
                <a:solidFill>
                  <a:prstClr val="black"/>
                </a:solidFill>
                <a:ea typeface="微软雅黑" panose="020B0503020204020204" pitchFamily="34" charset="-122"/>
                <a:cs typeface="Times New Roman" panose="02020603050405020304" pitchFamily="18" charset="0"/>
              </a:rPr>
              <a:t>∈</a:t>
            </a:r>
            <a:r>
              <a:rPr lang="en-US" altLang="zh-CN" sz="2400" dirty="0" err="1" smtClean="0">
                <a:solidFill>
                  <a:prstClr val="black"/>
                </a:solidFill>
                <a:ea typeface="微软雅黑" panose="020B0503020204020204" pitchFamily="34" charset="-122"/>
                <a:cs typeface="Times New Roman" panose="02020603050405020304" pitchFamily="18" charset="0"/>
              </a:rPr>
              <a:t>R</a:t>
            </a:r>
            <a:r>
              <a:rPr lang="en-US" altLang="zh-CN" sz="2400" b="0" i="1" dirty="0" smtClean="0">
                <a:solidFill>
                  <a:prstClr val="black"/>
                </a:solidFill>
                <a:ea typeface="微软雅黑" panose="020B0503020204020204" pitchFamily="34" charset="-122"/>
                <a:cs typeface="Times New Roman" panose="02020603050405020304" pitchFamily="18" charset="0"/>
              </a:rPr>
              <a:t> </a:t>
            </a:r>
            <a:r>
              <a:rPr lang="zh-CN" altLang="en-US" sz="2400" b="0" dirty="0" smtClean="0">
                <a:solidFill>
                  <a:prstClr val="black"/>
                </a:solidFill>
                <a:ea typeface="微软雅黑" panose="020B0503020204020204" pitchFamily="34" charset="-122"/>
                <a:cs typeface="Times New Roman" panose="02020603050405020304" pitchFamily="18" charset="0"/>
              </a:rPr>
              <a:t>和</a:t>
            </a:r>
            <a:r>
              <a:rPr lang="zh-CN" altLang="en-US" sz="2400" b="0" dirty="0">
                <a:solidFill>
                  <a:prstClr val="black"/>
                </a:solidFill>
                <a:ea typeface="微软雅黑" panose="020B0503020204020204" pitchFamily="34" charset="-122"/>
                <a:cs typeface="Times New Roman" panose="02020603050405020304" pitchFamily="18" charset="0"/>
              </a:rPr>
              <a:t>任意的</a:t>
            </a:r>
            <a:r>
              <a:rPr lang="en-US" altLang="zh-CN" sz="2400" i="1" dirty="0">
                <a:solidFill>
                  <a:prstClr val="black"/>
                </a:solidFill>
                <a:ea typeface="微软雅黑" panose="020B0503020204020204" pitchFamily="34" charset="-122"/>
                <a:cs typeface="Times New Roman" panose="02020603050405020304" pitchFamily="18" charset="0"/>
              </a:rPr>
              <a:t>A</a:t>
            </a:r>
            <a:r>
              <a:rPr lang="en-US" altLang="zh-CN" sz="2400" b="0" dirty="0" smtClean="0">
                <a:solidFill>
                  <a:prstClr val="black"/>
                </a:solidFill>
                <a:ea typeface="微软雅黑" panose="020B0503020204020204" pitchFamily="34" charset="-122"/>
                <a:cs typeface="Times New Roman" panose="02020603050405020304" pitchFamily="18" charset="0"/>
              </a:rPr>
              <a:t>∈</a:t>
            </a:r>
            <a:r>
              <a:rPr lang="en-US" altLang="zh-CN" sz="2400" b="0" i="1" dirty="0" smtClean="0">
                <a:solidFill>
                  <a:prstClr val="black"/>
                </a:solidFill>
                <a:ea typeface="微软雅黑" panose="020B0503020204020204" pitchFamily="34" charset="-122"/>
                <a:cs typeface="Times New Roman" panose="02020603050405020304" pitchFamily="18" charset="0"/>
              </a:rPr>
              <a:t>D</a:t>
            </a:r>
            <a:r>
              <a:rPr lang="en-US" altLang="zh-CN" sz="2400" b="0" baseline="-25000" dirty="0" smtClean="0">
                <a:solidFill>
                  <a:prstClr val="black"/>
                </a:solidFill>
                <a:ea typeface="微软雅黑" panose="020B0503020204020204" pitchFamily="34" charset="-122"/>
                <a:cs typeface="Times New Roman" panose="02020603050405020304" pitchFamily="18" charset="0"/>
              </a:rPr>
              <a:t>0</a:t>
            </a:r>
            <a:r>
              <a:rPr lang="zh-CN" altLang="en-US" sz="2400" b="0" dirty="0" smtClean="0">
                <a:solidFill>
                  <a:prstClr val="black"/>
                </a:solidFill>
                <a:ea typeface="微软雅黑" panose="020B0503020204020204" pitchFamily="34" charset="-122"/>
                <a:cs typeface="Times New Roman" panose="02020603050405020304" pitchFamily="18" charset="0"/>
              </a:rPr>
              <a:t>，有 </a:t>
            </a:r>
            <a:r>
              <a:rPr lang="en-US" altLang="zh-CN" sz="2400" b="0" i="1" dirty="0" err="1" smtClean="0">
                <a:solidFill>
                  <a:prstClr val="black"/>
                </a:solidFill>
                <a:ea typeface="微软雅黑" panose="020B0503020204020204" pitchFamily="34" charset="-122"/>
                <a:cs typeface="Times New Roman" panose="02020603050405020304" pitchFamily="18" charset="0"/>
              </a:rPr>
              <a:t>r</a:t>
            </a:r>
            <a:r>
              <a:rPr lang="en-US" altLang="zh-CN" sz="2400" i="1" dirty="0" err="1" smtClean="0">
                <a:solidFill>
                  <a:prstClr val="black"/>
                </a:solidFill>
                <a:ea typeface="微软雅黑" panose="020B0503020204020204" pitchFamily="34" charset="-122"/>
                <a:cs typeface="Times New Roman" panose="02020603050405020304" pitchFamily="18" charset="0"/>
              </a:rPr>
              <a:t>A</a:t>
            </a:r>
            <a:r>
              <a:rPr lang="en-US" altLang="zh-CN" sz="2400" b="0" dirty="0">
                <a:solidFill>
                  <a:prstClr val="black"/>
                </a:solidFill>
                <a:ea typeface="微软雅黑" panose="020B0503020204020204" pitchFamily="34" charset="-122"/>
                <a:cs typeface="Times New Roman" panose="02020603050405020304" pitchFamily="18" charset="0"/>
              </a:rPr>
              <a:t>=(</a:t>
            </a:r>
            <a:r>
              <a:rPr lang="en-US" altLang="zh-CN" sz="2400" b="0" i="1" dirty="0" err="1" smtClean="0">
                <a:solidFill>
                  <a:prstClr val="black"/>
                </a:solidFill>
                <a:ea typeface="微软雅黑" panose="020B0503020204020204" pitchFamily="34" charset="-122"/>
                <a:cs typeface="Times New Roman" panose="02020603050405020304" pitchFamily="18" charset="0"/>
              </a:rPr>
              <a:t>ra</a:t>
            </a:r>
            <a:r>
              <a:rPr lang="en-US" altLang="zh-CN" sz="2400" b="0" i="1" baseline="-25000" dirty="0" err="1" smtClean="0">
                <a:solidFill>
                  <a:prstClr val="black"/>
                </a:solidFill>
                <a:ea typeface="微软雅黑" panose="020B0503020204020204" pitchFamily="34" charset="-122"/>
                <a:cs typeface="Times New Roman" panose="02020603050405020304" pitchFamily="18" charset="0"/>
              </a:rPr>
              <a:t>ij</a:t>
            </a:r>
            <a:r>
              <a:rPr lang="en-US" altLang="zh-CN" sz="2400" b="0" dirty="0" smtClean="0">
                <a:solidFill>
                  <a:prstClr val="black"/>
                </a:solidFill>
                <a:ea typeface="微软雅黑" panose="020B0503020204020204" pitchFamily="34" charset="-122"/>
                <a:cs typeface="Times New Roman" panose="02020603050405020304" pitchFamily="18" charset="0"/>
              </a:rPr>
              <a:t>)∈</a:t>
            </a:r>
            <a:r>
              <a:rPr lang="en-US" altLang="zh-CN" sz="2400" b="0" i="1" dirty="0" smtClean="0">
                <a:solidFill>
                  <a:prstClr val="black"/>
                </a:solidFill>
                <a:ea typeface="微软雅黑" panose="020B0503020204020204" pitchFamily="34" charset="-122"/>
                <a:cs typeface="Times New Roman" panose="02020603050405020304" pitchFamily="18" charset="0"/>
              </a:rPr>
              <a:t>D</a:t>
            </a:r>
            <a:r>
              <a:rPr lang="en-US" altLang="zh-CN" sz="2400" b="0" baseline="-25000" dirty="0" smtClean="0">
                <a:solidFill>
                  <a:prstClr val="black"/>
                </a:solidFill>
                <a:ea typeface="微软雅黑" panose="020B0503020204020204" pitchFamily="34" charset="-122"/>
                <a:cs typeface="Times New Roman" panose="02020603050405020304" pitchFamily="18" charset="0"/>
              </a:rPr>
              <a:t>0</a:t>
            </a:r>
            <a:r>
              <a:rPr lang="zh-CN" altLang="en-US" sz="2400" b="0" dirty="0" smtClean="0">
                <a:solidFill>
                  <a:prstClr val="black"/>
                </a:solidFill>
                <a:ea typeface="微软雅黑" panose="020B0503020204020204" pitchFamily="34" charset="-122"/>
                <a:cs typeface="Times New Roman" panose="02020603050405020304" pitchFamily="18" charset="0"/>
              </a:rPr>
              <a:t>；</a:t>
            </a:r>
          </a:p>
        </p:txBody>
      </p:sp>
      <p:sp>
        <p:nvSpPr>
          <p:cNvPr id="8" name="Text Box 42"/>
          <p:cNvSpPr txBox="1">
            <a:spLocks noChangeArrowheads="1"/>
          </p:cNvSpPr>
          <p:nvPr/>
        </p:nvSpPr>
        <p:spPr bwMode="auto">
          <a:xfrm>
            <a:off x="910630" y="5019321"/>
            <a:ext cx="758444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algn="just" eaLnBrk="1" fontAlgn="base" hangingPunct="1">
              <a:lnSpc>
                <a:spcPct val="150000"/>
              </a:lnSpc>
              <a:spcBef>
                <a:spcPct val="50000"/>
              </a:spcBef>
              <a:spcAft>
                <a:spcPct val="0"/>
              </a:spcAft>
            </a:pPr>
            <a:r>
              <a:rPr lang="zh-CN" altLang="en-US" sz="2400" b="0" dirty="0" smtClean="0">
                <a:solidFill>
                  <a:prstClr val="black"/>
                </a:solidFill>
                <a:ea typeface="微软雅黑" panose="020B0503020204020204" pitchFamily="34" charset="-122"/>
                <a:cs typeface="Times New Roman" panose="02020603050405020304" pitchFamily="18" charset="0"/>
              </a:rPr>
              <a:t>        （</a:t>
            </a:r>
            <a:r>
              <a:rPr lang="en-US" altLang="zh-CN" sz="2400" b="0" dirty="0" smtClean="0">
                <a:solidFill>
                  <a:prstClr val="black"/>
                </a:solidFill>
                <a:ea typeface="微软雅黑" panose="020B0503020204020204" pitchFamily="34" charset="-122"/>
                <a:cs typeface="Times New Roman" panose="02020603050405020304" pitchFamily="18" charset="0"/>
              </a:rPr>
              <a:t>2</a:t>
            </a:r>
            <a:r>
              <a:rPr lang="zh-CN" altLang="en-US" sz="2400" b="0" dirty="0" smtClean="0">
                <a:solidFill>
                  <a:prstClr val="black"/>
                </a:solidFill>
                <a:ea typeface="微软雅黑" panose="020B0503020204020204" pitchFamily="34" charset="-122"/>
                <a:cs typeface="Times New Roman" panose="02020603050405020304" pitchFamily="18" charset="0"/>
              </a:rPr>
              <a:t>）对</a:t>
            </a:r>
            <a:r>
              <a:rPr lang="zh-CN" altLang="en-US" sz="2400" b="0" dirty="0">
                <a:solidFill>
                  <a:prstClr val="black"/>
                </a:solidFill>
                <a:ea typeface="微软雅黑" panose="020B0503020204020204" pitchFamily="34" charset="-122"/>
                <a:cs typeface="Times New Roman" panose="02020603050405020304" pitchFamily="18" charset="0"/>
              </a:rPr>
              <a:t>任意</a:t>
            </a:r>
            <a:r>
              <a:rPr lang="zh-CN" altLang="en-US" sz="2400" b="0" dirty="0" smtClean="0">
                <a:solidFill>
                  <a:prstClr val="black"/>
                </a:solidFill>
                <a:ea typeface="微软雅黑" panose="020B0503020204020204" pitchFamily="34" charset="-122"/>
                <a:cs typeface="Times New Roman" panose="02020603050405020304" pitchFamily="18" charset="0"/>
              </a:rPr>
              <a:t>的 </a:t>
            </a:r>
            <a:r>
              <a:rPr lang="en-US" altLang="zh-CN" sz="2400" i="1" dirty="0" smtClean="0">
                <a:solidFill>
                  <a:prstClr val="black"/>
                </a:solidFill>
                <a:ea typeface="微软雅黑" panose="020B0503020204020204" pitchFamily="34" charset="-122"/>
                <a:cs typeface="Times New Roman" panose="02020603050405020304" pitchFamily="18" charset="0"/>
              </a:rPr>
              <a:t>A</a:t>
            </a:r>
            <a:r>
              <a:rPr lang="zh-CN" altLang="en-US" sz="2400" b="0" dirty="0">
                <a:solidFill>
                  <a:prstClr val="black"/>
                </a:solidFill>
                <a:ea typeface="微软雅黑" panose="020B0503020204020204" pitchFamily="34" charset="-122"/>
                <a:cs typeface="Times New Roman" panose="02020603050405020304" pitchFamily="18" charset="0"/>
              </a:rPr>
              <a:t>，</a:t>
            </a:r>
            <a:r>
              <a:rPr lang="en-US" altLang="zh-CN" sz="2400" i="1" dirty="0">
                <a:solidFill>
                  <a:prstClr val="black"/>
                </a:solidFill>
                <a:ea typeface="微软雅黑" panose="020B0503020204020204" pitchFamily="34" charset="-122"/>
                <a:cs typeface="Times New Roman" panose="02020603050405020304" pitchFamily="18" charset="0"/>
              </a:rPr>
              <a:t>B</a:t>
            </a:r>
            <a:r>
              <a:rPr lang="en-US" altLang="zh-CN" sz="2400" b="0" dirty="0" smtClean="0">
                <a:solidFill>
                  <a:prstClr val="black"/>
                </a:solidFill>
                <a:ea typeface="微软雅黑" panose="020B0503020204020204" pitchFamily="34" charset="-122"/>
                <a:cs typeface="Times New Roman" panose="02020603050405020304" pitchFamily="18" charset="0"/>
              </a:rPr>
              <a:t>∈</a:t>
            </a:r>
            <a:r>
              <a:rPr lang="en-US" altLang="zh-CN" sz="2400" b="0" i="1" dirty="0" smtClean="0">
                <a:solidFill>
                  <a:prstClr val="black"/>
                </a:solidFill>
                <a:ea typeface="微软雅黑" panose="020B0503020204020204" pitchFamily="34" charset="-122"/>
                <a:cs typeface="Times New Roman" panose="02020603050405020304" pitchFamily="18" charset="0"/>
              </a:rPr>
              <a:t>D</a:t>
            </a:r>
            <a:r>
              <a:rPr lang="en-US" altLang="zh-CN" sz="2400" b="0" baseline="-25000" dirty="0" smtClean="0">
                <a:solidFill>
                  <a:prstClr val="black"/>
                </a:solidFill>
                <a:ea typeface="微软雅黑" panose="020B0503020204020204" pitchFamily="34" charset="-122"/>
                <a:cs typeface="Times New Roman" panose="02020603050405020304" pitchFamily="18" charset="0"/>
              </a:rPr>
              <a:t>0</a:t>
            </a:r>
            <a:r>
              <a:rPr lang="zh-CN" altLang="en-US" sz="2400" b="0" dirty="0" smtClean="0">
                <a:solidFill>
                  <a:prstClr val="black"/>
                </a:solidFill>
                <a:ea typeface="微软雅黑" panose="020B0503020204020204" pitchFamily="34" charset="-122"/>
                <a:cs typeface="Times New Roman" panose="02020603050405020304" pitchFamily="18" charset="0"/>
              </a:rPr>
              <a:t>，有 </a:t>
            </a:r>
            <a:r>
              <a:rPr lang="en-US" altLang="zh-CN" sz="2400" i="1" dirty="0" smtClean="0">
                <a:solidFill>
                  <a:prstClr val="black"/>
                </a:solidFill>
                <a:ea typeface="微软雅黑" panose="020B0503020204020204" pitchFamily="34" charset="-122"/>
                <a:cs typeface="Times New Roman" panose="02020603050405020304" pitchFamily="18" charset="0"/>
              </a:rPr>
              <a:t>A</a:t>
            </a:r>
            <a:r>
              <a:rPr lang="en-US" altLang="zh-CN" sz="2400" b="0" dirty="0" smtClean="0">
                <a:solidFill>
                  <a:prstClr val="black"/>
                </a:solidFill>
                <a:ea typeface="微软雅黑" panose="020B0503020204020204" pitchFamily="34" charset="-122"/>
                <a:cs typeface="Times New Roman" panose="02020603050405020304" pitchFamily="18" charset="0"/>
              </a:rPr>
              <a:t>+</a:t>
            </a:r>
            <a:r>
              <a:rPr lang="en-US" altLang="zh-CN" sz="2400" i="1" dirty="0" smtClean="0">
                <a:solidFill>
                  <a:prstClr val="black"/>
                </a:solidFill>
                <a:ea typeface="微软雅黑" panose="020B0503020204020204" pitchFamily="34" charset="-122"/>
                <a:cs typeface="Times New Roman" panose="02020603050405020304" pitchFamily="18" charset="0"/>
              </a:rPr>
              <a:t>B</a:t>
            </a:r>
            <a:r>
              <a:rPr lang="en-US" altLang="zh-CN" sz="2400" b="0" dirty="0">
                <a:solidFill>
                  <a:prstClr val="black"/>
                </a:solidFill>
                <a:ea typeface="微软雅黑" panose="020B0503020204020204" pitchFamily="34" charset="-122"/>
                <a:cs typeface="Times New Roman" panose="02020603050405020304" pitchFamily="18" charset="0"/>
              </a:rPr>
              <a:t>=(</a:t>
            </a:r>
            <a:r>
              <a:rPr lang="en-US" altLang="zh-CN" sz="2400" b="0" i="1" dirty="0" err="1" smtClean="0">
                <a:solidFill>
                  <a:prstClr val="black"/>
                </a:solidFill>
                <a:ea typeface="微软雅黑" panose="020B0503020204020204" pitchFamily="34" charset="-122"/>
                <a:cs typeface="Times New Roman" panose="02020603050405020304" pitchFamily="18" charset="0"/>
              </a:rPr>
              <a:t>a</a:t>
            </a:r>
            <a:r>
              <a:rPr lang="en-US" altLang="zh-CN" sz="2400" b="0" i="1" baseline="-25000" dirty="0" err="1" smtClean="0">
                <a:solidFill>
                  <a:prstClr val="black"/>
                </a:solidFill>
                <a:ea typeface="微软雅黑" panose="020B0503020204020204" pitchFamily="34" charset="-122"/>
                <a:cs typeface="Times New Roman" panose="02020603050405020304" pitchFamily="18" charset="0"/>
              </a:rPr>
              <a:t>ij</a:t>
            </a:r>
            <a:r>
              <a:rPr lang="en-US" altLang="zh-CN" sz="2400" b="0" dirty="0" err="1" smtClean="0">
                <a:solidFill>
                  <a:prstClr val="black"/>
                </a:solidFill>
                <a:ea typeface="微软雅黑" panose="020B0503020204020204" pitchFamily="34" charset="-122"/>
                <a:cs typeface="Times New Roman" panose="02020603050405020304" pitchFamily="18" charset="0"/>
              </a:rPr>
              <a:t>+</a:t>
            </a:r>
            <a:r>
              <a:rPr lang="en-US" altLang="zh-CN" sz="2400" b="0" i="1" dirty="0" err="1" smtClean="0">
                <a:solidFill>
                  <a:prstClr val="black"/>
                </a:solidFill>
                <a:ea typeface="微软雅黑" panose="020B0503020204020204" pitchFamily="34" charset="-122"/>
                <a:cs typeface="Times New Roman" panose="02020603050405020304" pitchFamily="18" charset="0"/>
              </a:rPr>
              <a:t>b</a:t>
            </a:r>
            <a:r>
              <a:rPr lang="en-US" altLang="zh-CN" sz="2400" b="0" i="1" baseline="-25000" dirty="0" err="1" smtClean="0">
                <a:solidFill>
                  <a:prstClr val="black"/>
                </a:solidFill>
                <a:ea typeface="微软雅黑" panose="020B0503020204020204" pitchFamily="34" charset="-122"/>
                <a:cs typeface="Times New Roman" panose="02020603050405020304" pitchFamily="18" charset="0"/>
              </a:rPr>
              <a:t>ij</a:t>
            </a:r>
            <a:r>
              <a:rPr lang="en-US" altLang="zh-CN" sz="2400" b="0" dirty="0" smtClean="0">
                <a:solidFill>
                  <a:prstClr val="black"/>
                </a:solidFill>
                <a:ea typeface="微软雅黑" panose="020B0503020204020204" pitchFamily="34" charset="-122"/>
                <a:cs typeface="Times New Roman" panose="02020603050405020304" pitchFamily="18" charset="0"/>
              </a:rPr>
              <a:t>)∈</a:t>
            </a:r>
            <a:r>
              <a:rPr lang="en-US" altLang="zh-CN" sz="2400" b="0" i="1" dirty="0" smtClean="0">
                <a:solidFill>
                  <a:prstClr val="black"/>
                </a:solidFill>
                <a:ea typeface="微软雅黑" panose="020B0503020204020204" pitchFamily="34" charset="-122"/>
                <a:cs typeface="Times New Roman" panose="02020603050405020304" pitchFamily="18" charset="0"/>
              </a:rPr>
              <a:t>D</a:t>
            </a:r>
            <a:r>
              <a:rPr lang="en-US" altLang="zh-CN" sz="2400" b="0" baseline="-25000" dirty="0" smtClean="0">
                <a:solidFill>
                  <a:prstClr val="black"/>
                </a:solidFill>
                <a:ea typeface="微软雅黑" panose="020B0503020204020204" pitchFamily="34" charset="-122"/>
                <a:cs typeface="Times New Roman" panose="02020603050405020304" pitchFamily="18" charset="0"/>
              </a:rPr>
              <a:t>0</a:t>
            </a:r>
            <a:r>
              <a:rPr lang="zh-CN" altLang="en-US" sz="2400" b="0" dirty="0" smtClean="0">
                <a:solidFill>
                  <a:prstClr val="black"/>
                </a:solidFill>
                <a:ea typeface="微软雅黑" panose="020B0503020204020204" pitchFamily="34" charset="-122"/>
                <a:cs typeface="Times New Roman" panose="02020603050405020304" pitchFamily="18" charset="0"/>
              </a:rPr>
              <a:t>。</a:t>
            </a:r>
          </a:p>
        </p:txBody>
      </p:sp>
      <p:sp>
        <p:nvSpPr>
          <p:cNvPr id="9" name="Text Box 42"/>
          <p:cNvSpPr txBox="1">
            <a:spLocks noChangeArrowheads="1"/>
          </p:cNvSpPr>
          <p:nvPr/>
        </p:nvSpPr>
        <p:spPr bwMode="auto">
          <a:xfrm>
            <a:off x="910630" y="5771162"/>
            <a:ext cx="1029714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algn="just" eaLnBrk="1" fontAlgn="base" hangingPunct="1">
              <a:lnSpc>
                <a:spcPct val="150000"/>
              </a:lnSpc>
              <a:spcBef>
                <a:spcPct val="50000"/>
              </a:spcBef>
              <a:spcAft>
                <a:spcPct val="0"/>
              </a:spcAft>
            </a:pPr>
            <a:r>
              <a:rPr lang="zh-CN" altLang="en-US" sz="2400" b="0" dirty="0" smtClean="0">
                <a:solidFill>
                  <a:prstClr val="black"/>
                </a:solidFill>
                <a:ea typeface="微软雅黑" panose="020B0503020204020204" pitchFamily="34" charset="-122"/>
                <a:cs typeface="Times New Roman" panose="02020603050405020304" pitchFamily="18" charset="0"/>
              </a:rPr>
              <a:t>从而 </a:t>
            </a:r>
            <a:r>
              <a:rPr lang="en-US" altLang="zh-CN" sz="2400" b="0" i="1" dirty="0" smtClean="0">
                <a:solidFill>
                  <a:prstClr val="black"/>
                </a:solidFill>
                <a:ea typeface="微软雅黑" panose="020B0503020204020204" pitchFamily="34" charset="-122"/>
                <a:cs typeface="Times New Roman" panose="02020603050405020304" pitchFamily="18" charset="0"/>
              </a:rPr>
              <a:t>D</a:t>
            </a:r>
            <a:r>
              <a:rPr lang="en-US" altLang="zh-CN" sz="2400" b="0" baseline="-25000" dirty="0" smtClean="0">
                <a:solidFill>
                  <a:prstClr val="black"/>
                </a:solidFill>
                <a:ea typeface="微软雅黑" panose="020B0503020204020204" pitchFamily="34" charset="-122"/>
                <a:cs typeface="Times New Roman" panose="02020603050405020304" pitchFamily="18" charset="0"/>
              </a:rPr>
              <a:t>0 </a:t>
            </a:r>
            <a:r>
              <a:rPr lang="zh-CN" altLang="en-US" sz="2400" b="0" dirty="0" smtClean="0">
                <a:solidFill>
                  <a:prstClr val="black"/>
                </a:solidFill>
                <a:ea typeface="微软雅黑" panose="020B0503020204020204" pitchFamily="34" charset="-122"/>
                <a:cs typeface="Times New Roman" panose="02020603050405020304" pitchFamily="18" charset="0"/>
              </a:rPr>
              <a:t>构成</a:t>
            </a:r>
            <a:r>
              <a:rPr lang="zh-CN" altLang="en-US" sz="2400" b="0" dirty="0">
                <a:solidFill>
                  <a:prstClr val="black"/>
                </a:solidFill>
                <a:ea typeface="微软雅黑" panose="020B0503020204020204" pitchFamily="34" charset="-122"/>
                <a:cs typeface="Times New Roman" panose="02020603050405020304" pitchFamily="18" charset="0"/>
              </a:rPr>
              <a:t>一个线性空间，称为丢勒幻方</a:t>
            </a:r>
            <a:r>
              <a:rPr lang="zh-CN" altLang="en-US" sz="2400" b="0" dirty="0" smtClean="0">
                <a:solidFill>
                  <a:prstClr val="black"/>
                </a:solidFill>
                <a:ea typeface="微软雅黑" panose="020B0503020204020204" pitchFamily="34" charset="-122"/>
                <a:cs typeface="Times New Roman" panose="02020603050405020304" pitchFamily="18" charset="0"/>
              </a:rPr>
              <a:t>空间。</a:t>
            </a:r>
          </a:p>
        </p:txBody>
      </p:sp>
    </p:spTree>
    <p:custDataLst>
      <p:tags r:id="rId1"/>
    </p:custDataLst>
    <p:extLst>
      <p:ext uri="{BB962C8B-B14F-4D97-AF65-F5344CB8AC3E}">
        <p14:creationId xmlns:p14="http://schemas.microsoft.com/office/powerpoint/2010/main" val="34487789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wipe(left)">
                                      <p:cBhvr>
                                        <p:cTn id="12" dur="5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animEffect transition="in" filter="wipe(left)">
                                      <p:cBhvr>
                                        <p:cTn id="17" dur="500"/>
                                        <p:tgtEl>
                                          <p:spTgt spid="7">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8">
                                            <p:txEl>
                                              <p:pRg st="0" end="0"/>
                                            </p:txEl>
                                          </p:spTgt>
                                        </p:tgtEl>
                                        <p:attrNameLst>
                                          <p:attrName>style.visibility</p:attrName>
                                        </p:attrNameLst>
                                      </p:cBhvr>
                                      <p:to>
                                        <p:strVal val="visible"/>
                                      </p:to>
                                    </p:set>
                                    <p:animEffect transition="in" filter="wipe(left)">
                                      <p:cBhvr>
                                        <p:cTn id="22" dur="500"/>
                                        <p:tgtEl>
                                          <p:spTgt spid="8">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9">
                                            <p:txEl>
                                              <p:pRg st="0" end="0"/>
                                            </p:txEl>
                                          </p:spTgt>
                                        </p:tgtEl>
                                        <p:attrNameLst>
                                          <p:attrName>style.visibility</p:attrName>
                                        </p:attrNameLst>
                                      </p:cBhvr>
                                      <p:to>
                                        <p:strVal val="visible"/>
                                      </p:to>
                                    </p:set>
                                    <p:animEffect transition="in" filter="wipe(left)">
                                      <p:cBhvr>
                                        <p:cTn id="27"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a:extLst>
              <a:ext uri="{FF2B5EF4-FFF2-40B4-BE49-F238E27FC236}">
                <a16:creationId xmlns:a16="http://schemas.microsoft.com/office/drawing/2014/main" xmlns="" id="{1C79A3DF-D1DD-4DCD-BBCA-3F9A1B85B033}"/>
              </a:ext>
            </a:extLst>
          </p:cNvPr>
          <p:cNvGrpSpPr/>
          <p:nvPr/>
        </p:nvGrpSpPr>
        <p:grpSpPr>
          <a:xfrm>
            <a:off x="486158" y="312361"/>
            <a:ext cx="2601172" cy="556191"/>
            <a:chOff x="486158" y="414665"/>
            <a:chExt cx="2601172" cy="556191"/>
          </a:xfrm>
        </p:grpSpPr>
        <p:sp>
          <p:nvSpPr>
            <p:cNvPr id="23" name="矩形 22">
              <a:extLst>
                <a:ext uri="{FF2B5EF4-FFF2-40B4-BE49-F238E27FC236}">
                  <a16:creationId xmlns:a16="http://schemas.microsoft.com/office/drawing/2014/main" xmlns="" id="{D694509D-4481-4D7D-B3BE-D6D36C1F91F3}"/>
                </a:ext>
              </a:extLst>
            </p:cNvPr>
            <p:cNvSpPr/>
            <p:nvPr/>
          </p:nvSpPr>
          <p:spPr>
            <a:xfrm>
              <a:off x="1172352" y="414665"/>
              <a:ext cx="1914978" cy="523220"/>
            </a:xfrm>
            <a:prstGeom prst="rect">
              <a:avLst/>
            </a:prstGeom>
          </p:spPr>
          <p:txBody>
            <a:bodyPr wrap="square">
              <a:spAutoFit/>
            </a:bodyPr>
            <a:lstStyle/>
            <a:p>
              <a:pPr lvl="0">
                <a:defRPr/>
              </a:pPr>
              <a:r>
                <a:rPr lang="zh-CN" altLang="en-US" sz="2800" b="1" spc="300" dirty="0">
                  <a:solidFill>
                    <a:prstClr val="black">
                      <a:lumMod val="95000"/>
                      <a:lumOff val="5000"/>
                    </a:prstClr>
                  </a:solidFill>
                  <a:latin typeface="微软雅黑" panose="020B0503020204020204" pitchFamily="34" charset="-122"/>
                  <a:ea typeface="微软雅黑" panose="020B0503020204020204" pitchFamily="34" charset="-122"/>
                  <a:cs typeface="+mn-ea"/>
                  <a:sym typeface="+mn-lt"/>
                </a:rPr>
                <a:t>丢勒幻方</a:t>
              </a:r>
            </a:p>
          </p:txBody>
        </p:sp>
        <p:sp>
          <p:nvSpPr>
            <p:cNvPr id="24" name="矩形 23">
              <a:extLst>
                <a:ext uri="{FF2B5EF4-FFF2-40B4-BE49-F238E27FC236}">
                  <a16:creationId xmlns:a16="http://schemas.microsoft.com/office/drawing/2014/main" xmlns="" id="{585731C8-2130-4A42-BDC6-479492FADCAA}"/>
                </a:ext>
              </a:extLst>
            </p:cNvPr>
            <p:cNvSpPr/>
            <p:nvPr/>
          </p:nvSpPr>
          <p:spPr>
            <a:xfrm>
              <a:off x="486158" y="509191"/>
              <a:ext cx="577495" cy="461665"/>
            </a:xfrm>
            <a:prstGeom prst="rect">
              <a:avLst/>
            </a:prstGeom>
          </p:spPr>
          <p:txBody>
            <a:bodyPr wrap="square">
              <a:spAutoFit/>
            </a:bodyPr>
            <a:lstStyle/>
            <a:p>
              <a:pPr lvl="0" algn="ctr">
                <a:defRPr/>
              </a:pPr>
              <a:r>
                <a:rPr lang="en-US" altLang="zh-CN" sz="2400" b="1" dirty="0" smtClean="0">
                  <a:solidFill>
                    <a:prstClr val="white"/>
                  </a:solidFill>
                  <a:latin typeface="Times New Roman" pitchFamily="18" charset="0"/>
                  <a:ea typeface="微软雅黑" panose="020B0503020204020204" pitchFamily="34" charset="-122"/>
                  <a:cs typeface="Times New Roman" pitchFamily="18" charset="0"/>
                  <a:sym typeface="+mn-lt"/>
                </a:rPr>
                <a:t>§8</a:t>
              </a:r>
              <a:endParaRPr lang="en-US" altLang="zh-CN" sz="2400" b="1" dirty="0">
                <a:solidFill>
                  <a:prstClr val="white"/>
                </a:solidFill>
                <a:latin typeface="Times New Roman" pitchFamily="18" charset="0"/>
                <a:ea typeface="微软雅黑" panose="020B0503020204020204" pitchFamily="34" charset="-122"/>
                <a:cs typeface="Times New Roman" pitchFamily="18" charset="0"/>
                <a:sym typeface="+mn-lt"/>
              </a:endParaRPr>
            </a:p>
          </p:txBody>
        </p:sp>
      </p:grpSp>
      <p:sp>
        <p:nvSpPr>
          <p:cNvPr id="5" name="Text Box 42"/>
          <p:cNvSpPr txBox="1">
            <a:spLocks noChangeArrowheads="1"/>
          </p:cNvSpPr>
          <p:nvPr/>
        </p:nvSpPr>
        <p:spPr bwMode="auto">
          <a:xfrm>
            <a:off x="910630" y="1255201"/>
            <a:ext cx="10297144" cy="1134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algn="just" eaLnBrk="1" fontAlgn="base" hangingPunct="1">
              <a:lnSpc>
                <a:spcPct val="150000"/>
              </a:lnSpc>
              <a:spcBef>
                <a:spcPct val="50000"/>
              </a:spcBef>
              <a:spcAft>
                <a:spcPct val="0"/>
              </a:spcAft>
            </a:pPr>
            <a:r>
              <a:rPr lang="zh-CN" altLang="en-US" sz="2400" b="0" dirty="0" smtClean="0">
                <a:solidFill>
                  <a:prstClr val="black"/>
                </a:solidFill>
                <a:ea typeface="微软雅黑" panose="020B0503020204020204" pitchFamily="34" charset="-122"/>
                <a:cs typeface="Times New Roman" panose="02020603050405020304" pitchFamily="18" charset="0"/>
              </a:rPr>
              <a:t>        记 </a:t>
            </a:r>
            <a:r>
              <a:rPr lang="en-US" altLang="zh-CN" sz="2400" b="0" i="1" dirty="0" smtClean="0">
                <a:solidFill>
                  <a:prstClr val="black"/>
                </a:solidFill>
                <a:ea typeface="微软雅黑" panose="020B0503020204020204" pitchFamily="34" charset="-122"/>
                <a:cs typeface="Times New Roman" panose="02020603050405020304" pitchFamily="18" charset="0"/>
              </a:rPr>
              <a:t>M</a:t>
            </a:r>
            <a:r>
              <a:rPr lang="en-US" altLang="zh-CN" sz="2400" b="0" dirty="0">
                <a:solidFill>
                  <a:prstClr val="black"/>
                </a:solidFill>
                <a:ea typeface="微软雅黑" panose="020B0503020204020204" pitchFamily="34" charset="-122"/>
                <a:cs typeface="Times New Roman" panose="02020603050405020304" pitchFamily="18" charset="0"/>
              </a:rPr>
              <a:t>={</a:t>
            </a:r>
            <a:r>
              <a:rPr lang="zh-CN" altLang="en-US" sz="2400" b="0" dirty="0">
                <a:solidFill>
                  <a:prstClr val="black"/>
                </a:solidFill>
                <a:ea typeface="微软雅黑" panose="020B0503020204020204" pitchFamily="34" charset="-122"/>
                <a:cs typeface="Times New Roman" panose="02020603050405020304" pitchFamily="18" charset="0"/>
              </a:rPr>
              <a:t>所有</a:t>
            </a:r>
            <a:r>
              <a:rPr lang="en-US" altLang="zh-CN" sz="2400" b="0" dirty="0">
                <a:solidFill>
                  <a:prstClr val="black"/>
                </a:solidFill>
                <a:ea typeface="微软雅黑" panose="020B0503020204020204" pitchFamily="34" charset="-122"/>
                <a:cs typeface="Times New Roman" panose="02020603050405020304" pitchFamily="18" charset="0"/>
              </a:rPr>
              <a:t>4×4</a:t>
            </a:r>
            <a:r>
              <a:rPr lang="zh-CN" altLang="en-US" sz="2400" b="0" dirty="0">
                <a:solidFill>
                  <a:prstClr val="black"/>
                </a:solidFill>
                <a:ea typeface="微软雅黑" panose="020B0503020204020204" pitchFamily="34" charset="-122"/>
                <a:cs typeface="Times New Roman" panose="02020603050405020304" pitchFamily="18" charset="0"/>
              </a:rPr>
              <a:t>数字方</a:t>
            </a:r>
            <a:r>
              <a:rPr lang="en-US" altLang="zh-CN" sz="2400" b="0" dirty="0">
                <a:solidFill>
                  <a:prstClr val="black"/>
                </a:solidFill>
                <a:ea typeface="微软雅黑" panose="020B0503020204020204" pitchFamily="34" charset="-122"/>
                <a:cs typeface="Times New Roman" panose="02020603050405020304" pitchFamily="18" charset="0"/>
              </a:rPr>
              <a:t>}</a:t>
            </a:r>
            <a:r>
              <a:rPr lang="zh-CN" altLang="en-US" sz="2400" b="0" dirty="0">
                <a:solidFill>
                  <a:prstClr val="black"/>
                </a:solidFill>
                <a:ea typeface="微软雅黑" panose="020B0503020204020204" pitchFamily="34" charset="-122"/>
                <a:cs typeface="Times New Roman" panose="02020603050405020304" pitchFamily="18" charset="0"/>
              </a:rPr>
              <a:t>，</a:t>
            </a:r>
            <a:r>
              <a:rPr lang="zh-CN" altLang="en-US" sz="2400" b="0" dirty="0" smtClean="0">
                <a:solidFill>
                  <a:prstClr val="black"/>
                </a:solidFill>
                <a:ea typeface="微软雅黑" panose="020B0503020204020204" pitchFamily="34" charset="-122"/>
                <a:cs typeface="Times New Roman" panose="02020603050405020304" pitchFamily="18" charset="0"/>
              </a:rPr>
              <a:t>则 </a:t>
            </a:r>
            <a:r>
              <a:rPr lang="en-US" altLang="zh-CN" sz="2400" b="0" i="1" dirty="0" smtClean="0">
                <a:solidFill>
                  <a:prstClr val="black"/>
                </a:solidFill>
                <a:ea typeface="微软雅黑" panose="020B0503020204020204" pitchFamily="34" charset="-122"/>
                <a:cs typeface="Times New Roman" panose="02020603050405020304" pitchFamily="18" charset="0"/>
              </a:rPr>
              <a:t>M </a:t>
            </a:r>
            <a:r>
              <a:rPr lang="zh-CN" altLang="en-US" sz="2400" b="0" dirty="0" smtClean="0">
                <a:solidFill>
                  <a:prstClr val="black"/>
                </a:solidFill>
                <a:ea typeface="微软雅黑" panose="020B0503020204020204" pitchFamily="34" charset="-122"/>
                <a:cs typeface="Times New Roman" panose="02020603050405020304" pitchFamily="18" charset="0"/>
              </a:rPr>
              <a:t>是</a:t>
            </a:r>
            <a:r>
              <a:rPr lang="en-US" altLang="zh-CN" sz="2400" b="0" dirty="0">
                <a:solidFill>
                  <a:prstClr val="black"/>
                </a:solidFill>
                <a:ea typeface="微软雅黑" panose="020B0503020204020204" pitchFamily="34" charset="-122"/>
                <a:cs typeface="Times New Roman" panose="02020603050405020304" pitchFamily="18" charset="0"/>
              </a:rPr>
              <a:t>16</a:t>
            </a:r>
            <a:r>
              <a:rPr lang="zh-CN" altLang="en-US" sz="2400" b="0" dirty="0">
                <a:solidFill>
                  <a:prstClr val="black"/>
                </a:solidFill>
                <a:ea typeface="微软雅黑" panose="020B0503020204020204" pitchFamily="34" charset="-122"/>
                <a:cs typeface="Times New Roman" panose="02020603050405020304" pitchFamily="18" charset="0"/>
              </a:rPr>
              <a:t>维的</a:t>
            </a:r>
            <a:r>
              <a:rPr lang="zh-CN" altLang="en-US" sz="2400" b="0" dirty="0" smtClean="0">
                <a:solidFill>
                  <a:prstClr val="black"/>
                </a:solidFill>
                <a:ea typeface="微软雅黑" panose="020B0503020204020204" pitchFamily="34" charset="-122"/>
                <a:cs typeface="Times New Roman" panose="02020603050405020304" pitchFamily="18" charset="0"/>
              </a:rPr>
              <a:t>线性空间。而 </a:t>
            </a:r>
            <a:r>
              <a:rPr lang="en-US" altLang="zh-CN" sz="2400" b="0" i="1" dirty="0" smtClean="0">
                <a:solidFill>
                  <a:prstClr val="black"/>
                </a:solidFill>
                <a:ea typeface="微软雅黑" panose="020B0503020204020204" pitchFamily="34" charset="-122"/>
                <a:cs typeface="Times New Roman" panose="02020603050405020304" pitchFamily="18" charset="0"/>
              </a:rPr>
              <a:t>D</a:t>
            </a:r>
            <a:r>
              <a:rPr lang="en-US" altLang="zh-CN" sz="2400" b="0" baseline="-25000" dirty="0" smtClean="0">
                <a:solidFill>
                  <a:prstClr val="black"/>
                </a:solidFill>
                <a:ea typeface="微软雅黑" panose="020B0503020204020204" pitchFamily="34" charset="-122"/>
                <a:cs typeface="Times New Roman" panose="02020603050405020304" pitchFamily="18" charset="0"/>
              </a:rPr>
              <a:t>0 </a:t>
            </a:r>
            <a:r>
              <a:rPr lang="zh-CN" altLang="en-US" sz="2400" b="0" dirty="0" smtClean="0">
                <a:solidFill>
                  <a:prstClr val="black"/>
                </a:solidFill>
                <a:ea typeface="微软雅黑" panose="020B0503020204020204" pitchFamily="34" charset="-122"/>
                <a:cs typeface="Times New Roman" panose="02020603050405020304" pitchFamily="18" charset="0"/>
              </a:rPr>
              <a:t>是 </a:t>
            </a:r>
            <a:r>
              <a:rPr lang="en-US" altLang="zh-CN" sz="2400" b="0" i="1" dirty="0" smtClean="0">
                <a:solidFill>
                  <a:prstClr val="black"/>
                </a:solidFill>
                <a:ea typeface="微软雅黑" panose="020B0503020204020204" pitchFamily="34" charset="-122"/>
                <a:cs typeface="Times New Roman" panose="02020603050405020304" pitchFamily="18" charset="0"/>
              </a:rPr>
              <a:t>M </a:t>
            </a:r>
            <a:r>
              <a:rPr lang="zh-CN" altLang="en-US" sz="2400" b="0" dirty="0" smtClean="0">
                <a:solidFill>
                  <a:prstClr val="black"/>
                </a:solidFill>
                <a:ea typeface="微软雅黑" panose="020B0503020204020204" pitchFamily="34" charset="-122"/>
                <a:cs typeface="Times New Roman" panose="02020603050405020304" pitchFamily="18" charset="0"/>
              </a:rPr>
              <a:t>的</a:t>
            </a:r>
            <a:r>
              <a:rPr lang="zh-CN" altLang="en-US" sz="2400" b="0" dirty="0">
                <a:solidFill>
                  <a:prstClr val="black"/>
                </a:solidFill>
                <a:ea typeface="微软雅黑" panose="020B0503020204020204" pitchFamily="34" charset="-122"/>
                <a:cs typeface="Times New Roman" panose="02020603050405020304" pitchFamily="18" charset="0"/>
              </a:rPr>
              <a:t>子集，</a:t>
            </a:r>
            <a:r>
              <a:rPr lang="zh-CN" altLang="en-US" sz="2400" b="0" dirty="0" smtClean="0">
                <a:solidFill>
                  <a:prstClr val="black"/>
                </a:solidFill>
                <a:ea typeface="微软雅黑" panose="020B0503020204020204" pitchFamily="34" charset="-122"/>
                <a:cs typeface="Times New Roman" panose="02020603050405020304" pitchFamily="18" charset="0"/>
              </a:rPr>
              <a:t>因此 </a:t>
            </a:r>
            <a:r>
              <a:rPr lang="en-US" altLang="zh-CN" sz="2400" b="0" i="1" dirty="0" smtClean="0">
                <a:solidFill>
                  <a:prstClr val="black"/>
                </a:solidFill>
                <a:ea typeface="微软雅黑" panose="020B0503020204020204" pitchFamily="34" charset="-122"/>
                <a:cs typeface="Times New Roman" panose="02020603050405020304" pitchFamily="18" charset="0"/>
              </a:rPr>
              <a:t>D</a:t>
            </a:r>
            <a:r>
              <a:rPr lang="en-US" altLang="zh-CN" sz="2400" b="0" baseline="-25000" dirty="0" smtClean="0">
                <a:solidFill>
                  <a:prstClr val="black"/>
                </a:solidFill>
                <a:ea typeface="微软雅黑" panose="020B0503020204020204" pitchFamily="34" charset="-122"/>
                <a:cs typeface="Times New Roman" panose="02020603050405020304" pitchFamily="18" charset="0"/>
              </a:rPr>
              <a:t>0 </a:t>
            </a:r>
            <a:r>
              <a:rPr lang="zh-CN" altLang="en-US" sz="2400" b="0" dirty="0" smtClean="0">
                <a:solidFill>
                  <a:prstClr val="black"/>
                </a:solidFill>
                <a:ea typeface="微软雅黑" panose="020B0503020204020204" pitchFamily="34" charset="-122"/>
                <a:cs typeface="Times New Roman" panose="02020603050405020304" pitchFamily="18" charset="0"/>
              </a:rPr>
              <a:t>是</a:t>
            </a:r>
            <a:r>
              <a:rPr lang="zh-CN" altLang="en-US" sz="2400" b="0" dirty="0">
                <a:solidFill>
                  <a:prstClr val="black"/>
                </a:solidFill>
                <a:ea typeface="微软雅黑" panose="020B0503020204020204" pitchFamily="34" charset="-122"/>
                <a:cs typeface="Times New Roman" panose="02020603050405020304" pitchFamily="18" charset="0"/>
              </a:rPr>
              <a:t>有限维的</a:t>
            </a:r>
            <a:r>
              <a:rPr lang="zh-CN" altLang="en-US" sz="2400" b="0" dirty="0" smtClean="0">
                <a:solidFill>
                  <a:prstClr val="black"/>
                </a:solidFill>
                <a:ea typeface="微软雅黑" panose="020B0503020204020204" pitchFamily="34" charset="-122"/>
                <a:cs typeface="Times New Roman" panose="02020603050405020304" pitchFamily="18" charset="0"/>
              </a:rPr>
              <a:t>线性空间。</a:t>
            </a:r>
          </a:p>
        </p:txBody>
      </p:sp>
      <p:sp>
        <p:nvSpPr>
          <p:cNvPr id="6" name="Text Box 42"/>
          <p:cNvSpPr txBox="1">
            <a:spLocks noChangeArrowheads="1"/>
          </p:cNvSpPr>
          <p:nvPr/>
        </p:nvSpPr>
        <p:spPr bwMode="auto">
          <a:xfrm>
            <a:off x="910630" y="2552962"/>
            <a:ext cx="10297144"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algn="just" eaLnBrk="1" fontAlgn="base" hangingPunct="1">
              <a:lnSpc>
                <a:spcPct val="150000"/>
              </a:lnSpc>
              <a:spcBef>
                <a:spcPct val="50000"/>
              </a:spcBef>
              <a:spcAft>
                <a:spcPct val="0"/>
              </a:spcAft>
            </a:pPr>
            <a:r>
              <a:rPr lang="zh-CN" altLang="en-US" sz="2400" b="0" dirty="0" smtClean="0">
                <a:solidFill>
                  <a:prstClr val="black"/>
                </a:solidFill>
                <a:ea typeface="微软雅黑" panose="020B0503020204020204" pitchFamily="34" charset="-122"/>
                <a:cs typeface="Times New Roman" panose="02020603050405020304" pitchFamily="18" charset="0"/>
              </a:rPr>
              <a:t>        根据</a:t>
            </a:r>
            <a:r>
              <a:rPr lang="zh-CN" altLang="en-US" sz="2400" b="0" dirty="0">
                <a:solidFill>
                  <a:prstClr val="black"/>
                </a:solidFill>
                <a:ea typeface="微软雅黑" panose="020B0503020204020204" pitchFamily="34" charset="-122"/>
                <a:cs typeface="Times New Roman" panose="02020603050405020304" pitchFamily="18" charset="0"/>
              </a:rPr>
              <a:t>线性空间的性质，如果能够</a:t>
            </a:r>
            <a:r>
              <a:rPr lang="zh-CN" altLang="en-US" sz="2400" b="0" dirty="0" smtClean="0">
                <a:solidFill>
                  <a:prstClr val="black"/>
                </a:solidFill>
                <a:ea typeface="微软雅黑" panose="020B0503020204020204" pitchFamily="34" charset="-122"/>
                <a:cs typeface="Times New Roman" panose="02020603050405020304" pitchFamily="18" charset="0"/>
              </a:rPr>
              <a:t>得到 </a:t>
            </a:r>
            <a:r>
              <a:rPr lang="en-US" altLang="zh-CN" sz="2400" b="0" i="1" dirty="0" smtClean="0">
                <a:solidFill>
                  <a:prstClr val="black"/>
                </a:solidFill>
                <a:ea typeface="微软雅黑" panose="020B0503020204020204" pitchFamily="34" charset="-122"/>
                <a:cs typeface="Times New Roman" panose="02020603050405020304" pitchFamily="18" charset="0"/>
              </a:rPr>
              <a:t>D</a:t>
            </a:r>
            <a:r>
              <a:rPr lang="en-US" altLang="zh-CN" sz="2400" b="0" baseline="-25000" dirty="0" smtClean="0">
                <a:solidFill>
                  <a:prstClr val="black"/>
                </a:solidFill>
                <a:ea typeface="微软雅黑" panose="020B0503020204020204" pitchFamily="34" charset="-122"/>
                <a:cs typeface="Times New Roman" panose="02020603050405020304" pitchFamily="18" charset="0"/>
              </a:rPr>
              <a:t>0 </a:t>
            </a:r>
            <a:r>
              <a:rPr lang="zh-CN" altLang="en-US" sz="2400" b="0" dirty="0" smtClean="0">
                <a:solidFill>
                  <a:prstClr val="black"/>
                </a:solidFill>
                <a:ea typeface="微软雅黑" panose="020B0503020204020204" pitchFamily="34" charset="-122"/>
                <a:cs typeface="Times New Roman" panose="02020603050405020304" pitchFamily="18" charset="0"/>
              </a:rPr>
              <a:t>的</a:t>
            </a:r>
            <a:r>
              <a:rPr lang="zh-CN" altLang="en-US" sz="2400" b="0" dirty="0">
                <a:solidFill>
                  <a:prstClr val="black"/>
                </a:solidFill>
                <a:ea typeface="微软雅黑" panose="020B0503020204020204" pitchFamily="34" charset="-122"/>
                <a:cs typeface="Times New Roman" panose="02020603050405020304" pitchFamily="18" charset="0"/>
              </a:rPr>
              <a:t>一个基，</a:t>
            </a:r>
            <a:r>
              <a:rPr lang="zh-CN" altLang="en-US" sz="2400" b="0" dirty="0" smtClean="0">
                <a:solidFill>
                  <a:prstClr val="black"/>
                </a:solidFill>
                <a:ea typeface="微软雅黑" panose="020B0503020204020204" pitchFamily="34" charset="-122"/>
                <a:cs typeface="Times New Roman" panose="02020603050405020304" pitchFamily="18" charset="0"/>
              </a:rPr>
              <a:t>则任意一个</a:t>
            </a:r>
            <a:r>
              <a:rPr lang="zh-CN" altLang="en-US" sz="2400" b="0" dirty="0">
                <a:solidFill>
                  <a:prstClr val="black"/>
                </a:solidFill>
                <a:ea typeface="微软雅黑" panose="020B0503020204020204" pitchFamily="34" charset="-122"/>
                <a:cs typeface="Times New Roman" panose="02020603050405020304" pitchFamily="18" charset="0"/>
              </a:rPr>
              <a:t>丢勒幻方均可由这个基线性</a:t>
            </a:r>
            <a:r>
              <a:rPr lang="zh-CN" altLang="en-US" sz="2400" b="0" dirty="0" smtClean="0">
                <a:solidFill>
                  <a:prstClr val="black"/>
                </a:solidFill>
                <a:ea typeface="微软雅黑" panose="020B0503020204020204" pitchFamily="34" charset="-122"/>
                <a:cs typeface="Times New Roman" panose="02020603050405020304" pitchFamily="18" charset="0"/>
              </a:rPr>
              <a:t>表示。</a:t>
            </a:r>
          </a:p>
        </p:txBody>
      </p:sp>
      <p:sp>
        <p:nvSpPr>
          <p:cNvPr id="7" name="Text Box 42"/>
          <p:cNvSpPr txBox="1">
            <a:spLocks noChangeArrowheads="1"/>
          </p:cNvSpPr>
          <p:nvPr/>
        </p:nvSpPr>
        <p:spPr bwMode="auto">
          <a:xfrm>
            <a:off x="910630" y="3885250"/>
            <a:ext cx="10297144"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algn="just" eaLnBrk="1" fontAlgn="base" hangingPunct="1">
              <a:lnSpc>
                <a:spcPct val="150000"/>
              </a:lnSpc>
              <a:spcBef>
                <a:spcPct val="50000"/>
              </a:spcBef>
              <a:spcAft>
                <a:spcPct val="0"/>
              </a:spcAft>
            </a:pPr>
            <a:r>
              <a:rPr lang="zh-CN" altLang="en-US" sz="2400" b="0" dirty="0" smtClean="0">
                <a:solidFill>
                  <a:prstClr val="black"/>
                </a:solidFill>
                <a:ea typeface="微软雅黑" panose="020B0503020204020204" pitchFamily="34" charset="-122"/>
                <a:cs typeface="Times New Roman" panose="02020603050405020304" pitchFamily="18" charset="0"/>
              </a:rPr>
              <a:t>        通过</a:t>
            </a:r>
            <a:r>
              <a:rPr lang="zh-CN" altLang="en-US" sz="2400" b="0" dirty="0">
                <a:solidFill>
                  <a:prstClr val="black"/>
                </a:solidFill>
                <a:ea typeface="微软雅黑" panose="020B0503020204020204" pitchFamily="34" charset="-122"/>
                <a:cs typeface="Times New Roman" panose="02020603050405020304" pitchFamily="18" charset="0"/>
              </a:rPr>
              <a:t>用</a:t>
            </a:r>
            <a:r>
              <a:rPr lang="en-US" altLang="zh-CN" sz="2400" b="0" dirty="0">
                <a:solidFill>
                  <a:prstClr val="black"/>
                </a:solidFill>
                <a:ea typeface="微软雅黑" panose="020B0503020204020204" pitchFamily="34" charset="-122"/>
                <a:cs typeface="Times New Roman" panose="02020603050405020304" pitchFamily="18" charset="0"/>
              </a:rPr>
              <a:t>0</a:t>
            </a:r>
            <a:r>
              <a:rPr lang="zh-CN" altLang="en-US" sz="2400" b="0" dirty="0">
                <a:solidFill>
                  <a:prstClr val="black"/>
                </a:solidFill>
                <a:ea typeface="微软雅黑" panose="020B0503020204020204" pitchFamily="34" charset="-122"/>
                <a:cs typeface="Times New Roman" panose="02020603050405020304" pitchFamily="18" charset="0"/>
              </a:rPr>
              <a:t>，</a:t>
            </a:r>
            <a:r>
              <a:rPr lang="en-US" altLang="zh-CN" sz="2400" b="0" dirty="0">
                <a:solidFill>
                  <a:prstClr val="black"/>
                </a:solidFill>
                <a:ea typeface="微软雅黑" panose="020B0503020204020204" pitchFamily="34" charset="-122"/>
                <a:cs typeface="Times New Roman" panose="02020603050405020304" pitchFamily="18" charset="0"/>
              </a:rPr>
              <a:t>1</a:t>
            </a:r>
            <a:r>
              <a:rPr lang="zh-CN" altLang="en-US" sz="2400" b="0" dirty="0">
                <a:solidFill>
                  <a:prstClr val="black"/>
                </a:solidFill>
                <a:ea typeface="微软雅黑" panose="020B0503020204020204" pitchFamily="34" charset="-122"/>
                <a:cs typeface="Times New Roman" panose="02020603050405020304" pitchFamily="18" charset="0"/>
              </a:rPr>
              <a:t>两个数字组合的方法</a:t>
            </a:r>
            <a:r>
              <a:rPr lang="zh-CN" altLang="en-US" sz="2400" b="0" dirty="0" smtClean="0">
                <a:solidFill>
                  <a:prstClr val="black"/>
                </a:solidFill>
                <a:ea typeface="微软雅黑" panose="020B0503020204020204" pitchFamily="34" charset="-122"/>
                <a:cs typeface="Times New Roman" panose="02020603050405020304" pitchFamily="18" charset="0"/>
              </a:rPr>
              <a:t>构造 </a:t>
            </a:r>
            <a:r>
              <a:rPr lang="en-US" altLang="zh-CN" sz="2400" b="0" i="1" dirty="0" smtClean="0">
                <a:solidFill>
                  <a:prstClr val="black"/>
                </a:solidFill>
                <a:ea typeface="微软雅黑" panose="020B0503020204020204" pitchFamily="34" charset="-122"/>
                <a:cs typeface="Times New Roman" panose="02020603050405020304" pitchFamily="18" charset="0"/>
              </a:rPr>
              <a:t>R</a:t>
            </a:r>
            <a:r>
              <a:rPr lang="en-US" altLang="zh-CN" sz="2400" b="0" dirty="0" smtClean="0">
                <a:solidFill>
                  <a:prstClr val="black"/>
                </a:solidFill>
                <a:ea typeface="微软雅黑" panose="020B0503020204020204" pitchFamily="34" charset="-122"/>
                <a:cs typeface="Times New Roman" panose="02020603050405020304" pitchFamily="18" charset="0"/>
              </a:rPr>
              <a:t>=</a:t>
            </a:r>
            <a:r>
              <a:rPr lang="en-US" altLang="zh-CN" sz="2400" b="0" i="1" dirty="0" smtClean="0">
                <a:solidFill>
                  <a:prstClr val="black"/>
                </a:solidFill>
                <a:ea typeface="微软雅黑" panose="020B0503020204020204" pitchFamily="34" charset="-122"/>
                <a:cs typeface="Times New Roman" panose="02020603050405020304" pitchFamily="18" charset="0"/>
              </a:rPr>
              <a:t>C</a:t>
            </a:r>
            <a:r>
              <a:rPr lang="en-US" altLang="zh-CN" sz="2400" b="0" dirty="0" smtClean="0">
                <a:solidFill>
                  <a:prstClr val="black"/>
                </a:solidFill>
                <a:ea typeface="微软雅黑" panose="020B0503020204020204" pitchFamily="34" charset="-122"/>
                <a:cs typeface="Times New Roman" panose="02020603050405020304" pitchFamily="18" charset="0"/>
              </a:rPr>
              <a:t>=</a:t>
            </a:r>
            <a:r>
              <a:rPr lang="en-US" altLang="zh-CN" sz="2400" b="0" i="1" dirty="0" smtClean="0">
                <a:solidFill>
                  <a:prstClr val="black"/>
                </a:solidFill>
                <a:ea typeface="微软雅黑" panose="020B0503020204020204" pitchFamily="34" charset="-122"/>
                <a:cs typeface="Times New Roman" panose="02020603050405020304" pitchFamily="18" charset="0"/>
              </a:rPr>
              <a:t>D</a:t>
            </a:r>
            <a:r>
              <a:rPr lang="en-US" altLang="zh-CN" sz="2400" b="0" dirty="0" smtClean="0">
                <a:solidFill>
                  <a:prstClr val="black"/>
                </a:solidFill>
                <a:ea typeface="微软雅黑" panose="020B0503020204020204" pitchFamily="34" charset="-122"/>
                <a:cs typeface="Times New Roman" panose="02020603050405020304" pitchFamily="18" charset="0"/>
              </a:rPr>
              <a:t>=</a:t>
            </a:r>
            <a:r>
              <a:rPr lang="en-US" altLang="zh-CN" sz="2400" b="0" i="1" dirty="0" smtClean="0">
                <a:solidFill>
                  <a:prstClr val="black"/>
                </a:solidFill>
                <a:ea typeface="微软雅黑" panose="020B0503020204020204" pitchFamily="34" charset="-122"/>
                <a:cs typeface="Times New Roman" panose="02020603050405020304" pitchFamily="18" charset="0"/>
              </a:rPr>
              <a:t>S</a:t>
            </a:r>
            <a:r>
              <a:rPr lang="en-US" altLang="zh-CN" sz="2400" b="0" dirty="0" smtClean="0">
                <a:solidFill>
                  <a:prstClr val="black"/>
                </a:solidFill>
                <a:ea typeface="微软雅黑" panose="020B0503020204020204" pitchFamily="34" charset="-122"/>
                <a:cs typeface="Times New Roman" panose="02020603050405020304" pitchFamily="18" charset="0"/>
              </a:rPr>
              <a:t>=1 </a:t>
            </a:r>
            <a:r>
              <a:rPr lang="zh-CN" altLang="en-US" sz="2400" b="0" dirty="0" smtClean="0">
                <a:solidFill>
                  <a:prstClr val="black"/>
                </a:solidFill>
                <a:ea typeface="微软雅黑" panose="020B0503020204020204" pitchFamily="34" charset="-122"/>
                <a:cs typeface="Times New Roman" panose="02020603050405020304" pitchFamily="18" charset="0"/>
              </a:rPr>
              <a:t>的</a:t>
            </a:r>
            <a:r>
              <a:rPr lang="zh-CN" altLang="en-US" sz="2400" b="0" dirty="0">
                <a:solidFill>
                  <a:prstClr val="black"/>
                </a:solidFill>
                <a:ea typeface="微软雅黑" panose="020B0503020204020204" pitchFamily="34" charset="-122"/>
                <a:cs typeface="Times New Roman" panose="02020603050405020304" pitchFamily="18" charset="0"/>
              </a:rPr>
              <a:t>所有幻方，</a:t>
            </a:r>
            <a:r>
              <a:rPr lang="zh-CN" altLang="en-US" sz="2400" b="0" dirty="0" smtClean="0">
                <a:solidFill>
                  <a:prstClr val="black"/>
                </a:solidFill>
                <a:ea typeface="微软雅黑" panose="020B0503020204020204" pitchFamily="34" charset="-122"/>
                <a:cs typeface="Times New Roman" panose="02020603050405020304" pitchFamily="18" charset="0"/>
              </a:rPr>
              <a:t>称为</a:t>
            </a:r>
            <a:r>
              <a:rPr lang="zh-CN" altLang="en-US" sz="2400" b="0" dirty="0">
                <a:solidFill>
                  <a:prstClr val="black"/>
                </a:solidFill>
                <a:ea typeface="微软雅黑" panose="020B0503020204020204" pitchFamily="34" charset="-122"/>
                <a:cs typeface="Times New Roman" panose="02020603050405020304" pitchFamily="18" charset="0"/>
              </a:rPr>
              <a:t>基本幻方，共有</a:t>
            </a:r>
            <a:r>
              <a:rPr lang="en-US" altLang="zh-CN" sz="2400" b="0" dirty="0">
                <a:solidFill>
                  <a:prstClr val="black"/>
                </a:solidFill>
                <a:ea typeface="微软雅黑" panose="020B0503020204020204" pitchFamily="34" charset="-122"/>
                <a:cs typeface="Times New Roman" panose="02020603050405020304" pitchFamily="18" charset="0"/>
              </a:rPr>
              <a:t>8</a:t>
            </a:r>
            <a:r>
              <a:rPr lang="zh-CN" altLang="en-US" sz="2400" b="0" dirty="0">
                <a:solidFill>
                  <a:prstClr val="black"/>
                </a:solidFill>
                <a:ea typeface="微软雅黑" panose="020B0503020204020204" pitchFamily="34" charset="-122"/>
                <a:cs typeface="Times New Roman" panose="02020603050405020304" pitchFamily="18" charset="0"/>
              </a:rPr>
              <a:t>个，记</a:t>
            </a:r>
            <a:r>
              <a:rPr lang="zh-CN" altLang="en-US" sz="2400" b="0" dirty="0" smtClean="0">
                <a:solidFill>
                  <a:prstClr val="black"/>
                </a:solidFill>
                <a:ea typeface="微软雅黑" panose="020B0503020204020204" pitchFamily="34" charset="-122"/>
                <a:cs typeface="Times New Roman" panose="02020603050405020304" pitchFamily="18" charset="0"/>
              </a:rPr>
              <a:t>为 </a:t>
            </a:r>
            <a:r>
              <a:rPr lang="en-US" altLang="zh-CN" sz="2400" i="1" dirty="0" smtClean="0">
                <a:solidFill>
                  <a:prstClr val="black"/>
                </a:solidFill>
                <a:ea typeface="微软雅黑" panose="020B0503020204020204" pitchFamily="34" charset="-122"/>
                <a:cs typeface="Times New Roman" panose="02020603050405020304" pitchFamily="18" charset="0"/>
              </a:rPr>
              <a:t>Q</a:t>
            </a:r>
            <a:r>
              <a:rPr lang="en-US" altLang="zh-CN" sz="2400" b="0" i="1" baseline="-25000" dirty="0" smtClean="0">
                <a:solidFill>
                  <a:prstClr val="black"/>
                </a:solidFill>
                <a:ea typeface="微软雅黑" panose="020B0503020204020204" pitchFamily="34" charset="-122"/>
                <a:cs typeface="Times New Roman" panose="02020603050405020304" pitchFamily="18" charset="0"/>
              </a:rPr>
              <a:t>i</a:t>
            </a:r>
            <a:r>
              <a:rPr lang="en-US" altLang="zh-CN" sz="2400" b="0" dirty="0" smtClean="0">
                <a:solidFill>
                  <a:prstClr val="black"/>
                </a:solidFill>
                <a:ea typeface="微软雅黑" panose="020B0503020204020204" pitchFamily="34" charset="-122"/>
                <a:cs typeface="Times New Roman" panose="02020603050405020304" pitchFamily="18" charset="0"/>
              </a:rPr>
              <a:t>(</a:t>
            </a:r>
            <a:r>
              <a:rPr lang="en-US" altLang="zh-CN" sz="2400" b="0" i="1" dirty="0" err="1" smtClean="0">
                <a:solidFill>
                  <a:prstClr val="black"/>
                </a:solidFill>
                <a:ea typeface="微软雅黑" panose="020B0503020204020204" pitchFamily="34" charset="-122"/>
                <a:cs typeface="Times New Roman" panose="02020603050405020304" pitchFamily="18" charset="0"/>
              </a:rPr>
              <a:t>i</a:t>
            </a:r>
            <a:r>
              <a:rPr lang="en-US" altLang="zh-CN" sz="2400" b="0" dirty="0" smtClean="0">
                <a:solidFill>
                  <a:prstClr val="black"/>
                </a:solidFill>
                <a:ea typeface="微软雅黑" panose="020B0503020204020204" pitchFamily="34" charset="-122"/>
                <a:cs typeface="Times New Roman" panose="02020603050405020304" pitchFamily="18" charset="0"/>
              </a:rPr>
              <a:t>=1, 2, </a:t>
            </a:r>
            <a:r>
              <a:rPr lang="en-US" altLang="zh-CN" sz="2400" b="0" dirty="0" smtClean="0">
                <a:solidFill>
                  <a:prstClr val="black"/>
                </a:solidFill>
                <a:latin typeface="宋体"/>
                <a:ea typeface="宋体"/>
                <a:cs typeface="Times New Roman" panose="02020603050405020304" pitchFamily="18" charset="0"/>
              </a:rPr>
              <a:t>…</a:t>
            </a:r>
            <a:r>
              <a:rPr lang="en-US" altLang="zh-CN" sz="2400" b="0" dirty="0" smtClean="0">
                <a:solidFill>
                  <a:prstClr val="black"/>
                </a:solidFill>
                <a:ea typeface="微软雅黑" panose="020B0503020204020204" pitchFamily="34" charset="-122"/>
                <a:cs typeface="Times New Roman" panose="02020603050405020304" pitchFamily="18" charset="0"/>
              </a:rPr>
              <a:t>, 8</a:t>
            </a:r>
            <a:r>
              <a:rPr lang="en-US" altLang="zh-CN" sz="2400" b="0" dirty="0">
                <a:solidFill>
                  <a:prstClr val="black"/>
                </a:solidFill>
                <a:ea typeface="微软雅黑" panose="020B0503020204020204" pitchFamily="34" charset="-122"/>
                <a:cs typeface="Times New Roman" panose="02020603050405020304" pitchFamily="18" charset="0"/>
              </a:rPr>
              <a:t>)</a:t>
            </a:r>
            <a:r>
              <a:rPr lang="zh-CN" altLang="en-US" sz="2400" b="0" dirty="0">
                <a:solidFill>
                  <a:prstClr val="black"/>
                </a:solidFill>
                <a:ea typeface="微软雅黑" panose="020B0503020204020204" pitchFamily="34" charset="-122"/>
                <a:cs typeface="Times New Roman" panose="02020603050405020304" pitchFamily="18" charset="0"/>
              </a:rPr>
              <a:t>：</a:t>
            </a:r>
            <a:endParaRPr lang="zh-CN" altLang="en-US" sz="2400" b="0" dirty="0" smtClean="0">
              <a:solidFill>
                <a:prstClr val="black"/>
              </a:solidFill>
              <a:ea typeface="微软雅黑" panose="020B0503020204020204" pitchFamily="34" charset="-122"/>
              <a:cs typeface="Times New Roman" panose="02020603050405020304" pitchFamily="18" charset="0"/>
            </a:endParaRPr>
          </a:p>
        </p:txBody>
      </p:sp>
    </p:spTree>
    <p:custDataLst>
      <p:tags r:id="rId1"/>
    </p:custDataLst>
    <p:extLst>
      <p:ext uri="{BB962C8B-B14F-4D97-AF65-F5344CB8AC3E}">
        <p14:creationId xmlns:p14="http://schemas.microsoft.com/office/powerpoint/2010/main" val="6838320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wipe(left)">
                                      <p:cBhvr>
                                        <p:cTn id="12" dur="5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animEffect transition="in" filter="wipe(left)">
                                      <p:cBhvr>
                                        <p:cTn id="17"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a:extLst>
              <a:ext uri="{FF2B5EF4-FFF2-40B4-BE49-F238E27FC236}">
                <a16:creationId xmlns:a16="http://schemas.microsoft.com/office/drawing/2014/main" xmlns="" id="{1C79A3DF-D1DD-4DCD-BBCA-3F9A1B85B033}"/>
              </a:ext>
            </a:extLst>
          </p:cNvPr>
          <p:cNvGrpSpPr/>
          <p:nvPr/>
        </p:nvGrpSpPr>
        <p:grpSpPr>
          <a:xfrm>
            <a:off x="486158" y="312361"/>
            <a:ext cx="2601172" cy="556191"/>
            <a:chOff x="486158" y="414665"/>
            <a:chExt cx="2601172" cy="556191"/>
          </a:xfrm>
        </p:grpSpPr>
        <p:sp>
          <p:nvSpPr>
            <p:cNvPr id="23" name="矩形 22">
              <a:extLst>
                <a:ext uri="{FF2B5EF4-FFF2-40B4-BE49-F238E27FC236}">
                  <a16:creationId xmlns:a16="http://schemas.microsoft.com/office/drawing/2014/main" xmlns="" id="{D694509D-4481-4D7D-B3BE-D6D36C1F91F3}"/>
                </a:ext>
              </a:extLst>
            </p:cNvPr>
            <p:cNvSpPr/>
            <p:nvPr/>
          </p:nvSpPr>
          <p:spPr>
            <a:xfrm>
              <a:off x="1172352" y="414665"/>
              <a:ext cx="1914978" cy="523220"/>
            </a:xfrm>
            <a:prstGeom prst="rect">
              <a:avLst/>
            </a:prstGeom>
          </p:spPr>
          <p:txBody>
            <a:bodyPr wrap="square">
              <a:spAutoFit/>
            </a:bodyPr>
            <a:lstStyle/>
            <a:p>
              <a:pPr lvl="0">
                <a:defRPr/>
              </a:pPr>
              <a:r>
                <a:rPr lang="zh-CN" altLang="en-US" sz="2800" b="1" spc="300" dirty="0">
                  <a:solidFill>
                    <a:prstClr val="black">
                      <a:lumMod val="95000"/>
                      <a:lumOff val="5000"/>
                    </a:prstClr>
                  </a:solidFill>
                  <a:latin typeface="微软雅黑" panose="020B0503020204020204" pitchFamily="34" charset="-122"/>
                  <a:ea typeface="微软雅黑" panose="020B0503020204020204" pitchFamily="34" charset="-122"/>
                  <a:cs typeface="+mn-ea"/>
                  <a:sym typeface="+mn-lt"/>
                </a:rPr>
                <a:t>丢勒幻方</a:t>
              </a:r>
            </a:p>
          </p:txBody>
        </p:sp>
        <p:sp>
          <p:nvSpPr>
            <p:cNvPr id="24" name="矩形 23">
              <a:extLst>
                <a:ext uri="{FF2B5EF4-FFF2-40B4-BE49-F238E27FC236}">
                  <a16:creationId xmlns:a16="http://schemas.microsoft.com/office/drawing/2014/main" xmlns="" id="{585731C8-2130-4A42-BDC6-479492FADCAA}"/>
                </a:ext>
              </a:extLst>
            </p:cNvPr>
            <p:cNvSpPr/>
            <p:nvPr/>
          </p:nvSpPr>
          <p:spPr>
            <a:xfrm>
              <a:off x="486158" y="509191"/>
              <a:ext cx="577495" cy="461665"/>
            </a:xfrm>
            <a:prstGeom prst="rect">
              <a:avLst/>
            </a:prstGeom>
          </p:spPr>
          <p:txBody>
            <a:bodyPr wrap="square">
              <a:spAutoFit/>
            </a:bodyPr>
            <a:lstStyle/>
            <a:p>
              <a:pPr lvl="0" algn="ctr">
                <a:defRPr/>
              </a:pPr>
              <a:r>
                <a:rPr lang="en-US" altLang="zh-CN" sz="2400" b="1" dirty="0" smtClean="0">
                  <a:solidFill>
                    <a:prstClr val="white"/>
                  </a:solidFill>
                  <a:latin typeface="Times New Roman" pitchFamily="18" charset="0"/>
                  <a:ea typeface="微软雅黑" panose="020B0503020204020204" pitchFamily="34" charset="-122"/>
                  <a:cs typeface="Times New Roman" pitchFamily="18" charset="0"/>
                  <a:sym typeface="+mn-lt"/>
                </a:rPr>
                <a:t>§8</a:t>
              </a:r>
              <a:endParaRPr lang="en-US" altLang="zh-CN" sz="2400" b="1" dirty="0">
                <a:solidFill>
                  <a:prstClr val="white"/>
                </a:solidFill>
                <a:latin typeface="Times New Roman" pitchFamily="18" charset="0"/>
                <a:ea typeface="微软雅黑" panose="020B0503020204020204" pitchFamily="34" charset="-122"/>
                <a:cs typeface="Times New Roman" pitchFamily="18" charset="0"/>
                <a:sym typeface="+mn-lt"/>
              </a:endParaRPr>
            </a:p>
          </p:txBody>
        </p:sp>
      </p:grpSp>
      <p:graphicFrame>
        <p:nvGraphicFramePr>
          <p:cNvPr id="7" name="Group 147"/>
          <p:cNvGraphicFramePr>
            <a:graphicFrameLocks noGrp="1"/>
          </p:cNvGraphicFramePr>
          <p:nvPr>
            <p:extLst>
              <p:ext uri="{D42A27DB-BD31-4B8C-83A1-F6EECF244321}">
                <p14:modId xmlns:p14="http://schemas.microsoft.com/office/powerpoint/2010/main" val="1093150884"/>
              </p:ext>
            </p:extLst>
          </p:nvPr>
        </p:nvGraphicFramePr>
        <p:xfrm>
          <a:off x="1242069" y="1238673"/>
          <a:ext cx="2484000" cy="1584872"/>
        </p:xfrm>
        <a:graphic>
          <a:graphicData uri="http://schemas.openxmlformats.org/drawingml/2006/table">
            <a:tbl>
              <a:tblPr/>
              <a:tblGrid>
                <a:gridCol w="612000"/>
                <a:gridCol w="468000"/>
                <a:gridCol w="468000"/>
                <a:gridCol w="468000"/>
                <a:gridCol w="468000"/>
              </a:tblGrid>
              <a:tr h="396000">
                <a:tc rowSpan="4">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dirty="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Q</a:t>
                      </a:r>
                      <a:r>
                        <a:rPr kumimoji="0" lang="en-US" altLang="zh-CN" sz="2000" b="0" i="0" u="none" strike="noStrike" cap="none" normalizeH="0" baseline="-25000" dirty="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1</a:t>
                      </a:r>
                      <a:r>
                        <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a:t>
                      </a:r>
                    </a:p>
                  </a:txBody>
                  <a:tcPr marT="45709" marB="45709" anchor="ctr" horzOverflow="overflow">
                    <a:lnL w="12700" cap="flat" cmpd="sng" algn="ctr">
                      <a:solidFill>
                        <a:sysClr val="window" lastClr="FFFFFF"/>
                      </a:solidFill>
                      <a:prstDash val="solid"/>
                      <a:round/>
                      <a:headEnd type="none" w="med" len="med"/>
                      <a:tailEnd type="none" w="med" len="med"/>
                    </a:lnL>
                    <a:lnR w="12700" cmpd="sng">
                      <a:solidFill>
                        <a:srgbClr val="285301"/>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286" rtl="0" eaLnBrk="1" latinLnBrk="0" hangingPunct="1">
                        <a:defRPr sz="1700" kern="1200">
                          <a:solidFill>
                            <a:schemeClr val="tx1"/>
                          </a:solidFill>
                          <a:latin typeface="微软雅黑"/>
                          <a:ea typeface="微软雅黑"/>
                        </a:defRPr>
                      </a:lvl1pPr>
                      <a:lvl2pPr marL="457143" algn="l" defTabSz="914286" rtl="0" eaLnBrk="1" latinLnBrk="0" hangingPunct="1">
                        <a:defRPr sz="1700" kern="1200">
                          <a:solidFill>
                            <a:schemeClr val="tx1"/>
                          </a:solidFill>
                          <a:latin typeface="微软雅黑"/>
                          <a:ea typeface="微软雅黑"/>
                        </a:defRPr>
                      </a:lvl2pPr>
                      <a:lvl3pPr marL="914286" algn="l" defTabSz="914286" rtl="0" eaLnBrk="1" latinLnBrk="0" hangingPunct="1">
                        <a:defRPr sz="1700" kern="1200">
                          <a:solidFill>
                            <a:schemeClr val="tx1"/>
                          </a:solidFill>
                          <a:latin typeface="微软雅黑"/>
                          <a:ea typeface="微软雅黑"/>
                        </a:defRPr>
                      </a:lvl3pPr>
                      <a:lvl4pPr marL="1371430" algn="l" defTabSz="914286" rtl="0" eaLnBrk="1" latinLnBrk="0" hangingPunct="1">
                        <a:defRPr sz="1700" kern="1200">
                          <a:solidFill>
                            <a:schemeClr val="tx1"/>
                          </a:solidFill>
                          <a:latin typeface="微软雅黑"/>
                          <a:ea typeface="微软雅黑"/>
                        </a:defRPr>
                      </a:lvl4pPr>
                      <a:lvl5pPr marL="1828573" algn="l" defTabSz="914286" rtl="0" eaLnBrk="1" latinLnBrk="0" hangingPunct="1">
                        <a:defRPr sz="1700" kern="1200">
                          <a:solidFill>
                            <a:schemeClr val="tx1"/>
                          </a:solidFill>
                          <a:latin typeface="微软雅黑"/>
                          <a:ea typeface="微软雅黑"/>
                        </a:defRPr>
                      </a:lvl5pPr>
                      <a:lvl6pPr marL="2285718" algn="l" defTabSz="914286" rtl="0" eaLnBrk="1" latinLnBrk="0" hangingPunct="1">
                        <a:defRPr sz="1700" kern="1200">
                          <a:solidFill>
                            <a:schemeClr val="tx1"/>
                          </a:solidFill>
                          <a:latin typeface="微软雅黑"/>
                          <a:ea typeface="微软雅黑"/>
                        </a:defRPr>
                      </a:lvl6pPr>
                      <a:lvl7pPr marL="2742861" algn="l" defTabSz="914286" rtl="0" eaLnBrk="1" latinLnBrk="0" hangingPunct="1">
                        <a:defRPr sz="1700" kern="1200">
                          <a:solidFill>
                            <a:schemeClr val="tx1"/>
                          </a:solidFill>
                          <a:latin typeface="微软雅黑"/>
                          <a:ea typeface="微软雅黑"/>
                        </a:defRPr>
                      </a:lvl7pPr>
                      <a:lvl8pPr marL="3200004" algn="l" defTabSz="914286" rtl="0" eaLnBrk="1" latinLnBrk="0" hangingPunct="1">
                        <a:defRPr sz="1700" kern="1200">
                          <a:solidFill>
                            <a:schemeClr val="tx1"/>
                          </a:solidFill>
                          <a:latin typeface="微软雅黑"/>
                          <a:ea typeface="微软雅黑"/>
                        </a:defRPr>
                      </a:lvl8pPr>
                      <a:lvl9pPr marL="3657149" algn="l" defTabSz="914286" rtl="0" eaLnBrk="1" latinLnBrk="0" hangingPunct="1">
                        <a:defRPr sz="1700" kern="1200">
                          <a:solidFill>
                            <a:schemeClr val="tx1"/>
                          </a:solidFill>
                          <a:latin typeface="微软雅黑"/>
                          <a:ea typeface="微软雅黑"/>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u="none" strike="noStrike" cap="none" normalizeH="0" baseline="0" dirty="0" smtClean="0">
                          <a:ln>
                            <a:noFill/>
                          </a:ln>
                          <a:effectLst/>
                          <a:latin typeface="Times New Roman" panose="02020603050405020304" pitchFamily="18" charset="0"/>
                          <a:cs typeface="Times New Roman" panose="02020603050405020304" pitchFamily="18" charset="0"/>
                        </a:rPr>
                        <a:t>1</a:t>
                      </a:r>
                      <a:endPar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marT="45709" marB="45709" anchor="ctr" horzOverflow="overflow">
                    <a:lnL w="12700" cmpd="sng">
                      <a:solidFill>
                        <a:srgbClr val="285301"/>
                      </a:solidFill>
                    </a:lnL>
                    <a:lnR w="12700" cmpd="sng">
                      <a:solidFill>
                        <a:srgbClr val="285301"/>
                      </a:solidFill>
                    </a:lnR>
                    <a:lnT w="12700" cmpd="sng">
                      <a:solidFill>
                        <a:srgbClr val="285301"/>
                      </a:solidFill>
                    </a:lnT>
                    <a:lnB w="12700" cmpd="sng">
                      <a:solidFill>
                        <a:srgbClr val="285301"/>
                      </a:solidFill>
                    </a:lnB>
                    <a:lnTlToBr w="12700" cmpd="sng">
                      <a:noFill/>
                      <a:prstDash val="solid"/>
                    </a:lnTlToBr>
                    <a:lnBlToTr w="12700" cmpd="sng">
                      <a:noFill/>
                      <a:prstDash val="solid"/>
                    </a:lnBlToTr>
                    <a:noFill/>
                  </a:tcPr>
                </a:tc>
                <a:tc>
                  <a:txBody>
                    <a:bodyPr/>
                    <a:lstStyle>
                      <a:lvl1pPr marL="0" algn="l" defTabSz="914286" rtl="0" eaLnBrk="1" latinLnBrk="0" hangingPunct="1">
                        <a:defRPr sz="1700" kern="1200">
                          <a:solidFill>
                            <a:schemeClr val="tx1"/>
                          </a:solidFill>
                          <a:latin typeface="微软雅黑"/>
                          <a:ea typeface="微软雅黑"/>
                        </a:defRPr>
                      </a:lvl1pPr>
                      <a:lvl2pPr marL="457143" algn="l" defTabSz="914286" rtl="0" eaLnBrk="1" latinLnBrk="0" hangingPunct="1">
                        <a:defRPr sz="1700" kern="1200">
                          <a:solidFill>
                            <a:schemeClr val="tx1"/>
                          </a:solidFill>
                          <a:latin typeface="微软雅黑"/>
                          <a:ea typeface="微软雅黑"/>
                        </a:defRPr>
                      </a:lvl2pPr>
                      <a:lvl3pPr marL="914286" algn="l" defTabSz="914286" rtl="0" eaLnBrk="1" latinLnBrk="0" hangingPunct="1">
                        <a:defRPr sz="1700" kern="1200">
                          <a:solidFill>
                            <a:schemeClr val="tx1"/>
                          </a:solidFill>
                          <a:latin typeface="微软雅黑"/>
                          <a:ea typeface="微软雅黑"/>
                        </a:defRPr>
                      </a:lvl3pPr>
                      <a:lvl4pPr marL="1371430" algn="l" defTabSz="914286" rtl="0" eaLnBrk="1" latinLnBrk="0" hangingPunct="1">
                        <a:defRPr sz="1700" kern="1200">
                          <a:solidFill>
                            <a:schemeClr val="tx1"/>
                          </a:solidFill>
                          <a:latin typeface="微软雅黑"/>
                          <a:ea typeface="微软雅黑"/>
                        </a:defRPr>
                      </a:lvl4pPr>
                      <a:lvl5pPr marL="1828573" algn="l" defTabSz="914286" rtl="0" eaLnBrk="1" latinLnBrk="0" hangingPunct="1">
                        <a:defRPr sz="1700" kern="1200">
                          <a:solidFill>
                            <a:schemeClr val="tx1"/>
                          </a:solidFill>
                          <a:latin typeface="微软雅黑"/>
                          <a:ea typeface="微软雅黑"/>
                        </a:defRPr>
                      </a:lvl5pPr>
                      <a:lvl6pPr marL="2285718" algn="l" defTabSz="914286" rtl="0" eaLnBrk="1" latinLnBrk="0" hangingPunct="1">
                        <a:defRPr sz="1700" kern="1200">
                          <a:solidFill>
                            <a:schemeClr val="tx1"/>
                          </a:solidFill>
                          <a:latin typeface="微软雅黑"/>
                          <a:ea typeface="微软雅黑"/>
                        </a:defRPr>
                      </a:lvl6pPr>
                      <a:lvl7pPr marL="2742861" algn="l" defTabSz="914286" rtl="0" eaLnBrk="1" latinLnBrk="0" hangingPunct="1">
                        <a:defRPr sz="1700" kern="1200">
                          <a:solidFill>
                            <a:schemeClr val="tx1"/>
                          </a:solidFill>
                          <a:latin typeface="微软雅黑"/>
                          <a:ea typeface="微软雅黑"/>
                        </a:defRPr>
                      </a:lvl7pPr>
                      <a:lvl8pPr marL="3200004" algn="l" defTabSz="914286" rtl="0" eaLnBrk="1" latinLnBrk="0" hangingPunct="1">
                        <a:defRPr sz="1700" kern="1200">
                          <a:solidFill>
                            <a:schemeClr val="tx1"/>
                          </a:solidFill>
                          <a:latin typeface="微软雅黑"/>
                          <a:ea typeface="微软雅黑"/>
                        </a:defRPr>
                      </a:lvl8pPr>
                      <a:lvl9pPr marL="3657149" algn="l" defTabSz="914286" rtl="0" eaLnBrk="1" latinLnBrk="0" hangingPunct="1">
                        <a:defRPr sz="1700" kern="1200">
                          <a:solidFill>
                            <a:schemeClr val="tx1"/>
                          </a:solidFill>
                          <a:latin typeface="微软雅黑"/>
                          <a:ea typeface="微软雅黑"/>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u="none" strike="noStrike" cap="none" normalizeH="0" baseline="0" dirty="0" smtClean="0">
                          <a:ln>
                            <a:noFill/>
                          </a:ln>
                          <a:effectLst/>
                          <a:latin typeface="Times New Roman" panose="02020603050405020304" pitchFamily="18" charset="0"/>
                          <a:cs typeface="Times New Roman" panose="02020603050405020304" pitchFamily="18" charset="0"/>
                        </a:rPr>
                        <a:t>0</a:t>
                      </a:r>
                      <a:endPar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marT="45709" marB="45709" anchor="ctr" horzOverflow="overflow">
                    <a:lnL w="12700" cmpd="sng">
                      <a:solidFill>
                        <a:srgbClr val="285301"/>
                      </a:solidFill>
                    </a:lnL>
                    <a:lnR w="12700" cmpd="sng">
                      <a:solidFill>
                        <a:srgbClr val="285301"/>
                      </a:solidFill>
                    </a:lnR>
                    <a:lnT w="12700" cmpd="sng">
                      <a:solidFill>
                        <a:srgbClr val="285301"/>
                      </a:solidFill>
                    </a:lnT>
                    <a:lnB w="12700" cmpd="sng">
                      <a:solidFill>
                        <a:srgbClr val="285301"/>
                      </a:solidFill>
                    </a:lnB>
                    <a:lnTlToBr w="12700" cmpd="sng">
                      <a:noFill/>
                      <a:prstDash val="solid"/>
                    </a:lnTlToBr>
                    <a:lnBlToTr w="12700" cmpd="sng">
                      <a:noFill/>
                      <a:prstDash val="solid"/>
                    </a:lnBlToTr>
                    <a:noFill/>
                  </a:tcPr>
                </a:tc>
                <a:tc>
                  <a:txBody>
                    <a:bodyPr/>
                    <a:lstStyle>
                      <a:lvl1pPr marL="0" algn="l" defTabSz="914286" rtl="0" eaLnBrk="1" latinLnBrk="0" hangingPunct="1">
                        <a:defRPr sz="1700" kern="1200">
                          <a:solidFill>
                            <a:schemeClr val="tx1"/>
                          </a:solidFill>
                          <a:latin typeface="微软雅黑"/>
                          <a:ea typeface="微软雅黑"/>
                        </a:defRPr>
                      </a:lvl1pPr>
                      <a:lvl2pPr marL="457143" algn="l" defTabSz="914286" rtl="0" eaLnBrk="1" latinLnBrk="0" hangingPunct="1">
                        <a:defRPr sz="1700" kern="1200">
                          <a:solidFill>
                            <a:schemeClr val="tx1"/>
                          </a:solidFill>
                          <a:latin typeface="微软雅黑"/>
                          <a:ea typeface="微软雅黑"/>
                        </a:defRPr>
                      </a:lvl2pPr>
                      <a:lvl3pPr marL="914286" algn="l" defTabSz="914286" rtl="0" eaLnBrk="1" latinLnBrk="0" hangingPunct="1">
                        <a:defRPr sz="1700" kern="1200">
                          <a:solidFill>
                            <a:schemeClr val="tx1"/>
                          </a:solidFill>
                          <a:latin typeface="微软雅黑"/>
                          <a:ea typeface="微软雅黑"/>
                        </a:defRPr>
                      </a:lvl3pPr>
                      <a:lvl4pPr marL="1371430" algn="l" defTabSz="914286" rtl="0" eaLnBrk="1" latinLnBrk="0" hangingPunct="1">
                        <a:defRPr sz="1700" kern="1200">
                          <a:solidFill>
                            <a:schemeClr val="tx1"/>
                          </a:solidFill>
                          <a:latin typeface="微软雅黑"/>
                          <a:ea typeface="微软雅黑"/>
                        </a:defRPr>
                      </a:lvl4pPr>
                      <a:lvl5pPr marL="1828573" algn="l" defTabSz="914286" rtl="0" eaLnBrk="1" latinLnBrk="0" hangingPunct="1">
                        <a:defRPr sz="1700" kern="1200">
                          <a:solidFill>
                            <a:schemeClr val="tx1"/>
                          </a:solidFill>
                          <a:latin typeface="微软雅黑"/>
                          <a:ea typeface="微软雅黑"/>
                        </a:defRPr>
                      </a:lvl5pPr>
                      <a:lvl6pPr marL="2285718" algn="l" defTabSz="914286" rtl="0" eaLnBrk="1" latinLnBrk="0" hangingPunct="1">
                        <a:defRPr sz="1700" kern="1200">
                          <a:solidFill>
                            <a:schemeClr val="tx1"/>
                          </a:solidFill>
                          <a:latin typeface="微软雅黑"/>
                          <a:ea typeface="微软雅黑"/>
                        </a:defRPr>
                      </a:lvl6pPr>
                      <a:lvl7pPr marL="2742861" algn="l" defTabSz="914286" rtl="0" eaLnBrk="1" latinLnBrk="0" hangingPunct="1">
                        <a:defRPr sz="1700" kern="1200">
                          <a:solidFill>
                            <a:schemeClr val="tx1"/>
                          </a:solidFill>
                          <a:latin typeface="微软雅黑"/>
                          <a:ea typeface="微软雅黑"/>
                        </a:defRPr>
                      </a:lvl7pPr>
                      <a:lvl8pPr marL="3200004" algn="l" defTabSz="914286" rtl="0" eaLnBrk="1" latinLnBrk="0" hangingPunct="1">
                        <a:defRPr sz="1700" kern="1200">
                          <a:solidFill>
                            <a:schemeClr val="tx1"/>
                          </a:solidFill>
                          <a:latin typeface="微软雅黑"/>
                          <a:ea typeface="微软雅黑"/>
                        </a:defRPr>
                      </a:lvl8pPr>
                      <a:lvl9pPr marL="3657149" algn="l" defTabSz="914286" rtl="0" eaLnBrk="1" latinLnBrk="0" hangingPunct="1">
                        <a:defRPr sz="1700" kern="1200">
                          <a:solidFill>
                            <a:schemeClr val="tx1"/>
                          </a:solidFill>
                          <a:latin typeface="微软雅黑"/>
                          <a:ea typeface="微软雅黑"/>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u="none" strike="noStrike" cap="none" normalizeH="0" baseline="0" dirty="0" smtClean="0">
                          <a:ln>
                            <a:noFill/>
                          </a:ln>
                          <a:effectLst/>
                          <a:latin typeface="Times New Roman" panose="02020603050405020304" pitchFamily="18" charset="0"/>
                          <a:cs typeface="Times New Roman" panose="02020603050405020304" pitchFamily="18" charset="0"/>
                        </a:rPr>
                        <a:t>0</a:t>
                      </a:r>
                      <a:endPar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marT="45709" marB="45709" anchor="ctr" horzOverflow="overflow">
                    <a:lnL w="12700" cmpd="sng">
                      <a:solidFill>
                        <a:srgbClr val="285301"/>
                      </a:solidFill>
                    </a:lnL>
                    <a:lnR w="12700" cmpd="sng">
                      <a:solidFill>
                        <a:srgbClr val="285301"/>
                      </a:solidFill>
                    </a:lnR>
                    <a:lnT w="12700" cmpd="sng">
                      <a:solidFill>
                        <a:srgbClr val="285301"/>
                      </a:solidFill>
                    </a:lnT>
                    <a:lnB w="12700" cmpd="sng">
                      <a:solidFill>
                        <a:srgbClr val="285301"/>
                      </a:solidFill>
                    </a:lnB>
                    <a:lnTlToBr w="12700" cmpd="sng">
                      <a:noFill/>
                      <a:prstDash val="solid"/>
                    </a:lnTlToBr>
                    <a:lnBlToTr w="12700" cmpd="sng">
                      <a:noFill/>
                      <a:prstDash val="solid"/>
                    </a:lnBlToTr>
                    <a:noFill/>
                  </a:tcPr>
                </a:tc>
                <a:tc>
                  <a:txBody>
                    <a:bodyPr/>
                    <a:lstStyle>
                      <a:lvl1pPr marL="0" algn="l" defTabSz="914286" rtl="0" eaLnBrk="1" latinLnBrk="0" hangingPunct="1">
                        <a:defRPr sz="1700" kern="1200">
                          <a:solidFill>
                            <a:schemeClr val="tx1"/>
                          </a:solidFill>
                          <a:latin typeface="微软雅黑"/>
                          <a:ea typeface="微软雅黑"/>
                        </a:defRPr>
                      </a:lvl1pPr>
                      <a:lvl2pPr marL="457143" algn="l" defTabSz="914286" rtl="0" eaLnBrk="1" latinLnBrk="0" hangingPunct="1">
                        <a:defRPr sz="1700" kern="1200">
                          <a:solidFill>
                            <a:schemeClr val="tx1"/>
                          </a:solidFill>
                          <a:latin typeface="微软雅黑"/>
                          <a:ea typeface="微软雅黑"/>
                        </a:defRPr>
                      </a:lvl2pPr>
                      <a:lvl3pPr marL="914286" algn="l" defTabSz="914286" rtl="0" eaLnBrk="1" latinLnBrk="0" hangingPunct="1">
                        <a:defRPr sz="1700" kern="1200">
                          <a:solidFill>
                            <a:schemeClr val="tx1"/>
                          </a:solidFill>
                          <a:latin typeface="微软雅黑"/>
                          <a:ea typeface="微软雅黑"/>
                        </a:defRPr>
                      </a:lvl3pPr>
                      <a:lvl4pPr marL="1371430" algn="l" defTabSz="914286" rtl="0" eaLnBrk="1" latinLnBrk="0" hangingPunct="1">
                        <a:defRPr sz="1700" kern="1200">
                          <a:solidFill>
                            <a:schemeClr val="tx1"/>
                          </a:solidFill>
                          <a:latin typeface="微软雅黑"/>
                          <a:ea typeface="微软雅黑"/>
                        </a:defRPr>
                      </a:lvl4pPr>
                      <a:lvl5pPr marL="1828573" algn="l" defTabSz="914286" rtl="0" eaLnBrk="1" latinLnBrk="0" hangingPunct="1">
                        <a:defRPr sz="1700" kern="1200">
                          <a:solidFill>
                            <a:schemeClr val="tx1"/>
                          </a:solidFill>
                          <a:latin typeface="微软雅黑"/>
                          <a:ea typeface="微软雅黑"/>
                        </a:defRPr>
                      </a:lvl5pPr>
                      <a:lvl6pPr marL="2285718" algn="l" defTabSz="914286" rtl="0" eaLnBrk="1" latinLnBrk="0" hangingPunct="1">
                        <a:defRPr sz="1700" kern="1200">
                          <a:solidFill>
                            <a:schemeClr val="tx1"/>
                          </a:solidFill>
                          <a:latin typeface="微软雅黑"/>
                          <a:ea typeface="微软雅黑"/>
                        </a:defRPr>
                      </a:lvl6pPr>
                      <a:lvl7pPr marL="2742861" algn="l" defTabSz="914286" rtl="0" eaLnBrk="1" latinLnBrk="0" hangingPunct="1">
                        <a:defRPr sz="1700" kern="1200">
                          <a:solidFill>
                            <a:schemeClr val="tx1"/>
                          </a:solidFill>
                          <a:latin typeface="微软雅黑"/>
                          <a:ea typeface="微软雅黑"/>
                        </a:defRPr>
                      </a:lvl7pPr>
                      <a:lvl8pPr marL="3200004" algn="l" defTabSz="914286" rtl="0" eaLnBrk="1" latinLnBrk="0" hangingPunct="1">
                        <a:defRPr sz="1700" kern="1200">
                          <a:solidFill>
                            <a:schemeClr val="tx1"/>
                          </a:solidFill>
                          <a:latin typeface="微软雅黑"/>
                          <a:ea typeface="微软雅黑"/>
                        </a:defRPr>
                      </a:lvl8pPr>
                      <a:lvl9pPr marL="3657149" algn="l" defTabSz="914286" rtl="0" eaLnBrk="1" latinLnBrk="0" hangingPunct="1">
                        <a:defRPr sz="1700" kern="1200">
                          <a:solidFill>
                            <a:schemeClr val="tx1"/>
                          </a:solidFill>
                          <a:latin typeface="微软雅黑"/>
                          <a:ea typeface="微软雅黑"/>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u="none" strike="noStrike" cap="none" normalizeH="0" baseline="0" dirty="0" smtClean="0">
                          <a:ln>
                            <a:noFill/>
                          </a:ln>
                          <a:effectLst/>
                          <a:latin typeface="Times New Roman" panose="02020603050405020304" pitchFamily="18" charset="0"/>
                          <a:cs typeface="Times New Roman" panose="02020603050405020304" pitchFamily="18" charset="0"/>
                        </a:rPr>
                        <a:t>0</a:t>
                      </a:r>
                      <a:endPar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marT="45709" marB="45709" anchor="ctr" horzOverflow="overflow">
                    <a:lnL w="12700" cmpd="sng">
                      <a:solidFill>
                        <a:srgbClr val="285301"/>
                      </a:solidFill>
                    </a:lnL>
                    <a:lnR w="12700" cmpd="sng">
                      <a:solidFill>
                        <a:srgbClr val="285301"/>
                      </a:solidFill>
                    </a:lnR>
                    <a:lnT w="12700" cmpd="sng">
                      <a:solidFill>
                        <a:srgbClr val="285301"/>
                      </a:solidFill>
                    </a:lnT>
                    <a:lnB w="12700" cmpd="sng">
                      <a:solidFill>
                        <a:srgbClr val="285301"/>
                      </a:solidFill>
                    </a:lnB>
                    <a:lnTlToBr w="12700" cmpd="sng">
                      <a:noFill/>
                      <a:prstDash val="solid"/>
                    </a:lnTlToBr>
                    <a:lnBlToTr w="12700" cmpd="sng">
                      <a:noFill/>
                      <a:prstDash val="solid"/>
                    </a:lnBlToTr>
                    <a:noFill/>
                  </a:tcPr>
                </a:tc>
              </a:tr>
              <a:tr h="396000">
                <a:tc vMerge="1">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marT="45709" marB="45709" anchor="ctr" horzOverflow="overflow"/>
                </a:tc>
                <a:tc>
                  <a:txBody>
                    <a:bodyPr/>
                    <a:lstStyle>
                      <a:lvl1pPr marL="0" algn="l" defTabSz="914286" rtl="0" eaLnBrk="1" latinLnBrk="0" hangingPunct="1">
                        <a:defRPr sz="1700" kern="1200">
                          <a:solidFill>
                            <a:schemeClr val="tx1"/>
                          </a:solidFill>
                          <a:latin typeface="微软雅黑"/>
                          <a:ea typeface="微软雅黑"/>
                        </a:defRPr>
                      </a:lvl1pPr>
                      <a:lvl2pPr marL="457143" algn="l" defTabSz="914286" rtl="0" eaLnBrk="1" latinLnBrk="0" hangingPunct="1">
                        <a:defRPr sz="1700" kern="1200">
                          <a:solidFill>
                            <a:schemeClr val="tx1"/>
                          </a:solidFill>
                          <a:latin typeface="微软雅黑"/>
                          <a:ea typeface="微软雅黑"/>
                        </a:defRPr>
                      </a:lvl2pPr>
                      <a:lvl3pPr marL="914286" algn="l" defTabSz="914286" rtl="0" eaLnBrk="1" latinLnBrk="0" hangingPunct="1">
                        <a:defRPr sz="1700" kern="1200">
                          <a:solidFill>
                            <a:schemeClr val="tx1"/>
                          </a:solidFill>
                          <a:latin typeface="微软雅黑"/>
                          <a:ea typeface="微软雅黑"/>
                        </a:defRPr>
                      </a:lvl3pPr>
                      <a:lvl4pPr marL="1371430" algn="l" defTabSz="914286" rtl="0" eaLnBrk="1" latinLnBrk="0" hangingPunct="1">
                        <a:defRPr sz="1700" kern="1200">
                          <a:solidFill>
                            <a:schemeClr val="tx1"/>
                          </a:solidFill>
                          <a:latin typeface="微软雅黑"/>
                          <a:ea typeface="微软雅黑"/>
                        </a:defRPr>
                      </a:lvl4pPr>
                      <a:lvl5pPr marL="1828573" algn="l" defTabSz="914286" rtl="0" eaLnBrk="1" latinLnBrk="0" hangingPunct="1">
                        <a:defRPr sz="1700" kern="1200">
                          <a:solidFill>
                            <a:schemeClr val="tx1"/>
                          </a:solidFill>
                          <a:latin typeface="微软雅黑"/>
                          <a:ea typeface="微软雅黑"/>
                        </a:defRPr>
                      </a:lvl5pPr>
                      <a:lvl6pPr marL="2285718" algn="l" defTabSz="914286" rtl="0" eaLnBrk="1" latinLnBrk="0" hangingPunct="1">
                        <a:defRPr sz="1700" kern="1200">
                          <a:solidFill>
                            <a:schemeClr val="tx1"/>
                          </a:solidFill>
                          <a:latin typeface="微软雅黑"/>
                          <a:ea typeface="微软雅黑"/>
                        </a:defRPr>
                      </a:lvl6pPr>
                      <a:lvl7pPr marL="2742861" algn="l" defTabSz="914286" rtl="0" eaLnBrk="1" latinLnBrk="0" hangingPunct="1">
                        <a:defRPr sz="1700" kern="1200">
                          <a:solidFill>
                            <a:schemeClr val="tx1"/>
                          </a:solidFill>
                          <a:latin typeface="微软雅黑"/>
                          <a:ea typeface="微软雅黑"/>
                        </a:defRPr>
                      </a:lvl7pPr>
                      <a:lvl8pPr marL="3200004" algn="l" defTabSz="914286" rtl="0" eaLnBrk="1" latinLnBrk="0" hangingPunct="1">
                        <a:defRPr sz="1700" kern="1200">
                          <a:solidFill>
                            <a:schemeClr val="tx1"/>
                          </a:solidFill>
                          <a:latin typeface="微软雅黑"/>
                          <a:ea typeface="微软雅黑"/>
                        </a:defRPr>
                      </a:lvl8pPr>
                      <a:lvl9pPr marL="3657149" algn="l" defTabSz="914286" rtl="0" eaLnBrk="1" latinLnBrk="0" hangingPunct="1">
                        <a:defRPr sz="1700" kern="1200">
                          <a:solidFill>
                            <a:schemeClr val="tx1"/>
                          </a:solidFill>
                          <a:latin typeface="微软雅黑"/>
                          <a:ea typeface="微软雅黑"/>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u="none" strike="noStrike" cap="none" normalizeH="0" baseline="0" dirty="0" smtClean="0">
                          <a:ln>
                            <a:noFill/>
                          </a:ln>
                          <a:effectLst/>
                          <a:latin typeface="Times New Roman" panose="02020603050405020304" pitchFamily="18" charset="0"/>
                          <a:cs typeface="Times New Roman" panose="02020603050405020304" pitchFamily="18" charset="0"/>
                        </a:rPr>
                        <a:t>0</a:t>
                      </a:r>
                      <a:endPar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marT="45709" marB="45709" anchor="ctr" horzOverflow="overflow">
                    <a:lnL w="12700" cmpd="sng">
                      <a:solidFill>
                        <a:srgbClr val="285301"/>
                      </a:solidFill>
                    </a:lnL>
                    <a:lnR w="12700" cmpd="sng">
                      <a:solidFill>
                        <a:srgbClr val="285301"/>
                      </a:solidFill>
                    </a:lnR>
                    <a:lnT w="12700" cmpd="sng">
                      <a:solidFill>
                        <a:srgbClr val="285301"/>
                      </a:solidFill>
                    </a:lnT>
                    <a:lnB w="12700" cmpd="sng">
                      <a:solidFill>
                        <a:srgbClr val="285301"/>
                      </a:solidFill>
                    </a:lnB>
                    <a:lnTlToBr w="12700" cmpd="sng">
                      <a:noFill/>
                      <a:prstDash val="solid"/>
                    </a:lnTlToBr>
                    <a:lnBlToTr w="12700" cmpd="sng">
                      <a:noFill/>
                      <a:prstDash val="solid"/>
                    </a:lnBlToTr>
                    <a:noFill/>
                  </a:tcPr>
                </a:tc>
                <a:tc>
                  <a:txBody>
                    <a:bodyPr/>
                    <a:lstStyle>
                      <a:lvl1pPr marL="0" algn="l" defTabSz="914286" rtl="0" eaLnBrk="1" latinLnBrk="0" hangingPunct="1">
                        <a:defRPr sz="1700" kern="1200">
                          <a:solidFill>
                            <a:schemeClr val="tx1"/>
                          </a:solidFill>
                          <a:latin typeface="微软雅黑"/>
                          <a:ea typeface="微软雅黑"/>
                        </a:defRPr>
                      </a:lvl1pPr>
                      <a:lvl2pPr marL="457143" algn="l" defTabSz="914286" rtl="0" eaLnBrk="1" latinLnBrk="0" hangingPunct="1">
                        <a:defRPr sz="1700" kern="1200">
                          <a:solidFill>
                            <a:schemeClr val="tx1"/>
                          </a:solidFill>
                          <a:latin typeface="微软雅黑"/>
                          <a:ea typeface="微软雅黑"/>
                        </a:defRPr>
                      </a:lvl2pPr>
                      <a:lvl3pPr marL="914286" algn="l" defTabSz="914286" rtl="0" eaLnBrk="1" latinLnBrk="0" hangingPunct="1">
                        <a:defRPr sz="1700" kern="1200">
                          <a:solidFill>
                            <a:schemeClr val="tx1"/>
                          </a:solidFill>
                          <a:latin typeface="微软雅黑"/>
                          <a:ea typeface="微软雅黑"/>
                        </a:defRPr>
                      </a:lvl3pPr>
                      <a:lvl4pPr marL="1371430" algn="l" defTabSz="914286" rtl="0" eaLnBrk="1" latinLnBrk="0" hangingPunct="1">
                        <a:defRPr sz="1700" kern="1200">
                          <a:solidFill>
                            <a:schemeClr val="tx1"/>
                          </a:solidFill>
                          <a:latin typeface="微软雅黑"/>
                          <a:ea typeface="微软雅黑"/>
                        </a:defRPr>
                      </a:lvl4pPr>
                      <a:lvl5pPr marL="1828573" algn="l" defTabSz="914286" rtl="0" eaLnBrk="1" latinLnBrk="0" hangingPunct="1">
                        <a:defRPr sz="1700" kern="1200">
                          <a:solidFill>
                            <a:schemeClr val="tx1"/>
                          </a:solidFill>
                          <a:latin typeface="微软雅黑"/>
                          <a:ea typeface="微软雅黑"/>
                        </a:defRPr>
                      </a:lvl5pPr>
                      <a:lvl6pPr marL="2285718" algn="l" defTabSz="914286" rtl="0" eaLnBrk="1" latinLnBrk="0" hangingPunct="1">
                        <a:defRPr sz="1700" kern="1200">
                          <a:solidFill>
                            <a:schemeClr val="tx1"/>
                          </a:solidFill>
                          <a:latin typeface="微软雅黑"/>
                          <a:ea typeface="微软雅黑"/>
                        </a:defRPr>
                      </a:lvl6pPr>
                      <a:lvl7pPr marL="2742861" algn="l" defTabSz="914286" rtl="0" eaLnBrk="1" latinLnBrk="0" hangingPunct="1">
                        <a:defRPr sz="1700" kern="1200">
                          <a:solidFill>
                            <a:schemeClr val="tx1"/>
                          </a:solidFill>
                          <a:latin typeface="微软雅黑"/>
                          <a:ea typeface="微软雅黑"/>
                        </a:defRPr>
                      </a:lvl7pPr>
                      <a:lvl8pPr marL="3200004" algn="l" defTabSz="914286" rtl="0" eaLnBrk="1" latinLnBrk="0" hangingPunct="1">
                        <a:defRPr sz="1700" kern="1200">
                          <a:solidFill>
                            <a:schemeClr val="tx1"/>
                          </a:solidFill>
                          <a:latin typeface="微软雅黑"/>
                          <a:ea typeface="微软雅黑"/>
                        </a:defRPr>
                      </a:lvl8pPr>
                      <a:lvl9pPr marL="3657149" algn="l" defTabSz="914286" rtl="0" eaLnBrk="1" latinLnBrk="0" hangingPunct="1">
                        <a:defRPr sz="1700" kern="1200">
                          <a:solidFill>
                            <a:schemeClr val="tx1"/>
                          </a:solidFill>
                          <a:latin typeface="微软雅黑"/>
                          <a:ea typeface="微软雅黑"/>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u="none" strike="noStrike" cap="none" normalizeH="0" baseline="0" dirty="0" smtClean="0">
                          <a:ln>
                            <a:noFill/>
                          </a:ln>
                          <a:effectLst/>
                          <a:latin typeface="Times New Roman" panose="02020603050405020304" pitchFamily="18" charset="0"/>
                          <a:cs typeface="Times New Roman" panose="02020603050405020304" pitchFamily="18" charset="0"/>
                        </a:rPr>
                        <a:t>0</a:t>
                      </a:r>
                      <a:endPar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marT="45709" marB="45709" anchor="ctr" horzOverflow="overflow">
                    <a:lnL w="12700" cmpd="sng">
                      <a:solidFill>
                        <a:srgbClr val="285301"/>
                      </a:solidFill>
                    </a:lnL>
                    <a:lnR w="12700" cmpd="sng">
                      <a:solidFill>
                        <a:srgbClr val="285301"/>
                      </a:solidFill>
                    </a:lnR>
                    <a:lnT w="12700" cmpd="sng">
                      <a:solidFill>
                        <a:srgbClr val="285301"/>
                      </a:solidFill>
                    </a:lnT>
                    <a:lnB w="12700" cmpd="sng">
                      <a:solidFill>
                        <a:srgbClr val="285301"/>
                      </a:solidFill>
                    </a:lnB>
                    <a:lnTlToBr w="12700" cmpd="sng">
                      <a:noFill/>
                      <a:prstDash val="solid"/>
                    </a:lnTlToBr>
                    <a:lnBlToTr w="12700" cmpd="sng">
                      <a:noFill/>
                      <a:prstDash val="solid"/>
                    </a:lnBlToTr>
                    <a:noFill/>
                  </a:tcPr>
                </a:tc>
                <a:tc>
                  <a:txBody>
                    <a:bodyPr/>
                    <a:lstStyle>
                      <a:lvl1pPr marL="0" algn="l" defTabSz="914286" rtl="0" eaLnBrk="1" latinLnBrk="0" hangingPunct="1">
                        <a:defRPr sz="1700" kern="1200">
                          <a:solidFill>
                            <a:schemeClr val="tx1"/>
                          </a:solidFill>
                          <a:latin typeface="微软雅黑"/>
                          <a:ea typeface="微软雅黑"/>
                        </a:defRPr>
                      </a:lvl1pPr>
                      <a:lvl2pPr marL="457143" algn="l" defTabSz="914286" rtl="0" eaLnBrk="1" latinLnBrk="0" hangingPunct="1">
                        <a:defRPr sz="1700" kern="1200">
                          <a:solidFill>
                            <a:schemeClr val="tx1"/>
                          </a:solidFill>
                          <a:latin typeface="微软雅黑"/>
                          <a:ea typeface="微软雅黑"/>
                        </a:defRPr>
                      </a:lvl2pPr>
                      <a:lvl3pPr marL="914286" algn="l" defTabSz="914286" rtl="0" eaLnBrk="1" latinLnBrk="0" hangingPunct="1">
                        <a:defRPr sz="1700" kern="1200">
                          <a:solidFill>
                            <a:schemeClr val="tx1"/>
                          </a:solidFill>
                          <a:latin typeface="微软雅黑"/>
                          <a:ea typeface="微软雅黑"/>
                        </a:defRPr>
                      </a:lvl3pPr>
                      <a:lvl4pPr marL="1371430" algn="l" defTabSz="914286" rtl="0" eaLnBrk="1" latinLnBrk="0" hangingPunct="1">
                        <a:defRPr sz="1700" kern="1200">
                          <a:solidFill>
                            <a:schemeClr val="tx1"/>
                          </a:solidFill>
                          <a:latin typeface="微软雅黑"/>
                          <a:ea typeface="微软雅黑"/>
                        </a:defRPr>
                      </a:lvl4pPr>
                      <a:lvl5pPr marL="1828573" algn="l" defTabSz="914286" rtl="0" eaLnBrk="1" latinLnBrk="0" hangingPunct="1">
                        <a:defRPr sz="1700" kern="1200">
                          <a:solidFill>
                            <a:schemeClr val="tx1"/>
                          </a:solidFill>
                          <a:latin typeface="微软雅黑"/>
                          <a:ea typeface="微软雅黑"/>
                        </a:defRPr>
                      </a:lvl5pPr>
                      <a:lvl6pPr marL="2285718" algn="l" defTabSz="914286" rtl="0" eaLnBrk="1" latinLnBrk="0" hangingPunct="1">
                        <a:defRPr sz="1700" kern="1200">
                          <a:solidFill>
                            <a:schemeClr val="tx1"/>
                          </a:solidFill>
                          <a:latin typeface="微软雅黑"/>
                          <a:ea typeface="微软雅黑"/>
                        </a:defRPr>
                      </a:lvl6pPr>
                      <a:lvl7pPr marL="2742861" algn="l" defTabSz="914286" rtl="0" eaLnBrk="1" latinLnBrk="0" hangingPunct="1">
                        <a:defRPr sz="1700" kern="1200">
                          <a:solidFill>
                            <a:schemeClr val="tx1"/>
                          </a:solidFill>
                          <a:latin typeface="微软雅黑"/>
                          <a:ea typeface="微软雅黑"/>
                        </a:defRPr>
                      </a:lvl7pPr>
                      <a:lvl8pPr marL="3200004" algn="l" defTabSz="914286" rtl="0" eaLnBrk="1" latinLnBrk="0" hangingPunct="1">
                        <a:defRPr sz="1700" kern="1200">
                          <a:solidFill>
                            <a:schemeClr val="tx1"/>
                          </a:solidFill>
                          <a:latin typeface="微软雅黑"/>
                          <a:ea typeface="微软雅黑"/>
                        </a:defRPr>
                      </a:lvl8pPr>
                      <a:lvl9pPr marL="3657149" algn="l" defTabSz="914286" rtl="0" eaLnBrk="1" latinLnBrk="0" hangingPunct="1">
                        <a:defRPr sz="1700" kern="1200">
                          <a:solidFill>
                            <a:schemeClr val="tx1"/>
                          </a:solidFill>
                          <a:latin typeface="微软雅黑"/>
                          <a:ea typeface="微软雅黑"/>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u="none" strike="noStrike" cap="none" normalizeH="0" baseline="0" dirty="0" smtClean="0">
                          <a:ln>
                            <a:noFill/>
                          </a:ln>
                          <a:effectLst/>
                          <a:latin typeface="Times New Roman" panose="02020603050405020304" pitchFamily="18" charset="0"/>
                          <a:cs typeface="Times New Roman" panose="02020603050405020304" pitchFamily="18" charset="0"/>
                        </a:rPr>
                        <a:t>1</a:t>
                      </a:r>
                      <a:endPar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marT="45709" marB="45709" anchor="ctr" horzOverflow="overflow">
                    <a:lnL w="12700" cmpd="sng">
                      <a:solidFill>
                        <a:srgbClr val="285301"/>
                      </a:solidFill>
                    </a:lnL>
                    <a:lnR w="12700" cmpd="sng">
                      <a:solidFill>
                        <a:srgbClr val="285301"/>
                      </a:solidFill>
                    </a:lnR>
                    <a:lnT w="12700" cmpd="sng">
                      <a:solidFill>
                        <a:srgbClr val="285301"/>
                      </a:solidFill>
                    </a:lnT>
                    <a:lnB w="12700" cmpd="sng">
                      <a:solidFill>
                        <a:srgbClr val="285301"/>
                      </a:solidFill>
                    </a:lnB>
                    <a:lnTlToBr w="12700" cmpd="sng">
                      <a:noFill/>
                      <a:prstDash val="solid"/>
                    </a:lnTlToBr>
                    <a:lnBlToTr w="12700" cmpd="sng">
                      <a:noFill/>
                      <a:prstDash val="solid"/>
                    </a:lnBlToTr>
                    <a:noFill/>
                  </a:tcPr>
                </a:tc>
                <a:tc>
                  <a:txBody>
                    <a:bodyPr/>
                    <a:lstStyle>
                      <a:lvl1pPr marL="0" algn="l" defTabSz="914286" rtl="0" eaLnBrk="1" latinLnBrk="0" hangingPunct="1">
                        <a:defRPr sz="1700" kern="1200">
                          <a:solidFill>
                            <a:schemeClr val="tx1"/>
                          </a:solidFill>
                          <a:latin typeface="微软雅黑"/>
                          <a:ea typeface="微软雅黑"/>
                        </a:defRPr>
                      </a:lvl1pPr>
                      <a:lvl2pPr marL="457143" algn="l" defTabSz="914286" rtl="0" eaLnBrk="1" latinLnBrk="0" hangingPunct="1">
                        <a:defRPr sz="1700" kern="1200">
                          <a:solidFill>
                            <a:schemeClr val="tx1"/>
                          </a:solidFill>
                          <a:latin typeface="微软雅黑"/>
                          <a:ea typeface="微软雅黑"/>
                        </a:defRPr>
                      </a:lvl2pPr>
                      <a:lvl3pPr marL="914286" algn="l" defTabSz="914286" rtl="0" eaLnBrk="1" latinLnBrk="0" hangingPunct="1">
                        <a:defRPr sz="1700" kern="1200">
                          <a:solidFill>
                            <a:schemeClr val="tx1"/>
                          </a:solidFill>
                          <a:latin typeface="微软雅黑"/>
                          <a:ea typeface="微软雅黑"/>
                        </a:defRPr>
                      </a:lvl3pPr>
                      <a:lvl4pPr marL="1371430" algn="l" defTabSz="914286" rtl="0" eaLnBrk="1" latinLnBrk="0" hangingPunct="1">
                        <a:defRPr sz="1700" kern="1200">
                          <a:solidFill>
                            <a:schemeClr val="tx1"/>
                          </a:solidFill>
                          <a:latin typeface="微软雅黑"/>
                          <a:ea typeface="微软雅黑"/>
                        </a:defRPr>
                      </a:lvl4pPr>
                      <a:lvl5pPr marL="1828573" algn="l" defTabSz="914286" rtl="0" eaLnBrk="1" latinLnBrk="0" hangingPunct="1">
                        <a:defRPr sz="1700" kern="1200">
                          <a:solidFill>
                            <a:schemeClr val="tx1"/>
                          </a:solidFill>
                          <a:latin typeface="微软雅黑"/>
                          <a:ea typeface="微软雅黑"/>
                        </a:defRPr>
                      </a:lvl5pPr>
                      <a:lvl6pPr marL="2285718" algn="l" defTabSz="914286" rtl="0" eaLnBrk="1" latinLnBrk="0" hangingPunct="1">
                        <a:defRPr sz="1700" kern="1200">
                          <a:solidFill>
                            <a:schemeClr val="tx1"/>
                          </a:solidFill>
                          <a:latin typeface="微软雅黑"/>
                          <a:ea typeface="微软雅黑"/>
                        </a:defRPr>
                      </a:lvl6pPr>
                      <a:lvl7pPr marL="2742861" algn="l" defTabSz="914286" rtl="0" eaLnBrk="1" latinLnBrk="0" hangingPunct="1">
                        <a:defRPr sz="1700" kern="1200">
                          <a:solidFill>
                            <a:schemeClr val="tx1"/>
                          </a:solidFill>
                          <a:latin typeface="微软雅黑"/>
                          <a:ea typeface="微软雅黑"/>
                        </a:defRPr>
                      </a:lvl7pPr>
                      <a:lvl8pPr marL="3200004" algn="l" defTabSz="914286" rtl="0" eaLnBrk="1" latinLnBrk="0" hangingPunct="1">
                        <a:defRPr sz="1700" kern="1200">
                          <a:solidFill>
                            <a:schemeClr val="tx1"/>
                          </a:solidFill>
                          <a:latin typeface="微软雅黑"/>
                          <a:ea typeface="微软雅黑"/>
                        </a:defRPr>
                      </a:lvl8pPr>
                      <a:lvl9pPr marL="3657149" algn="l" defTabSz="914286" rtl="0" eaLnBrk="1" latinLnBrk="0" hangingPunct="1">
                        <a:defRPr sz="1700" kern="1200">
                          <a:solidFill>
                            <a:schemeClr val="tx1"/>
                          </a:solidFill>
                          <a:latin typeface="微软雅黑"/>
                          <a:ea typeface="微软雅黑"/>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u="none" strike="noStrike" cap="none" normalizeH="0" baseline="0" dirty="0" smtClean="0">
                          <a:ln>
                            <a:noFill/>
                          </a:ln>
                          <a:effectLst/>
                          <a:latin typeface="Times New Roman" panose="02020603050405020304" pitchFamily="18" charset="0"/>
                          <a:cs typeface="Times New Roman" panose="02020603050405020304" pitchFamily="18" charset="0"/>
                        </a:rPr>
                        <a:t>0</a:t>
                      </a:r>
                      <a:endPar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marT="45709" marB="45709" anchor="ctr" horzOverflow="overflow">
                    <a:lnL w="12700" cmpd="sng">
                      <a:solidFill>
                        <a:srgbClr val="285301"/>
                      </a:solidFill>
                    </a:lnL>
                    <a:lnR w="12700" cmpd="sng">
                      <a:solidFill>
                        <a:srgbClr val="285301"/>
                      </a:solidFill>
                    </a:lnR>
                    <a:lnT w="12700" cmpd="sng">
                      <a:solidFill>
                        <a:srgbClr val="285301"/>
                      </a:solidFill>
                    </a:lnT>
                    <a:lnB w="12700" cmpd="sng">
                      <a:solidFill>
                        <a:srgbClr val="285301"/>
                      </a:solidFill>
                    </a:lnB>
                    <a:lnTlToBr w="12700" cmpd="sng">
                      <a:noFill/>
                      <a:prstDash val="solid"/>
                    </a:lnTlToBr>
                    <a:lnBlToTr w="12700" cmpd="sng">
                      <a:noFill/>
                      <a:prstDash val="solid"/>
                    </a:lnBlToTr>
                    <a:noFill/>
                  </a:tcPr>
                </a:tc>
              </a:tr>
              <a:tr h="396000">
                <a:tc vMerge="1">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marT="45709" marB="45709" anchor="ctr" horzOverflow="overflow"/>
                </a:tc>
                <a:tc>
                  <a:txBody>
                    <a:bodyPr/>
                    <a:lstStyle>
                      <a:lvl1pPr marL="0" algn="l" defTabSz="914286" rtl="0" eaLnBrk="1" latinLnBrk="0" hangingPunct="1">
                        <a:defRPr sz="1700" kern="1200">
                          <a:solidFill>
                            <a:schemeClr val="tx1"/>
                          </a:solidFill>
                          <a:latin typeface="微软雅黑"/>
                          <a:ea typeface="微软雅黑"/>
                        </a:defRPr>
                      </a:lvl1pPr>
                      <a:lvl2pPr marL="457143" algn="l" defTabSz="914286" rtl="0" eaLnBrk="1" latinLnBrk="0" hangingPunct="1">
                        <a:defRPr sz="1700" kern="1200">
                          <a:solidFill>
                            <a:schemeClr val="tx1"/>
                          </a:solidFill>
                          <a:latin typeface="微软雅黑"/>
                          <a:ea typeface="微软雅黑"/>
                        </a:defRPr>
                      </a:lvl2pPr>
                      <a:lvl3pPr marL="914286" algn="l" defTabSz="914286" rtl="0" eaLnBrk="1" latinLnBrk="0" hangingPunct="1">
                        <a:defRPr sz="1700" kern="1200">
                          <a:solidFill>
                            <a:schemeClr val="tx1"/>
                          </a:solidFill>
                          <a:latin typeface="微软雅黑"/>
                          <a:ea typeface="微软雅黑"/>
                        </a:defRPr>
                      </a:lvl3pPr>
                      <a:lvl4pPr marL="1371430" algn="l" defTabSz="914286" rtl="0" eaLnBrk="1" latinLnBrk="0" hangingPunct="1">
                        <a:defRPr sz="1700" kern="1200">
                          <a:solidFill>
                            <a:schemeClr val="tx1"/>
                          </a:solidFill>
                          <a:latin typeface="微软雅黑"/>
                          <a:ea typeface="微软雅黑"/>
                        </a:defRPr>
                      </a:lvl4pPr>
                      <a:lvl5pPr marL="1828573" algn="l" defTabSz="914286" rtl="0" eaLnBrk="1" latinLnBrk="0" hangingPunct="1">
                        <a:defRPr sz="1700" kern="1200">
                          <a:solidFill>
                            <a:schemeClr val="tx1"/>
                          </a:solidFill>
                          <a:latin typeface="微软雅黑"/>
                          <a:ea typeface="微软雅黑"/>
                        </a:defRPr>
                      </a:lvl5pPr>
                      <a:lvl6pPr marL="2285718" algn="l" defTabSz="914286" rtl="0" eaLnBrk="1" latinLnBrk="0" hangingPunct="1">
                        <a:defRPr sz="1700" kern="1200">
                          <a:solidFill>
                            <a:schemeClr val="tx1"/>
                          </a:solidFill>
                          <a:latin typeface="微软雅黑"/>
                          <a:ea typeface="微软雅黑"/>
                        </a:defRPr>
                      </a:lvl6pPr>
                      <a:lvl7pPr marL="2742861" algn="l" defTabSz="914286" rtl="0" eaLnBrk="1" latinLnBrk="0" hangingPunct="1">
                        <a:defRPr sz="1700" kern="1200">
                          <a:solidFill>
                            <a:schemeClr val="tx1"/>
                          </a:solidFill>
                          <a:latin typeface="微软雅黑"/>
                          <a:ea typeface="微软雅黑"/>
                        </a:defRPr>
                      </a:lvl7pPr>
                      <a:lvl8pPr marL="3200004" algn="l" defTabSz="914286" rtl="0" eaLnBrk="1" latinLnBrk="0" hangingPunct="1">
                        <a:defRPr sz="1700" kern="1200">
                          <a:solidFill>
                            <a:schemeClr val="tx1"/>
                          </a:solidFill>
                          <a:latin typeface="微软雅黑"/>
                          <a:ea typeface="微软雅黑"/>
                        </a:defRPr>
                      </a:lvl8pPr>
                      <a:lvl9pPr marL="3657149" algn="l" defTabSz="914286" rtl="0" eaLnBrk="1" latinLnBrk="0" hangingPunct="1">
                        <a:defRPr sz="1700" kern="1200">
                          <a:solidFill>
                            <a:schemeClr val="tx1"/>
                          </a:solidFill>
                          <a:latin typeface="微软雅黑"/>
                          <a:ea typeface="微软雅黑"/>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u="none" strike="noStrike" cap="none" normalizeH="0" baseline="0" dirty="0" smtClean="0">
                          <a:ln>
                            <a:noFill/>
                          </a:ln>
                          <a:effectLst/>
                          <a:latin typeface="Times New Roman" panose="02020603050405020304" pitchFamily="18" charset="0"/>
                          <a:cs typeface="Times New Roman" panose="02020603050405020304" pitchFamily="18" charset="0"/>
                        </a:rPr>
                        <a:t>0</a:t>
                      </a:r>
                      <a:endPar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marT="45709" marB="45709" anchor="ctr" horzOverflow="overflow">
                    <a:lnL w="12700" cmpd="sng">
                      <a:solidFill>
                        <a:srgbClr val="285301"/>
                      </a:solidFill>
                    </a:lnL>
                    <a:lnR w="12700" cmpd="sng">
                      <a:solidFill>
                        <a:srgbClr val="285301"/>
                      </a:solidFill>
                    </a:lnR>
                    <a:lnT w="12700" cmpd="sng">
                      <a:solidFill>
                        <a:srgbClr val="285301"/>
                      </a:solidFill>
                    </a:lnT>
                    <a:lnB w="12700" cmpd="sng">
                      <a:solidFill>
                        <a:srgbClr val="285301"/>
                      </a:solidFill>
                    </a:lnB>
                    <a:lnTlToBr w="12700" cmpd="sng">
                      <a:noFill/>
                      <a:prstDash val="solid"/>
                    </a:lnTlToBr>
                    <a:lnBlToTr w="12700" cmpd="sng">
                      <a:noFill/>
                      <a:prstDash val="solid"/>
                    </a:lnBlToTr>
                    <a:noFill/>
                  </a:tcPr>
                </a:tc>
                <a:tc>
                  <a:txBody>
                    <a:bodyPr/>
                    <a:lstStyle>
                      <a:lvl1pPr marL="0" algn="l" defTabSz="914286" rtl="0" eaLnBrk="1" latinLnBrk="0" hangingPunct="1">
                        <a:defRPr sz="1700" kern="1200">
                          <a:solidFill>
                            <a:schemeClr val="tx1"/>
                          </a:solidFill>
                          <a:latin typeface="微软雅黑"/>
                          <a:ea typeface="微软雅黑"/>
                        </a:defRPr>
                      </a:lvl1pPr>
                      <a:lvl2pPr marL="457143" algn="l" defTabSz="914286" rtl="0" eaLnBrk="1" latinLnBrk="0" hangingPunct="1">
                        <a:defRPr sz="1700" kern="1200">
                          <a:solidFill>
                            <a:schemeClr val="tx1"/>
                          </a:solidFill>
                          <a:latin typeface="微软雅黑"/>
                          <a:ea typeface="微软雅黑"/>
                        </a:defRPr>
                      </a:lvl2pPr>
                      <a:lvl3pPr marL="914286" algn="l" defTabSz="914286" rtl="0" eaLnBrk="1" latinLnBrk="0" hangingPunct="1">
                        <a:defRPr sz="1700" kern="1200">
                          <a:solidFill>
                            <a:schemeClr val="tx1"/>
                          </a:solidFill>
                          <a:latin typeface="微软雅黑"/>
                          <a:ea typeface="微软雅黑"/>
                        </a:defRPr>
                      </a:lvl3pPr>
                      <a:lvl4pPr marL="1371430" algn="l" defTabSz="914286" rtl="0" eaLnBrk="1" latinLnBrk="0" hangingPunct="1">
                        <a:defRPr sz="1700" kern="1200">
                          <a:solidFill>
                            <a:schemeClr val="tx1"/>
                          </a:solidFill>
                          <a:latin typeface="微软雅黑"/>
                          <a:ea typeface="微软雅黑"/>
                        </a:defRPr>
                      </a:lvl4pPr>
                      <a:lvl5pPr marL="1828573" algn="l" defTabSz="914286" rtl="0" eaLnBrk="1" latinLnBrk="0" hangingPunct="1">
                        <a:defRPr sz="1700" kern="1200">
                          <a:solidFill>
                            <a:schemeClr val="tx1"/>
                          </a:solidFill>
                          <a:latin typeface="微软雅黑"/>
                          <a:ea typeface="微软雅黑"/>
                        </a:defRPr>
                      </a:lvl5pPr>
                      <a:lvl6pPr marL="2285718" algn="l" defTabSz="914286" rtl="0" eaLnBrk="1" latinLnBrk="0" hangingPunct="1">
                        <a:defRPr sz="1700" kern="1200">
                          <a:solidFill>
                            <a:schemeClr val="tx1"/>
                          </a:solidFill>
                          <a:latin typeface="微软雅黑"/>
                          <a:ea typeface="微软雅黑"/>
                        </a:defRPr>
                      </a:lvl6pPr>
                      <a:lvl7pPr marL="2742861" algn="l" defTabSz="914286" rtl="0" eaLnBrk="1" latinLnBrk="0" hangingPunct="1">
                        <a:defRPr sz="1700" kern="1200">
                          <a:solidFill>
                            <a:schemeClr val="tx1"/>
                          </a:solidFill>
                          <a:latin typeface="微软雅黑"/>
                          <a:ea typeface="微软雅黑"/>
                        </a:defRPr>
                      </a:lvl7pPr>
                      <a:lvl8pPr marL="3200004" algn="l" defTabSz="914286" rtl="0" eaLnBrk="1" latinLnBrk="0" hangingPunct="1">
                        <a:defRPr sz="1700" kern="1200">
                          <a:solidFill>
                            <a:schemeClr val="tx1"/>
                          </a:solidFill>
                          <a:latin typeface="微软雅黑"/>
                          <a:ea typeface="微软雅黑"/>
                        </a:defRPr>
                      </a:lvl8pPr>
                      <a:lvl9pPr marL="3657149" algn="l" defTabSz="914286" rtl="0" eaLnBrk="1" latinLnBrk="0" hangingPunct="1">
                        <a:defRPr sz="1700" kern="1200">
                          <a:solidFill>
                            <a:schemeClr val="tx1"/>
                          </a:solidFill>
                          <a:latin typeface="微软雅黑"/>
                          <a:ea typeface="微软雅黑"/>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u="none" strike="noStrike" cap="none" normalizeH="0" baseline="0" dirty="0" smtClean="0">
                          <a:ln>
                            <a:noFill/>
                          </a:ln>
                          <a:effectLst/>
                          <a:latin typeface="Times New Roman" panose="02020603050405020304" pitchFamily="18" charset="0"/>
                          <a:cs typeface="Times New Roman" panose="02020603050405020304" pitchFamily="18" charset="0"/>
                        </a:rPr>
                        <a:t>0</a:t>
                      </a:r>
                      <a:endPar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marT="45709" marB="45709" anchor="ctr" horzOverflow="overflow">
                    <a:lnL w="12700" cmpd="sng">
                      <a:solidFill>
                        <a:srgbClr val="285301"/>
                      </a:solidFill>
                    </a:lnL>
                    <a:lnR w="12700" cmpd="sng">
                      <a:solidFill>
                        <a:srgbClr val="285301"/>
                      </a:solidFill>
                    </a:lnR>
                    <a:lnT w="12700" cmpd="sng">
                      <a:solidFill>
                        <a:srgbClr val="285301"/>
                      </a:solidFill>
                    </a:lnT>
                    <a:lnB w="12700" cmpd="sng">
                      <a:solidFill>
                        <a:srgbClr val="285301"/>
                      </a:solidFill>
                    </a:lnB>
                    <a:lnTlToBr w="12700" cmpd="sng">
                      <a:noFill/>
                      <a:prstDash val="solid"/>
                    </a:lnTlToBr>
                    <a:lnBlToTr w="12700" cmpd="sng">
                      <a:noFill/>
                      <a:prstDash val="solid"/>
                    </a:lnBlToTr>
                    <a:noFill/>
                  </a:tcPr>
                </a:tc>
                <a:tc>
                  <a:txBody>
                    <a:bodyPr/>
                    <a:lstStyle>
                      <a:lvl1pPr marL="0" algn="l" defTabSz="914286" rtl="0" eaLnBrk="1" latinLnBrk="0" hangingPunct="1">
                        <a:defRPr sz="1700" kern="1200">
                          <a:solidFill>
                            <a:schemeClr val="tx1"/>
                          </a:solidFill>
                          <a:latin typeface="微软雅黑"/>
                          <a:ea typeface="微软雅黑"/>
                        </a:defRPr>
                      </a:lvl1pPr>
                      <a:lvl2pPr marL="457143" algn="l" defTabSz="914286" rtl="0" eaLnBrk="1" latinLnBrk="0" hangingPunct="1">
                        <a:defRPr sz="1700" kern="1200">
                          <a:solidFill>
                            <a:schemeClr val="tx1"/>
                          </a:solidFill>
                          <a:latin typeface="微软雅黑"/>
                          <a:ea typeface="微软雅黑"/>
                        </a:defRPr>
                      </a:lvl2pPr>
                      <a:lvl3pPr marL="914286" algn="l" defTabSz="914286" rtl="0" eaLnBrk="1" latinLnBrk="0" hangingPunct="1">
                        <a:defRPr sz="1700" kern="1200">
                          <a:solidFill>
                            <a:schemeClr val="tx1"/>
                          </a:solidFill>
                          <a:latin typeface="微软雅黑"/>
                          <a:ea typeface="微软雅黑"/>
                        </a:defRPr>
                      </a:lvl3pPr>
                      <a:lvl4pPr marL="1371430" algn="l" defTabSz="914286" rtl="0" eaLnBrk="1" latinLnBrk="0" hangingPunct="1">
                        <a:defRPr sz="1700" kern="1200">
                          <a:solidFill>
                            <a:schemeClr val="tx1"/>
                          </a:solidFill>
                          <a:latin typeface="微软雅黑"/>
                          <a:ea typeface="微软雅黑"/>
                        </a:defRPr>
                      </a:lvl4pPr>
                      <a:lvl5pPr marL="1828573" algn="l" defTabSz="914286" rtl="0" eaLnBrk="1" latinLnBrk="0" hangingPunct="1">
                        <a:defRPr sz="1700" kern="1200">
                          <a:solidFill>
                            <a:schemeClr val="tx1"/>
                          </a:solidFill>
                          <a:latin typeface="微软雅黑"/>
                          <a:ea typeface="微软雅黑"/>
                        </a:defRPr>
                      </a:lvl5pPr>
                      <a:lvl6pPr marL="2285718" algn="l" defTabSz="914286" rtl="0" eaLnBrk="1" latinLnBrk="0" hangingPunct="1">
                        <a:defRPr sz="1700" kern="1200">
                          <a:solidFill>
                            <a:schemeClr val="tx1"/>
                          </a:solidFill>
                          <a:latin typeface="微软雅黑"/>
                          <a:ea typeface="微软雅黑"/>
                        </a:defRPr>
                      </a:lvl6pPr>
                      <a:lvl7pPr marL="2742861" algn="l" defTabSz="914286" rtl="0" eaLnBrk="1" latinLnBrk="0" hangingPunct="1">
                        <a:defRPr sz="1700" kern="1200">
                          <a:solidFill>
                            <a:schemeClr val="tx1"/>
                          </a:solidFill>
                          <a:latin typeface="微软雅黑"/>
                          <a:ea typeface="微软雅黑"/>
                        </a:defRPr>
                      </a:lvl7pPr>
                      <a:lvl8pPr marL="3200004" algn="l" defTabSz="914286" rtl="0" eaLnBrk="1" latinLnBrk="0" hangingPunct="1">
                        <a:defRPr sz="1700" kern="1200">
                          <a:solidFill>
                            <a:schemeClr val="tx1"/>
                          </a:solidFill>
                          <a:latin typeface="微软雅黑"/>
                          <a:ea typeface="微软雅黑"/>
                        </a:defRPr>
                      </a:lvl8pPr>
                      <a:lvl9pPr marL="3657149" algn="l" defTabSz="914286" rtl="0" eaLnBrk="1" latinLnBrk="0" hangingPunct="1">
                        <a:defRPr sz="1700" kern="1200">
                          <a:solidFill>
                            <a:schemeClr val="tx1"/>
                          </a:solidFill>
                          <a:latin typeface="微软雅黑"/>
                          <a:ea typeface="微软雅黑"/>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u="none" strike="noStrike" cap="none" normalizeH="0" baseline="0" dirty="0" smtClean="0">
                          <a:ln>
                            <a:noFill/>
                          </a:ln>
                          <a:effectLst/>
                          <a:latin typeface="Times New Roman" panose="02020603050405020304" pitchFamily="18" charset="0"/>
                          <a:cs typeface="Times New Roman" panose="02020603050405020304" pitchFamily="18" charset="0"/>
                        </a:rPr>
                        <a:t>0</a:t>
                      </a:r>
                      <a:endPar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marT="45709" marB="45709" anchor="ctr" horzOverflow="overflow">
                    <a:lnL w="12700" cmpd="sng">
                      <a:solidFill>
                        <a:srgbClr val="285301"/>
                      </a:solidFill>
                    </a:lnL>
                    <a:lnR w="12700" cmpd="sng">
                      <a:solidFill>
                        <a:srgbClr val="285301"/>
                      </a:solidFill>
                    </a:lnR>
                    <a:lnT w="12700" cmpd="sng">
                      <a:solidFill>
                        <a:srgbClr val="285301"/>
                      </a:solidFill>
                    </a:lnT>
                    <a:lnB w="12700" cmpd="sng">
                      <a:solidFill>
                        <a:srgbClr val="285301"/>
                      </a:solidFill>
                    </a:lnB>
                    <a:lnTlToBr w="12700" cmpd="sng">
                      <a:noFill/>
                      <a:prstDash val="solid"/>
                    </a:lnTlToBr>
                    <a:lnBlToTr w="12700" cmpd="sng">
                      <a:noFill/>
                      <a:prstDash val="solid"/>
                    </a:lnBlToTr>
                    <a:noFill/>
                  </a:tcPr>
                </a:tc>
                <a:tc>
                  <a:txBody>
                    <a:bodyPr/>
                    <a:lstStyle>
                      <a:lvl1pPr marL="0" algn="l" defTabSz="914286" rtl="0" eaLnBrk="1" latinLnBrk="0" hangingPunct="1">
                        <a:defRPr sz="1700" kern="1200">
                          <a:solidFill>
                            <a:schemeClr val="tx1"/>
                          </a:solidFill>
                          <a:latin typeface="微软雅黑"/>
                          <a:ea typeface="微软雅黑"/>
                        </a:defRPr>
                      </a:lvl1pPr>
                      <a:lvl2pPr marL="457143" algn="l" defTabSz="914286" rtl="0" eaLnBrk="1" latinLnBrk="0" hangingPunct="1">
                        <a:defRPr sz="1700" kern="1200">
                          <a:solidFill>
                            <a:schemeClr val="tx1"/>
                          </a:solidFill>
                          <a:latin typeface="微软雅黑"/>
                          <a:ea typeface="微软雅黑"/>
                        </a:defRPr>
                      </a:lvl2pPr>
                      <a:lvl3pPr marL="914286" algn="l" defTabSz="914286" rtl="0" eaLnBrk="1" latinLnBrk="0" hangingPunct="1">
                        <a:defRPr sz="1700" kern="1200">
                          <a:solidFill>
                            <a:schemeClr val="tx1"/>
                          </a:solidFill>
                          <a:latin typeface="微软雅黑"/>
                          <a:ea typeface="微软雅黑"/>
                        </a:defRPr>
                      </a:lvl3pPr>
                      <a:lvl4pPr marL="1371430" algn="l" defTabSz="914286" rtl="0" eaLnBrk="1" latinLnBrk="0" hangingPunct="1">
                        <a:defRPr sz="1700" kern="1200">
                          <a:solidFill>
                            <a:schemeClr val="tx1"/>
                          </a:solidFill>
                          <a:latin typeface="微软雅黑"/>
                          <a:ea typeface="微软雅黑"/>
                        </a:defRPr>
                      </a:lvl4pPr>
                      <a:lvl5pPr marL="1828573" algn="l" defTabSz="914286" rtl="0" eaLnBrk="1" latinLnBrk="0" hangingPunct="1">
                        <a:defRPr sz="1700" kern="1200">
                          <a:solidFill>
                            <a:schemeClr val="tx1"/>
                          </a:solidFill>
                          <a:latin typeface="微软雅黑"/>
                          <a:ea typeface="微软雅黑"/>
                        </a:defRPr>
                      </a:lvl5pPr>
                      <a:lvl6pPr marL="2285718" algn="l" defTabSz="914286" rtl="0" eaLnBrk="1" latinLnBrk="0" hangingPunct="1">
                        <a:defRPr sz="1700" kern="1200">
                          <a:solidFill>
                            <a:schemeClr val="tx1"/>
                          </a:solidFill>
                          <a:latin typeface="微软雅黑"/>
                          <a:ea typeface="微软雅黑"/>
                        </a:defRPr>
                      </a:lvl6pPr>
                      <a:lvl7pPr marL="2742861" algn="l" defTabSz="914286" rtl="0" eaLnBrk="1" latinLnBrk="0" hangingPunct="1">
                        <a:defRPr sz="1700" kern="1200">
                          <a:solidFill>
                            <a:schemeClr val="tx1"/>
                          </a:solidFill>
                          <a:latin typeface="微软雅黑"/>
                          <a:ea typeface="微软雅黑"/>
                        </a:defRPr>
                      </a:lvl7pPr>
                      <a:lvl8pPr marL="3200004" algn="l" defTabSz="914286" rtl="0" eaLnBrk="1" latinLnBrk="0" hangingPunct="1">
                        <a:defRPr sz="1700" kern="1200">
                          <a:solidFill>
                            <a:schemeClr val="tx1"/>
                          </a:solidFill>
                          <a:latin typeface="微软雅黑"/>
                          <a:ea typeface="微软雅黑"/>
                        </a:defRPr>
                      </a:lvl8pPr>
                      <a:lvl9pPr marL="3657149" algn="l" defTabSz="914286" rtl="0" eaLnBrk="1" latinLnBrk="0" hangingPunct="1">
                        <a:defRPr sz="1700" kern="1200">
                          <a:solidFill>
                            <a:schemeClr val="tx1"/>
                          </a:solidFill>
                          <a:latin typeface="微软雅黑"/>
                          <a:ea typeface="微软雅黑"/>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u="none" strike="noStrike" cap="none" normalizeH="0" baseline="0" dirty="0" smtClean="0">
                          <a:ln>
                            <a:noFill/>
                          </a:ln>
                          <a:effectLst/>
                          <a:latin typeface="Times New Roman" panose="02020603050405020304" pitchFamily="18" charset="0"/>
                          <a:cs typeface="Times New Roman" panose="02020603050405020304" pitchFamily="18" charset="0"/>
                        </a:rPr>
                        <a:t>1</a:t>
                      </a:r>
                      <a:endPar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marT="45709" marB="45709" anchor="ctr" horzOverflow="overflow">
                    <a:lnL w="12700" cmpd="sng">
                      <a:solidFill>
                        <a:srgbClr val="285301"/>
                      </a:solidFill>
                    </a:lnL>
                    <a:lnR w="12700" cmpd="sng">
                      <a:solidFill>
                        <a:srgbClr val="285301"/>
                      </a:solidFill>
                    </a:lnR>
                    <a:lnT w="12700" cmpd="sng">
                      <a:solidFill>
                        <a:srgbClr val="285301"/>
                      </a:solidFill>
                    </a:lnT>
                    <a:lnB w="12700" cmpd="sng">
                      <a:solidFill>
                        <a:srgbClr val="285301"/>
                      </a:solidFill>
                    </a:lnB>
                    <a:lnTlToBr w="12700" cmpd="sng">
                      <a:noFill/>
                      <a:prstDash val="solid"/>
                    </a:lnTlToBr>
                    <a:lnBlToTr w="12700" cmpd="sng">
                      <a:noFill/>
                      <a:prstDash val="solid"/>
                    </a:lnBlToTr>
                    <a:noFill/>
                  </a:tcPr>
                </a:tc>
              </a:tr>
              <a:tr h="396000">
                <a:tc vMerge="1">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marT="45709" marB="45709" anchor="ctr" horzOverflow="overflow"/>
                </a:tc>
                <a:tc>
                  <a:txBody>
                    <a:bodyPr/>
                    <a:lstStyle>
                      <a:lvl1pPr marL="0" algn="l" defTabSz="914286" rtl="0" eaLnBrk="1" latinLnBrk="0" hangingPunct="1">
                        <a:defRPr sz="1700" kern="1200">
                          <a:solidFill>
                            <a:schemeClr val="tx1"/>
                          </a:solidFill>
                          <a:latin typeface="微软雅黑"/>
                          <a:ea typeface="微软雅黑"/>
                        </a:defRPr>
                      </a:lvl1pPr>
                      <a:lvl2pPr marL="457143" algn="l" defTabSz="914286" rtl="0" eaLnBrk="1" latinLnBrk="0" hangingPunct="1">
                        <a:defRPr sz="1700" kern="1200">
                          <a:solidFill>
                            <a:schemeClr val="tx1"/>
                          </a:solidFill>
                          <a:latin typeface="微软雅黑"/>
                          <a:ea typeface="微软雅黑"/>
                        </a:defRPr>
                      </a:lvl2pPr>
                      <a:lvl3pPr marL="914286" algn="l" defTabSz="914286" rtl="0" eaLnBrk="1" latinLnBrk="0" hangingPunct="1">
                        <a:defRPr sz="1700" kern="1200">
                          <a:solidFill>
                            <a:schemeClr val="tx1"/>
                          </a:solidFill>
                          <a:latin typeface="微软雅黑"/>
                          <a:ea typeface="微软雅黑"/>
                        </a:defRPr>
                      </a:lvl3pPr>
                      <a:lvl4pPr marL="1371430" algn="l" defTabSz="914286" rtl="0" eaLnBrk="1" latinLnBrk="0" hangingPunct="1">
                        <a:defRPr sz="1700" kern="1200">
                          <a:solidFill>
                            <a:schemeClr val="tx1"/>
                          </a:solidFill>
                          <a:latin typeface="微软雅黑"/>
                          <a:ea typeface="微软雅黑"/>
                        </a:defRPr>
                      </a:lvl4pPr>
                      <a:lvl5pPr marL="1828573" algn="l" defTabSz="914286" rtl="0" eaLnBrk="1" latinLnBrk="0" hangingPunct="1">
                        <a:defRPr sz="1700" kern="1200">
                          <a:solidFill>
                            <a:schemeClr val="tx1"/>
                          </a:solidFill>
                          <a:latin typeface="微软雅黑"/>
                          <a:ea typeface="微软雅黑"/>
                        </a:defRPr>
                      </a:lvl5pPr>
                      <a:lvl6pPr marL="2285718" algn="l" defTabSz="914286" rtl="0" eaLnBrk="1" latinLnBrk="0" hangingPunct="1">
                        <a:defRPr sz="1700" kern="1200">
                          <a:solidFill>
                            <a:schemeClr val="tx1"/>
                          </a:solidFill>
                          <a:latin typeface="微软雅黑"/>
                          <a:ea typeface="微软雅黑"/>
                        </a:defRPr>
                      </a:lvl6pPr>
                      <a:lvl7pPr marL="2742861" algn="l" defTabSz="914286" rtl="0" eaLnBrk="1" latinLnBrk="0" hangingPunct="1">
                        <a:defRPr sz="1700" kern="1200">
                          <a:solidFill>
                            <a:schemeClr val="tx1"/>
                          </a:solidFill>
                          <a:latin typeface="微软雅黑"/>
                          <a:ea typeface="微软雅黑"/>
                        </a:defRPr>
                      </a:lvl7pPr>
                      <a:lvl8pPr marL="3200004" algn="l" defTabSz="914286" rtl="0" eaLnBrk="1" latinLnBrk="0" hangingPunct="1">
                        <a:defRPr sz="1700" kern="1200">
                          <a:solidFill>
                            <a:schemeClr val="tx1"/>
                          </a:solidFill>
                          <a:latin typeface="微软雅黑"/>
                          <a:ea typeface="微软雅黑"/>
                        </a:defRPr>
                      </a:lvl8pPr>
                      <a:lvl9pPr marL="3657149" algn="l" defTabSz="914286" rtl="0" eaLnBrk="1" latinLnBrk="0" hangingPunct="1">
                        <a:defRPr sz="1700" kern="1200">
                          <a:solidFill>
                            <a:schemeClr val="tx1"/>
                          </a:solidFill>
                          <a:latin typeface="微软雅黑"/>
                          <a:ea typeface="微软雅黑"/>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u="none" strike="noStrike" cap="none" normalizeH="0" baseline="0" dirty="0" smtClean="0">
                          <a:ln>
                            <a:noFill/>
                          </a:ln>
                          <a:effectLst/>
                          <a:latin typeface="Times New Roman" panose="02020603050405020304" pitchFamily="18" charset="0"/>
                          <a:cs typeface="Times New Roman" panose="02020603050405020304" pitchFamily="18" charset="0"/>
                        </a:rPr>
                        <a:t>0</a:t>
                      </a:r>
                      <a:endPar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marT="45709" marB="45709" anchor="ctr" horzOverflow="overflow">
                    <a:lnL w="12700" cmpd="sng">
                      <a:solidFill>
                        <a:srgbClr val="285301"/>
                      </a:solidFill>
                    </a:lnL>
                    <a:lnR w="12700" cmpd="sng">
                      <a:solidFill>
                        <a:srgbClr val="285301"/>
                      </a:solidFill>
                    </a:lnR>
                    <a:lnT w="12700" cmpd="sng">
                      <a:solidFill>
                        <a:srgbClr val="285301"/>
                      </a:solidFill>
                    </a:lnT>
                    <a:lnB w="12700" cmpd="sng">
                      <a:solidFill>
                        <a:srgbClr val="285301"/>
                      </a:solidFill>
                    </a:lnB>
                    <a:lnTlToBr w="12700" cmpd="sng">
                      <a:noFill/>
                      <a:prstDash val="solid"/>
                    </a:lnTlToBr>
                    <a:lnBlToTr w="12700" cmpd="sng">
                      <a:noFill/>
                      <a:prstDash val="solid"/>
                    </a:lnBlToTr>
                    <a:noFill/>
                  </a:tcPr>
                </a:tc>
                <a:tc>
                  <a:txBody>
                    <a:bodyPr/>
                    <a:lstStyle>
                      <a:lvl1pPr marL="0" algn="l" defTabSz="914286" rtl="0" eaLnBrk="1" latinLnBrk="0" hangingPunct="1">
                        <a:defRPr sz="1700" kern="1200">
                          <a:solidFill>
                            <a:schemeClr val="tx1"/>
                          </a:solidFill>
                          <a:latin typeface="微软雅黑"/>
                          <a:ea typeface="微软雅黑"/>
                        </a:defRPr>
                      </a:lvl1pPr>
                      <a:lvl2pPr marL="457143" algn="l" defTabSz="914286" rtl="0" eaLnBrk="1" latinLnBrk="0" hangingPunct="1">
                        <a:defRPr sz="1700" kern="1200">
                          <a:solidFill>
                            <a:schemeClr val="tx1"/>
                          </a:solidFill>
                          <a:latin typeface="微软雅黑"/>
                          <a:ea typeface="微软雅黑"/>
                        </a:defRPr>
                      </a:lvl2pPr>
                      <a:lvl3pPr marL="914286" algn="l" defTabSz="914286" rtl="0" eaLnBrk="1" latinLnBrk="0" hangingPunct="1">
                        <a:defRPr sz="1700" kern="1200">
                          <a:solidFill>
                            <a:schemeClr val="tx1"/>
                          </a:solidFill>
                          <a:latin typeface="微软雅黑"/>
                          <a:ea typeface="微软雅黑"/>
                        </a:defRPr>
                      </a:lvl3pPr>
                      <a:lvl4pPr marL="1371430" algn="l" defTabSz="914286" rtl="0" eaLnBrk="1" latinLnBrk="0" hangingPunct="1">
                        <a:defRPr sz="1700" kern="1200">
                          <a:solidFill>
                            <a:schemeClr val="tx1"/>
                          </a:solidFill>
                          <a:latin typeface="微软雅黑"/>
                          <a:ea typeface="微软雅黑"/>
                        </a:defRPr>
                      </a:lvl4pPr>
                      <a:lvl5pPr marL="1828573" algn="l" defTabSz="914286" rtl="0" eaLnBrk="1" latinLnBrk="0" hangingPunct="1">
                        <a:defRPr sz="1700" kern="1200">
                          <a:solidFill>
                            <a:schemeClr val="tx1"/>
                          </a:solidFill>
                          <a:latin typeface="微软雅黑"/>
                          <a:ea typeface="微软雅黑"/>
                        </a:defRPr>
                      </a:lvl5pPr>
                      <a:lvl6pPr marL="2285718" algn="l" defTabSz="914286" rtl="0" eaLnBrk="1" latinLnBrk="0" hangingPunct="1">
                        <a:defRPr sz="1700" kern="1200">
                          <a:solidFill>
                            <a:schemeClr val="tx1"/>
                          </a:solidFill>
                          <a:latin typeface="微软雅黑"/>
                          <a:ea typeface="微软雅黑"/>
                        </a:defRPr>
                      </a:lvl6pPr>
                      <a:lvl7pPr marL="2742861" algn="l" defTabSz="914286" rtl="0" eaLnBrk="1" latinLnBrk="0" hangingPunct="1">
                        <a:defRPr sz="1700" kern="1200">
                          <a:solidFill>
                            <a:schemeClr val="tx1"/>
                          </a:solidFill>
                          <a:latin typeface="微软雅黑"/>
                          <a:ea typeface="微软雅黑"/>
                        </a:defRPr>
                      </a:lvl7pPr>
                      <a:lvl8pPr marL="3200004" algn="l" defTabSz="914286" rtl="0" eaLnBrk="1" latinLnBrk="0" hangingPunct="1">
                        <a:defRPr sz="1700" kern="1200">
                          <a:solidFill>
                            <a:schemeClr val="tx1"/>
                          </a:solidFill>
                          <a:latin typeface="微软雅黑"/>
                          <a:ea typeface="微软雅黑"/>
                        </a:defRPr>
                      </a:lvl8pPr>
                      <a:lvl9pPr marL="3657149" algn="l" defTabSz="914286" rtl="0" eaLnBrk="1" latinLnBrk="0" hangingPunct="1">
                        <a:defRPr sz="1700" kern="1200">
                          <a:solidFill>
                            <a:schemeClr val="tx1"/>
                          </a:solidFill>
                          <a:latin typeface="微软雅黑"/>
                          <a:ea typeface="微软雅黑"/>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u="none" strike="noStrike" cap="none" normalizeH="0" baseline="0" dirty="0" smtClean="0">
                          <a:ln>
                            <a:noFill/>
                          </a:ln>
                          <a:effectLst/>
                          <a:latin typeface="Times New Roman" panose="02020603050405020304" pitchFamily="18" charset="0"/>
                          <a:cs typeface="Times New Roman" panose="02020603050405020304" pitchFamily="18" charset="0"/>
                        </a:rPr>
                        <a:t>1</a:t>
                      </a:r>
                      <a:endPar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marT="45709" marB="45709" anchor="ctr" horzOverflow="overflow">
                    <a:lnL w="12700" cmpd="sng">
                      <a:solidFill>
                        <a:srgbClr val="285301"/>
                      </a:solidFill>
                    </a:lnL>
                    <a:lnR w="12700" cmpd="sng">
                      <a:solidFill>
                        <a:srgbClr val="285301"/>
                      </a:solidFill>
                    </a:lnR>
                    <a:lnT w="12700" cmpd="sng">
                      <a:solidFill>
                        <a:srgbClr val="285301"/>
                      </a:solidFill>
                    </a:lnT>
                    <a:lnB w="12700" cmpd="sng">
                      <a:solidFill>
                        <a:srgbClr val="285301"/>
                      </a:solidFill>
                    </a:lnB>
                    <a:lnTlToBr w="12700" cmpd="sng">
                      <a:noFill/>
                      <a:prstDash val="solid"/>
                    </a:lnTlToBr>
                    <a:lnBlToTr w="12700" cmpd="sng">
                      <a:noFill/>
                      <a:prstDash val="solid"/>
                    </a:lnBlToTr>
                    <a:noFill/>
                  </a:tcPr>
                </a:tc>
                <a:tc>
                  <a:txBody>
                    <a:bodyPr/>
                    <a:lstStyle>
                      <a:lvl1pPr marL="0" algn="l" defTabSz="914286" rtl="0" eaLnBrk="1" latinLnBrk="0" hangingPunct="1">
                        <a:defRPr sz="1700" kern="1200">
                          <a:solidFill>
                            <a:schemeClr val="tx1"/>
                          </a:solidFill>
                          <a:latin typeface="微软雅黑"/>
                          <a:ea typeface="微软雅黑"/>
                        </a:defRPr>
                      </a:lvl1pPr>
                      <a:lvl2pPr marL="457143" algn="l" defTabSz="914286" rtl="0" eaLnBrk="1" latinLnBrk="0" hangingPunct="1">
                        <a:defRPr sz="1700" kern="1200">
                          <a:solidFill>
                            <a:schemeClr val="tx1"/>
                          </a:solidFill>
                          <a:latin typeface="微软雅黑"/>
                          <a:ea typeface="微软雅黑"/>
                        </a:defRPr>
                      </a:lvl2pPr>
                      <a:lvl3pPr marL="914286" algn="l" defTabSz="914286" rtl="0" eaLnBrk="1" latinLnBrk="0" hangingPunct="1">
                        <a:defRPr sz="1700" kern="1200">
                          <a:solidFill>
                            <a:schemeClr val="tx1"/>
                          </a:solidFill>
                          <a:latin typeface="微软雅黑"/>
                          <a:ea typeface="微软雅黑"/>
                        </a:defRPr>
                      </a:lvl3pPr>
                      <a:lvl4pPr marL="1371430" algn="l" defTabSz="914286" rtl="0" eaLnBrk="1" latinLnBrk="0" hangingPunct="1">
                        <a:defRPr sz="1700" kern="1200">
                          <a:solidFill>
                            <a:schemeClr val="tx1"/>
                          </a:solidFill>
                          <a:latin typeface="微软雅黑"/>
                          <a:ea typeface="微软雅黑"/>
                        </a:defRPr>
                      </a:lvl4pPr>
                      <a:lvl5pPr marL="1828573" algn="l" defTabSz="914286" rtl="0" eaLnBrk="1" latinLnBrk="0" hangingPunct="1">
                        <a:defRPr sz="1700" kern="1200">
                          <a:solidFill>
                            <a:schemeClr val="tx1"/>
                          </a:solidFill>
                          <a:latin typeface="微软雅黑"/>
                          <a:ea typeface="微软雅黑"/>
                        </a:defRPr>
                      </a:lvl5pPr>
                      <a:lvl6pPr marL="2285718" algn="l" defTabSz="914286" rtl="0" eaLnBrk="1" latinLnBrk="0" hangingPunct="1">
                        <a:defRPr sz="1700" kern="1200">
                          <a:solidFill>
                            <a:schemeClr val="tx1"/>
                          </a:solidFill>
                          <a:latin typeface="微软雅黑"/>
                          <a:ea typeface="微软雅黑"/>
                        </a:defRPr>
                      </a:lvl6pPr>
                      <a:lvl7pPr marL="2742861" algn="l" defTabSz="914286" rtl="0" eaLnBrk="1" latinLnBrk="0" hangingPunct="1">
                        <a:defRPr sz="1700" kern="1200">
                          <a:solidFill>
                            <a:schemeClr val="tx1"/>
                          </a:solidFill>
                          <a:latin typeface="微软雅黑"/>
                          <a:ea typeface="微软雅黑"/>
                        </a:defRPr>
                      </a:lvl7pPr>
                      <a:lvl8pPr marL="3200004" algn="l" defTabSz="914286" rtl="0" eaLnBrk="1" latinLnBrk="0" hangingPunct="1">
                        <a:defRPr sz="1700" kern="1200">
                          <a:solidFill>
                            <a:schemeClr val="tx1"/>
                          </a:solidFill>
                          <a:latin typeface="微软雅黑"/>
                          <a:ea typeface="微软雅黑"/>
                        </a:defRPr>
                      </a:lvl8pPr>
                      <a:lvl9pPr marL="3657149" algn="l" defTabSz="914286" rtl="0" eaLnBrk="1" latinLnBrk="0" hangingPunct="1">
                        <a:defRPr sz="1700" kern="1200">
                          <a:solidFill>
                            <a:schemeClr val="tx1"/>
                          </a:solidFill>
                          <a:latin typeface="微软雅黑"/>
                          <a:ea typeface="微软雅黑"/>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u="none" strike="noStrike" cap="none" normalizeH="0" baseline="0" dirty="0" smtClean="0">
                          <a:ln>
                            <a:noFill/>
                          </a:ln>
                          <a:effectLst/>
                          <a:latin typeface="Times New Roman" panose="02020603050405020304" pitchFamily="18" charset="0"/>
                          <a:cs typeface="Times New Roman" panose="02020603050405020304" pitchFamily="18" charset="0"/>
                        </a:rPr>
                        <a:t>0</a:t>
                      </a:r>
                      <a:endPar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marT="45709" marB="45709" anchor="ctr" horzOverflow="overflow">
                    <a:lnL w="12700" cmpd="sng">
                      <a:solidFill>
                        <a:srgbClr val="285301"/>
                      </a:solidFill>
                    </a:lnL>
                    <a:lnR w="12700" cmpd="sng">
                      <a:solidFill>
                        <a:srgbClr val="285301"/>
                      </a:solidFill>
                    </a:lnR>
                    <a:lnT w="12700" cmpd="sng">
                      <a:solidFill>
                        <a:srgbClr val="285301"/>
                      </a:solidFill>
                    </a:lnT>
                    <a:lnB w="12700" cmpd="sng">
                      <a:solidFill>
                        <a:srgbClr val="285301"/>
                      </a:solidFill>
                    </a:lnB>
                    <a:lnTlToBr w="12700" cmpd="sng">
                      <a:noFill/>
                      <a:prstDash val="solid"/>
                    </a:lnTlToBr>
                    <a:lnBlToTr w="12700" cmpd="sng">
                      <a:noFill/>
                      <a:prstDash val="solid"/>
                    </a:lnBlToTr>
                    <a:noFill/>
                  </a:tcPr>
                </a:tc>
                <a:tc>
                  <a:txBody>
                    <a:bodyPr/>
                    <a:lstStyle>
                      <a:lvl1pPr marL="0" algn="l" defTabSz="914286" rtl="0" eaLnBrk="1" latinLnBrk="0" hangingPunct="1">
                        <a:defRPr sz="1700" kern="1200">
                          <a:solidFill>
                            <a:schemeClr val="tx1"/>
                          </a:solidFill>
                          <a:latin typeface="微软雅黑"/>
                          <a:ea typeface="微软雅黑"/>
                        </a:defRPr>
                      </a:lvl1pPr>
                      <a:lvl2pPr marL="457143" algn="l" defTabSz="914286" rtl="0" eaLnBrk="1" latinLnBrk="0" hangingPunct="1">
                        <a:defRPr sz="1700" kern="1200">
                          <a:solidFill>
                            <a:schemeClr val="tx1"/>
                          </a:solidFill>
                          <a:latin typeface="微软雅黑"/>
                          <a:ea typeface="微软雅黑"/>
                        </a:defRPr>
                      </a:lvl2pPr>
                      <a:lvl3pPr marL="914286" algn="l" defTabSz="914286" rtl="0" eaLnBrk="1" latinLnBrk="0" hangingPunct="1">
                        <a:defRPr sz="1700" kern="1200">
                          <a:solidFill>
                            <a:schemeClr val="tx1"/>
                          </a:solidFill>
                          <a:latin typeface="微软雅黑"/>
                          <a:ea typeface="微软雅黑"/>
                        </a:defRPr>
                      </a:lvl3pPr>
                      <a:lvl4pPr marL="1371430" algn="l" defTabSz="914286" rtl="0" eaLnBrk="1" latinLnBrk="0" hangingPunct="1">
                        <a:defRPr sz="1700" kern="1200">
                          <a:solidFill>
                            <a:schemeClr val="tx1"/>
                          </a:solidFill>
                          <a:latin typeface="微软雅黑"/>
                          <a:ea typeface="微软雅黑"/>
                        </a:defRPr>
                      </a:lvl4pPr>
                      <a:lvl5pPr marL="1828573" algn="l" defTabSz="914286" rtl="0" eaLnBrk="1" latinLnBrk="0" hangingPunct="1">
                        <a:defRPr sz="1700" kern="1200">
                          <a:solidFill>
                            <a:schemeClr val="tx1"/>
                          </a:solidFill>
                          <a:latin typeface="微软雅黑"/>
                          <a:ea typeface="微软雅黑"/>
                        </a:defRPr>
                      </a:lvl5pPr>
                      <a:lvl6pPr marL="2285718" algn="l" defTabSz="914286" rtl="0" eaLnBrk="1" latinLnBrk="0" hangingPunct="1">
                        <a:defRPr sz="1700" kern="1200">
                          <a:solidFill>
                            <a:schemeClr val="tx1"/>
                          </a:solidFill>
                          <a:latin typeface="微软雅黑"/>
                          <a:ea typeface="微软雅黑"/>
                        </a:defRPr>
                      </a:lvl6pPr>
                      <a:lvl7pPr marL="2742861" algn="l" defTabSz="914286" rtl="0" eaLnBrk="1" latinLnBrk="0" hangingPunct="1">
                        <a:defRPr sz="1700" kern="1200">
                          <a:solidFill>
                            <a:schemeClr val="tx1"/>
                          </a:solidFill>
                          <a:latin typeface="微软雅黑"/>
                          <a:ea typeface="微软雅黑"/>
                        </a:defRPr>
                      </a:lvl7pPr>
                      <a:lvl8pPr marL="3200004" algn="l" defTabSz="914286" rtl="0" eaLnBrk="1" latinLnBrk="0" hangingPunct="1">
                        <a:defRPr sz="1700" kern="1200">
                          <a:solidFill>
                            <a:schemeClr val="tx1"/>
                          </a:solidFill>
                          <a:latin typeface="微软雅黑"/>
                          <a:ea typeface="微软雅黑"/>
                        </a:defRPr>
                      </a:lvl8pPr>
                      <a:lvl9pPr marL="3657149" algn="l" defTabSz="914286" rtl="0" eaLnBrk="1" latinLnBrk="0" hangingPunct="1">
                        <a:defRPr sz="1700" kern="1200">
                          <a:solidFill>
                            <a:schemeClr val="tx1"/>
                          </a:solidFill>
                          <a:latin typeface="微软雅黑"/>
                          <a:ea typeface="微软雅黑"/>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u="none" strike="noStrike" cap="none" normalizeH="0" baseline="0" dirty="0" smtClean="0">
                          <a:ln>
                            <a:noFill/>
                          </a:ln>
                          <a:effectLst/>
                          <a:latin typeface="Times New Roman" panose="02020603050405020304" pitchFamily="18" charset="0"/>
                          <a:cs typeface="Times New Roman" panose="02020603050405020304" pitchFamily="18" charset="0"/>
                        </a:rPr>
                        <a:t>0</a:t>
                      </a:r>
                      <a:endPar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marT="45709" marB="45709" anchor="ctr" horzOverflow="overflow">
                    <a:lnL w="12700" cmpd="sng">
                      <a:solidFill>
                        <a:srgbClr val="285301"/>
                      </a:solidFill>
                    </a:lnL>
                    <a:lnR w="12700" cmpd="sng">
                      <a:solidFill>
                        <a:srgbClr val="285301"/>
                      </a:solidFill>
                    </a:lnR>
                    <a:lnT w="12700" cmpd="sng">
                      <a:solidFill>
                        <a:srgbClr val="285301"/>
                      </a:solidFill>
                    </a:lnT>
                    <a:lnB w="12700" cmpd="sng">
                      <a:solidFill>
                        <a:srgbClr val="285301"/>
                      </a:solidFill>
                    </a:lnB>
                    <a:lnTlToBr w="12700" cmpd="sng">
                      <a:noFill/>
                      <a:prstDash val="solid"/>
                    </a:lnTlToBr>
                    <a:lnBlToTr w="12700" cmpd="sng">
                      <a:noFill/>
                      <a:prstDash val="solid"/>
                    </a:lnBlToTr>
                    <a:noFill/>
                  </a:tcPr>
                </a:tc>
              </a:tr>
            </a:tbl>
          </a:graphicData>
        </a:graphic>
      </p:graphicFrame>
      <p:graphicFrame>
        <p:nvGraphicFramePr>
          <p:cNvPr id="8" name="Group 147"/>
          <p:cNvGraphicFramePr>
            <a:graphicFrameLocks noGrp="1"/>
          </p:cNvGraphicFramePr>
          <p:nvPr>
            <p:extLst>
              <p:ext uri="{D42A27DB-BD31-4B8C-83A1-F6EECF244321}">
                <p14:modId xmlns:p14="http://schemas.microsoft.com/office/powerpoint/2010/main" val="2082776533"/>
              </p:ext>
            </p:extLst>
          </p:nvPr>
        </p:nvGraphicFramePr>
        <p:xfrm>
          <a:off x="4742086" y="1258338"/>
          <a:ext cx="2484000" cy="1584872"/>
        </p:xfrm>
        <a:graphic>
          <a:graphicData uri="http://schemas.openxmlformats.org/drawingml/2006/table">
            <a:tbl>
              <a:tblPr/>
              <a:tblGrid>
                <a:gridCol w="612000"/>
                <a:gridCol w="468000"/>
                <a:gridCol w="468000"/>
                <a:gridCol w="468000"/>
                <a:gridCol w="468000"/>
              </a:tblGrid>
              <a:tr h="396000">
                <a:tc rowSpan="4">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dirty="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Q</a:t>
                      </a:r>
                      <a:r>
                        <a:rPr kumimoji="0" lang="en-US" altLang="zh-CN" sz="2000" b="0" i="0" u="none" strike="noStrike" cap="none" normalizeH="0" baseline="-25000" dirty="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2</a:t>
                      </a:r>
                      <a:r>
                        <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a:t>
                      </a:r>
                    </a:p>
                  </a:txBody>
                  <a:tcPr marT="45709" marB="45709" anchor="ctr" horzOverflow="overflow">
                    <a:lnL w="12700" cap="flat" cmpd="sng" algn="ctr">
                      <a:solidFill>
                        <a:sysClr val="window" lastClr="FFFFFF"/>
                      </a:solidFill>
                      <a:prstDash val="solid"/>
                      <a:round/>
                      <a:headEnd type="none" w="med" len="med"/>
                      <a:tailEnd type="none" w="med" len="med"/>
                    </a:lnL>
                    <a:lnR w="12700" cmpd="sng">
                      <a:solidFill>
                        <a:srgbClr val="285301"/>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286" rtl="0" eaLnBrk="1" latinLnBrk="0" hangingPunct="1">
                        <a:defRPr sz="1700" kern="1200">
                          <a:solidFill>
                            <a:schemeClr val="tx1"/>
                          </a:solidFill>
                          <a:latin typeface="微软雅黑"/>
                          <a:ea typeface="微软雅黑"/>
                        </a:defRPr>
                      </a:lvl1pPr>
                      <a:lvl2pPr marL="457143" algn="l" defTabSz="914286" rtl="0" eaLnBrk="1" latinLnBrk="0" hangingPunct="1">
                        <a:defRPr sz="1700" kern="1200">
                          <a:solidFill>
                            <a:schemeClr val="tx1"/>
                          </a:solidFill>
                          <a:latin typeface="微软雅黑"/>
                          <a:ea typeface="微软雅黑"/>
                        </a:defRPr>
                      </a:lvl2pPr>
                      <a:lvl3pPr marL="914286" algn="l" defTabSz="914286" rtl="0" eaLnBrk="1" latinLnBrk="0" hangingPunct="1">
                        <a:defRPr sz="1700" kern="1200">
                          <a:solidFill>
                            <a:schemeClr val="tx1"/>
                          </a:solidFill>
                          <a:latin typeface="微软雅黑"/>
                          <a:ea typeface="微软雅黑"/>
                        </a:defRPr>
                      </a:lvl3pPr>
                      <a:lvl4pPr marL="1371430" algn="l" defTabSz="914286" rtl="0" eaLnBrk="1" latinLnBrk="0" hangingPunct="1">
                        <a:defRPr sz="1700" kern="1200">
                          <a:solidFill>
                            <a:schemeClr val="tx1"/>
                          </a:solidFill>
                          <a:latin typeface="微软雅黑"/>
                          <a:ea typeface="微软雅黑"/>
                        </a:defRPr>
                      </a:lvl4pPr>
                      <a:lvl5pPr marL="1828573" algn="l" defTabSz="914286" rtl="0" eaLnBrk="1" latinLnBrk="0" hangingPunct="1">
                        <a:defRPr sz="1700" kern="1200">
                          <a:solidFill>
                            <a:schemeClr val="tx1"/>
                          </a:solidFill>
                          <a:latin typeface="微软雅黑"/>
                          <a:ea typeface="微软雅黑"/>
                        </a:defRPr>
                      </a:lvl5pPr>
                      <a:lvl6pPr marL="2285718" algn="l" defTabSz="914286" rtl="0" eaLnBrk="1" latinLnBrk="0" hangingPunct="1">
                        <a:defRPr sz="1700" kern="1200">
                          <a:solidFill>
                            <a:schemeClr val="tx1"/>
                          </a:solidFill>
                          <a:latin typeface="微软雅黑"/>
                          <a:ea typeface="微软雅黑"/>
                        </a:defRPr>
                      </a:lvl6pPr>
                      <a:lvl7pPr marL="2742861" algn="l" defTabSz="914286" rtl="0" eaLnBrk="1" latinLnBrk="0" hangingPunct="1">
                        <a:defRPr sz="1700" kern="1200">
                          <a:solidFill>
                            <a:schemeClr val="tx1"/>
                          </a:solidFill>
                          <a:latin typeface="微软雅黑"/>
                          <a:ea typeface="微软雅黑"/>
                        </a:defRPr>
                      </a:lvl7pPr>
                      <a:lvl8pPr marL="3200004" algn="l" defTabSz="914286" rtl="0" eaLnBrk="1" latinLnBrk="0" hangingPunct="1">
                        <a:defRPr sz="1700" kern="1200">
                          <a:solidFill>
                            <a:schemeClr val="tx1"/>
                          </a:solidFill>
                          <a:latin typeface="微软雅黑"/>
                          <a:ea typeface="微软雅黑"/>
                        </a:defRPr>
                      </a:lvl8pPr>
                      <a:lvl9pPr marL="3657149" algn="l" defTabSz="914286" rtl="0" eaLnBrk="1" latinLnBrk="0" hangingPunct="1">
                        <a:defRPr sz="1700" kern="1200">
                          <a:solidFill>
                            <a:schemeClr val="tx1"/>
                          </a:solidFill>
                          <a:latin typeface="微软雅黑"/>
                          <a:ea typeface="微软雅黑"/>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u="none" strike="noStrike" cap="none" normalizeH="0" baseline="0" dirty="0" smtClean="0">
                          <a:ln>
                            <a:noFill/>
                          </a:ln>
                          <a:effectLst/>
                          <a:latin typeface="Times New Roman" panose="02020603050405020304" pitchFamily="18" charset="0"/>
                          <a:cs typeface="Times New Roman" panose="02020603050405020304" pitchFamily="18" charset="0"/>
                        </a:rPr>
                        <a:t>1</a:t>
                      </a:r>
                      <a:endPar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marT="45709" marB="45709" anchor="ctr" horzOverflow="overflow">
                    <a:lnL w="12700" cmpd="sng">
                      <a:solidFill>
                        <a:srgbClr val="285301"/>
                      </a:solidFill>
                    </a:lnL>
                    <a:lnR w="12700" cmpd="sng">
                      <a:solidFill>
                        <a:srgbClr val="285301"/>
                      </a:solidFill>
                    </a:lnR>
                    <a:lnT w="12700" cmpd="sng">
                      <a:solidFill>
                        <a:srgbClr val="285301"/>
                      </a:solidFill>
                    </a:lnT>
                    <a:lnB w="12700" cmpd="sng">
                      <a:solidFill>
                        <a:srgbClr val="285301"/>
                      </a:solidFill>
                    </a:lnB>
                    <a:lnTlToBr w="12700" cmpd="sng">
                      <a:noFill/>
                      <a:prstDash val="solid"/>
                    </a:lnTlToBr>
                    <a:lnBlToTr w="12700" cmpd="sng">
                      <a:noFill/>
                      <a:prstDash val="solid"/>
                    </a:lnBlToTr>
                    <a:noFill/>
                  </a:tcPr>
                </a:tc>
                <a:tc>
                  <a:txBody>
                    <a:bodyPr/>
                    <a:lstStyle>
                      <a:lvl1pPr marL="0" algn="l" defTabSz="914286" rtl="0" eaLnBrk="1" latinLnBrk="0" hangingPunct="1">
                        <a:defRPr sz="1700" kern="1200">
                          <a:solidFill>
                            <a:schemeClr val="tx1"/>
                          </a:solidFill>
                          <a:latin typeface="微软雅黑"/>
                          <a:ea typeface="微软雅黑"/>
                        </a:defRPr>
                      </a:lvl1pPr>
                      <a:lvl2pPr marL="457143" algn="l" defTabSz="914286" rtl="0" eaLnBrk="1" latinLnBrk="0" hangingPunct="1">
                        <a:defRPr sz="1700" kern="1200">
                          <a:solidFill>
                            <a:schemeClr val="tx1"/>
                          </a:solidFill>
                          <a:latin typeface="微软雅黑"/>
                          <a:ea typeface="微软雅黑"/>
                        </a:defRPr>
                      </a:lvl2pPr>
                      <a:lvl3pPr marL="914286" algn="l" defTabSz="914286" rtl="0" eaLnBrk="1" latinLnBrk="0" hangingPunct="1">
                        <a:defRPr sz="1700" kern="1200">
                          <a:solidFill>
                            <a:schemeClr val="tx1"/>
                          </a:solidFill>
                          <a:latin typeface="微软雅黑"/>
                          <a:ea typeface="微软雅黑"/>
                        </a:defRPr>
                      </a:lvl3pPr>
                      <a:lvl4pPr marL="1371430" algn="l" defTabSz="914286" rtl="0" eaLnBrk="1" latinLnBrk="0" hangingPunct="1">
                        <a:defRPr sz="1700" kern="1200">
                          <a:solidFill>
                            <a:schemeClr val="tx1"/>
                          </a:solidFill>
                          <a:latin typeface="微软雅黑"/>
                          <a:ea typeface="微软雅黑"/>
                        </a:defRPr>
                      </a:lvl4pPr>
                      <a:lvl5pPr marL="1828573" algn="l" defTabSz="914286" rtl="0" eaLnBrk="1" latinLnBrk="0" hangingPunct="1">
                        <a:defRPr sz="1700" kern="1200">
                          <a:solidFill>
                            <a:schemeClr val="tx1"/>
                          </a:solidFill>
                          <a:latin typeface="微软雅黑"/>
                          <a:ea typeface="微软雅黑"/>
                        </a:defRPr>
                      </a:lvl5pPr>
                      <a:lvl6pPr marL="2285718" algn="l" defTabSz="914286" rtl="0" eaLnBrk="1" latinLnBrk="0" hangingPunct="1">
                        <a:defRPr sz="1700" kern="1200">
                          <a:solidFill>
                            <a:schemeClr val="tx1"/>
                          </a:solidFill>
                          <a:latin typeface="微软雅黑"/>
                          <a:ea typeface="微软雅黑"/>
                        </a:defRPr>
                      </a:lvl6pPr>
                      <a:lvl7pPr marL="2742861" algn="l" defTabSz="914286" rtl="0" eaLnBrk="1" latinLnBrk="0" hangingPunct="1">
                        <a:defRPr sz="1700" kern="1200">
                          <a:solidFill>
                            <a:schemeClr val="tx1"/>
                          </a:solidFill>
                          <a:latin typeface="微软雅黑"/>
                          <a:ea typeface="微软雅黑"/>
                        </a:defRPr>
                      </a:lvl7pPr>
                      <a:lvl8pPr marL="3200004" algn="l" defTabSz="914286" rtl="0" eaLnBrk="1" latinLnBrk="0" hangingPunct="1">
                        <a:defRPr sz="1700" kern="1200">
                          <a:solidFill>
                            <a:schemeClr val="tx1"/>
                          </a:solidFill>
                          <a:latin typeface="微软雅黑"/>
                          <a:ea typeface="微软雅黑"/>
                        </a:defRPr>
                      </a:lvl8pPr>
                      <a:lvl9pPr marL="3657149" algn="l" defTabSz="914286" rtl="0" eaLnBrk="1" latinLnBrk="0" hangingPunct="1">
                        <a:defRPr sz="1700" kern="1200">
                          <a:solidFill>
                            <a:schemeClr val="tx1"/>
                          </a:solidFill>
                          <a:latin typeface="微软雅黑"/>
                          <a:ea typeface="微软雅黑"/>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u="none" strike="noStrike" cap="none" normalizeH="0" baseline="0" dirty="0" smtClean="0">
                          <a:ln>
                            <a:noFill/>
                          </a:ln>
                          <a:effectLst/>
                          <a:latin typeface="Times New Roman" panose="02020603050405020304" pitchFamily="18" charset="0"/>
                          <a:cs typeface="Times New Roman" panose="02020603050405020304" pitchFamily="18" charset="0"/>
                        </a:rPr>
                        <a:t>0</a:t>
                      </a:r>
                      <a:endPar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marT="45709" marB="45709" anchor="ctr" horzOverflow="overflow">
                    <a:lnL w="12700" cmpd="sng">
                      <a:solidFill>
                        <a:srgbClr val="285301"/>
                      </a:solidFill>
                    </a:lnL>
                    <a:lnR w="12700" cmpd="sng">
                      <a:solidFill>
                        <a:srgbClr val="285301"/>
                      </a:solidFill>
                    </a:lnR>
                    <a:lnT w="12700" cmpd="sng">
                      <a:solidFill>
                        <a:srgbClr val="285301"/>
                      </a:solidFill>
                    </a:lnT>
                    <a:lnB w="12700" cmpd="sng">
                      <a:solidFill>
                        <a:srgbClr val="285301"/>
                      </a:solidFill>
                    </a:lnB>
                    <a:lnTlToBr w="12700" cmpd="sng">
                      <a:noFill/>
                      <a:prstDash val="solid"/>
                    </a:lnTlToBr>
                    <a:lnBlToTr w="12700" cmpd="sng">
                      <a:noFill/>
                      <a:prstDash val="solid"/>
                    </a:lnBlToTr>
                    <a:noFill/>
                  </a:tcPr>
                </a:tc>
                <a:tc>
                  <a:txBody>
                    <a:bodyPr/>
                    <a:lstStyle>
                      <a:lvl1pPr marL="0" algn="l" defTabSz="914286" rtl="0" eaLnBrk="1" latinLnBrk="0" hangingPunct="1">
                        <a:defRPr sz="1700" kern="1200">
                          <a:solidFill>
                            <a:schemeClr val="tx1"/>
                          </a:solidFill>
                          <a:latin typeface="微软雅黑"/>
                          <a:ea typeface="微软雅黑"/>
                        </a:defRPr>
                      </a:lvl1pPr>
                      <a:lvl2pPr marL="457143" algn="l" defTabSz="914286" rtl="0" eaLnBrk="1" latinLnBrk="0" hangingPunct="1">
                        <a:defRPr sz="1700" kern="1200">
                          <a:solidFill>
                            <a:schemeClr val="tx1"/>
                          </a:solidFill>
                          <a:latin typeface="微软雅黑"/>
                          <a:ea typeface="微软雅黑"/>
                        </a:defRPr>
                      </a:lvl2pPr>
                      <a:lvl3pPr marL="914286" algn="l" defTabSz="914286" rtl="0" eaLnBrk="1" latinLnBrk="0" hangingPunct="1">
                        <a:defRPr sz="1700" kern="1200">
                          <a:solidFill>
                            <a:schemeClr val="tx1"/>
                          </a:solidFill>
                          <a:latin typeface="微软雅黑"/>
                          <a:ea typeface="微软雅黑"/>
                        </a:defRPr>
                      </a:lvl3pPr>
                      <a:lvl4pPr marL="1371430" algn="l" defTabSz="914286" rtl="0" eaLnBrk="1" latinLnBrk="0" hangingPunct="1">
                        <a:defRPr sz="1700" kern="1200">
                          <a:solidFill>
                            <a:schemeClr val="tx1"/>
                          </a:solidFill>
                          <a:latin typeface="微软雅黑"/>
                          <a:ea typeface="微软雅黑"/>
                        </a:defRPr>
                      </a:lvl4pPr>
                      <a:lvl5pPr marL="1828573" algn="l" defTabSz="914286" rtl="0" eaLnBrk="1" latinLnBrk="0" hangingPunct="1">
                        <a:defRPr sz="1700" kern="1200">
                          <a:solidFill>
                            <a:schemeClr val="tx1"/>
                          </a:solidFill>
                          <a:latin typeface="微软雅黑"/>
                          <a:ea typeface="微软雅黑"/>
                        </a:defRPr>
                      </a:lvl5pPr>
                      <a:lvl6pPr marL="2285718" algn="l" defTabSz="914286" rtl="0" eaLnBrk="1" latinLnBrk="0" hangingPunct="1">
                        <a:defRPr sz="1700" kern="1200">
                          <a:solidFill>
                            <a:schemeClr val="tx1"/>
                          </a:solidFill>
                          <a:latin typeface="微软雅黑"/>
                          <a:ea typeface="微软雅黑"/>
                        </a:defRPr>
                      </a:lvl6pPr>
                      <a:lvl7pPr marL="2742861" algn="l" defTabSz="914286" rtl="0" eaLnBrk="1" latinLnBrk="0" hangingPunct="1">
                        <a:defRPr sz="1700" kern="1200">
                          <a:solidFill>
                            <a:schemeClr val="tx1"/>
                          </a:solidFill>
                          <a:latin typeface="微软雅黑"/>
                          <a:ea typeface="微软雅黑"/>
                        </a:defRPr>
                      </a:lvl7pPr>
                      <a:lvl8pPr marL="3200004" algn="l" defTabSz="914286" rtl="0" eaLnBrk="1" latinLnBrk="0" hangingPunct="1">
                        <a:defRPr sz="1700" kern="1200">
                          <a:solidFill>
                            <a:schemeClr val="tx1"/>
                          </a:solidFill>
                          <a:latin typeface="微软雅黑"/>
                          <a:ea typeface="微软雅黑"/>
                        </a:defRPr>
                      </a:lvl8pPr>
                      <a:lvl9pPr marL="3657149" algn="l" defTabSz="914286" rtl="0" eaLnBrk="1" latinLnBrk="0" hangingPunct="1">
                        <a:defRPr sz="1700" kern="1200">
                          <a:solidFill>
                            <a:schemeClr val="tx1"/>
                          </a:solidFill>
                          <a:latin typeface="微软雅黑"/>
                          <a:ea typeface="微软雅黑"/>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u="none" strike="noStrike" cap="none" normalizeH="0" baseline="0" dirty="0" smtClean="0">
                          <a:ln>
                            <a:noFill/>
                          </a:ln>
                          <a:effectLst/>
                          <a:latin typeface="Times New Roman" panose="02020603050405020304" pitchFamily="18" charset="0"/>
                          <a:cs typeface="Times New Roman" panose="02020603050405020304" pitchFamily="18" charset="0"/>
                        </a:rPr>
                        <a:t>0</a:t>
                      </a:r>
                      <a:endPar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marT="45709" marB="45709" anchor="ctr" horzOverflow="overflow">
                    <a:lnL w="12700" cmpd="sng">
                      <a:solidFill>
                        <a:srgbClr val="285301"/>
                      </a:solidFill>
                    </a:lnL>
                    <a:lnR w="12700" cmpd="sng">
                      <a:solidFill>
                        <a:srgbClr val="285301"/>
                      </a:solidFill>
                    </a:lnR>
                    <a:lnT w="12700" cmpd="sng">
                      <a:solidFill>
                        <a:srgbClr val="285301"/>
                      </a:solidFill>
                    </a:lnT>
                    <a:lnB w="12700" cmpd="sng">
                      <a:solidFill>
                        <a:srgbClr val="285301"/>
                      </a:solidFill>
                    </a:lnB>
                    <a:lnTlToBr w="12700" cmpd="sng">
                      <a:noFill/>
                      <a:prstDash val="solid"/>
                    </a:lnTlToBr>
                    <a:lnBlToTr w="12700" cmpd="sng">
                      <a:noFill/>
                      <a:prstDash val="solid"/>
                    </a:lnBlToTr>
                    <a:noFill/>
                  </a:tcPr>
                </a:tc>
                <a:tc>
                  <a:txBody>
                    <a:bodyPr/>
                    <a:lstStyle>
                      <a:lvl1pPr marL="0" algn="l" defTabSz="914286" rtl="0" eaLnBrk="1" latinLnBrk="0" hangingPunct="1">
                        <a:defRPr sz="1700" kern="1200">
                          <a:solidFill>
                            <a:schemeClr val="tx1"/>
                          </a:solidFill>
                          <a:latin typeface="微软雅黑"/>
                          <a:ea typeface="微软雅黑"/>
                        </a:defRPr>
                      </a:lvl1pPr>
                      <a:lvl2pPr marL="457143" algn="l" defTabSz="914286" rtl="0" eaLnBrk="1" latinLnBrk="0" hangingPunct="1">
                        <a:defRPr sz="1700" kern="1200">
                          <a:solidFill>
                            <a:schemeClr val="tx1"/>
                          </a:solidFill>
                          <a:latin typeface="微软雅黑"/>
                          <a:ea typeface="微软雅黑"/>
                        </a:defRPr>
                      </a:lvl2pPr>
                      <a:lvl3pPr marL="914286" algn="l" defTabSz="914286" rtl="0" eaLnBrk="1" latinLnBrk="0" hangingPunct="1">
                        <a:defRPr sz="1700" kern="1200">
                          <a:solidFill>
                            <a:schemeClr val="tx1"/>
                          </a:solidFill>
                          <a:latin typeface="微软雅黑"/>
                          <a:ea typeface="微软雅黑"/>
                        </a:defRPr>
                      </a:lvl3pPr>
                      <a:lvl4pPr marL="1371430" algn="l" defTabSz="914286" rtl="0" eaLnBrk="1" latinLnBrk="0" hangingPunct="1">
                        <a:defRPr sz="1700" kern="1200">
                          <a:solidFill>
                            <a:schemeClr val="tx1"/>
                          </a:solidFill>
                          <a:latin typeface="微软雅黑"/>
                          <a:ea typeface="微软雅黑"/>
                        </a:defRPr>
                      </a:lvl4pPr>
                      <a:lvl5pPr marL="1828573" algn="l" defTabSz="914286" rtl="0" eaLnBrk="1" latinLnBrk="0" hangingPunct="1">
                        <a:defRPr sz="1700" kern="1200">
                          <a:solidFill>
                            <a:schemeClr val="tx1"/>
                          </a:solidFill>
                          <a:latin typeface="微软雅黑"/>
                          <a:ea typeface="微软雅黑"/>
                        </a:defRPr>
                      </a:lvl5pPr>
                      <a:lvl6pPr marL="2285718" algn="l" defTabSz="914286" rtl="0" eaLnBrk="1" latinLnBrk="0" hangingPunct="1">
                        <a:defRPr sz="1700" kern="1200">
                          <a:solidFill>
                            <a:schemeClr val="tx1"/>
                          </a:solidFill>
                          <a:latin typeface="微软雅黑"/>
                          <a:ea typeface="微软雅黑"/>
                        </a:defRPr>
                      </a:lvl6pPr>
                      <a:lvl7pPr marL="2742861" algn="l" defTabSz="914286" rtl="0" eaLnBrk="1" latinLnBrk="0" hangingPunct="1">
                        <a:defRPr sz="1700" kern="1200">
                          <a:solidFill>
                            <a:schemeClr val="tx1"/>
                          </a:solidFill>
                          <a:latin typeface="微软雅黑"/>
                          <a:ea typeface="微软雅黑"/>
                        </a:defRPr>
                      </a:lvl7pPr>
                      <a:lvl8pPr marL="3200004" algn="l" defTabSz="914286" rtl="0" eaLnBrk="1" latinLnBrk="0" hangingPunct="1">
                        <a:defRPr sz="1700" kern="1200">
                          <a:solidFill>
                            <a:schemeClr val="tx1"/>
                          </a:solidFill>
                          <a:latin typeface="微软雅黑"/>
                          <a:ea typeface="微软雅黑"/>
                        </a:defRPr>
                      </a:lvl8pPr>
                      <a:lvl9pPr marL="3657149" algn="l" defTabSz="914286" rtl="0" eaLnBrk="1" latinLnBrk="0" hangingPunct="1">
                        <a:defRPr sz="1700" kern="1200">
                          <a:solidFill>
                            <a:schemeClr val="tx1"/>
                          </a:solidFill>
                          <a:latin typeface="微软雅黑"/>
                          <a:ea typeface="微软雅黑"/>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u="none" strike="noStrike" cap="none" normalizeH="0" baseline="0" dirty="0" smtClean="0">
                          <a:ln>
                            <a:noFill/>
                          </a:ln>
                          <a:effectLst/>
                          <a:latin typeface="Times New Roman" panose="02020603050405020304" pitchFamily="18" charset="0"/>
                          <a:cs typeface="Times New Roman" panose="02020603050405020304" pitchFamily="18" charset="0"/>
                        </a:rPr>
                        <a:t>0</a:t>
                      </a:r>
                      <a:endPar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marT="45709" marB="45709" anchor="ctr" horzOverflow="overflow">
                    <a:lnL w="12700" cmpd="sng">
                      <a:solidFill>
                        <a:srgbClr val="285301"/>
                      </a:solidFill>
                    </a:lnL>
                    <a:lnR w="12700" cmpd="sng">
                      <a:solidFill>
                        <a:srgbClr val="285301"/>
                      </a:solidFill>
                    </a:lnR>
                    <a:lnT w="12700" cmpd="sng">
                      <a:solidFill>
                        <a:srgbClr val="285301"/>
                      </a:solidFill>
                    </a:lnT>
                    <a:lnB w="12700" cmpd="sng">
                      <a:solidFill>
                        <a:srgbClr val="285301"/>
                      </a:solidFill>
                    </a:lnB>
                    <a:lnTlToBr w="12700" cmpd="sng">
                      <a:noFill/>
                      <a:prstDash val="solid"/>
                    </a:lnTlToBr>
                    <a:lnBlToTr w="12700" cmpd="sng">
                      <a:noFill/>
                      <a:prstDash val="solid"/>
                    </a:lnBlToTr>
                    <a:noFill/>
                  </a:tcPr>
                </a:tc>
              </a:tr>
              <a:tr h="396000">
                <a:tc vMerge="1">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marT="45709" marB="45709" anchor="ctr" horzOverflow="overflow"/>
                </a:tc>
                <a:tc>
                  <a:txBody>
                    <a:bodyPr/>
                    <a:lstStyle>
                      <a:lvl1pPr marL="0" algn="l" defTabSz="914286" rtl="0" eaLnBrk="1" latinLnBrk="0" hangingPunct="1">
                        <a:defRPr sz="1700" kern="1200">
                          <a:solidFill>
                            <a:schemeClr val="tx1"/>
                          </a:solidFill>
                          <a:latin typeface="微软雅黑"/>
                          <a:ea typeface="微软雅黑"/>
                        </a:defRPr>
                      </a:lvl1pPr>
                      <a:lvl2pPr marL="457143" algn="l" defTabSz="914286" rtl="0" eaLnBrk="1" latinLnBrk="0" hangingPunct="1">
                        <a:defRPr sz="1700" kern="1200">
                          <a:solidFill>
                            <a:schemeClr val="tx1"/>
                          </a:solidFill>
                          <a:latin typeface="微软雅黑"/>
                          <a:ea typeface="微软雅黑"/>
                        </a:defRPr>
                      </a:lvl2pPr>
                      <a:lvl3pPr marL="914286" algn="l" defTabSz="914286" rtl="0" eaLnBrk="1" latinLnBrk="0" hangingPunct="1">
                        <a:defRPr sz="1700" kern="1200">
                          <a:solidFill>
                            <a:schemeClr val="tx1"/>
                          </a:solidFill>
                          <a:latin typeface="微软雅黑"/>
                          <a:ea typeface="微软雅黑"/>
                        </a:defRPr>
                      </a:lvl3pPr>
                      <a:lvl4pPr marL="1371430" algn="l" defTabSz="914286" rtl="0" eaLnBrk="1" latinLnBrk="0" hangingPunct="1">
                        <a:defRPr sz="1700" kern="1200">
                          <a:solidFill>
                            <a:schemeClr val="tx1"/>
                          </a:solidFill>
                          <a:latin typeface="微软雅黑"/>
                          <a:ea typeface="微软雅黑"/>
                        </a:defRPr>
                      </a:lvl4pPr>
                      <a:lvl5pPr marL="1828573" algn="l" defTabSz="914286" rtl="0" eaLnBrk="1" latinLnBrk="0" hangingPunct="1">
                        <a:defRPr sz="1700" kern="1200">
                          <a:solidFill>
                            <a:schemeClr val="tx1"/>
                          </a:solidFill>
                          <a:latin typeface="微软雅黑"/>
                          <a:ea typeface="微软雅黑"/>
                        </a:defRPr>
                      </a:lvl5pPr>
                      <a:lvl6pPr marL="2285718" algn="l" defTabSz="914286" rtl="0" eaLnBrk="1" latinLnBrk="0" hangingPunct="1">
                        <a:defRPr sz="1700" kern="1200">
                          <a:solidFill>
                            <a:schemeClr val="tx1"/>
                          </a:solidFill>
                          <a:latin typeface="微软雅黑"/>
                          <a:ea typeface="微软雅黑"/>
                        </a:defRPr>
                      </a:lvl6pPr>
                      <a:lvl7pPr marL="2742861" algn="l" defTabSz="914286" rtl="0" eaLnBrk="1" latinLnBrk="0" hangingPunct="1">
                        <a:defRPr sz="1700" kern="1200">
                          <a:solidFill>
                            <a:schemeClr val="tx1"/>
                          </a:solidFill>
                          <a:latin typeface="微软雅黑"/>
                          <a:ea typeface="微软雅黑"/>
                        </a:defRPr>
                      </a:lvl7pPr>
                      <a:lvl8pPr marL="3200004" algn="l" defTabSz="914286" rtl="0" eaLnBrk="1" latinLnBrk="0" hangingPunct="1">
                        <a:defRPr sz="1700" kern="1200">
                          <a:solidFill>
                            <a:schemeClr val="tx1"/>
                          </a:solidFill>
                          <a:latin typeface="微软雅黑"/>
                          <a:ea typeface="微软雅黑"/>
                        </a:defRPr>
                      </a:lvl8pPr>
                      <a:lvl9pPr marL="3657149" algn="l" defTabSz="914286" rtl="0" eaLnBrk="1" latinLnBrk="0" hangingPunct="1">
                        <a:defRPr sz="1700" kern="1200">
                          <a:solidFill>
                            <a:schemeClr val="tx1"/>
                          </a:solidFill>
                          <a:latin typeface="微软雅黑"/>
                          <a:ea typeface="微软雅黑"/>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u="none" strike="noStrike" cap="none" normalizeH="0" baseline="0" dirty="0" smtClean="0">
                          <a:ln>
                            <a:noFill/>
                          </a:ln>
                          <a:effectLst/>
                          <a:latin typeface="Times New Roman" panose="02020603050405020304" pitchFamily="18" charset="0"/>
                          <a:cs typeface="Times New Roman" panose="02020603050405020304" pitchFamily="18" charset="0"/>
                        </a:rPr>
                        <a:t>0</a:t>
                      </a:r>
                      <a:endPar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marT="45709" marB="45709" anchor="ctr" horzOverflow="overflow">
                    <a:lnL w="12700" cmpd="sng">
                      <a:solidFill>
                        <a:srgbClr val="285301"/>
                      </a:solidFill>
                    </a:lnL>
                    <a:lnR w="12700" cmpd="sng">
                      <a:solidFill>
                        <a:srgbClr val="285301"/>
                      </a:solidFill>
                    </a:lnR>
                    <a:lnT w="12700" cmpd="sng">
                      <a:solidFill>
                        <a:srgbClr val="285301"/>
                      </a:solidFill>
                    </a:lnT>
                    <a:lnB w="12700" cmpd="sng">
                      <a:solidFill>
                        <a:srgbClr val="285301"/>
                      </a:solidFill>
                    </a:lnB>
                    <a:lnTlToBr w="12700" cmpd="sng">
                      <a:noFill/>
                      <a:prstDash val="solid"/>
                    </a:lnTlToBr>
                    <a:lnBlToTr w="12700" cmpd="sng">
                      <a:noFill/>
                      <a:prstDash val="solid"/>
                    </a:lnBlToTr>
                    <a:noFill/>
                  </a:tcPr>
                </a:tc>
                <a:tc>
                  <a:txBody>
                    <a:bodyPr/>
                    <a:lstStyle>
                      <a:lvl1pPr marL="0" algn="l" defTabSz="914286" rtl="0" eaLnBrk="1" latinLnBrk="0" hangingPunct="1">
                        <a:defRPr sz="1700" kern="1200">
                          <a:solidFill>
                            <a:schemeClr val="tx1"/>
                          </a:solidFill>
                          <a:latin typeface="微软雅黑"/>
                          <a:ea typeface="微软雅黑"/>
                        </a:defRPr>
                      </a:lvl1pPr>
                      <a:lvl2pPr marL="457143" algn="l" defTabSz="914286" rtl="0" eaLnBrk="1" latinLnBrk="0" hangingPunct="1">
                        <a:defRPr sz="1700" kern="1200">
                          <a:solidFill>
                            <a:schemeClr val="tx1"/>
                          </a:solidFill>
                          <a:latin typeface="微软雅黑"/>
                          <a:ea typeface="微软雅黑"/>
                        </a:defRPr>
                      </a:lvl2pPr>
                      <a:lvl3pPr marL="914286" algn="l" defTabSz="914286" rtl="0" eaLnBrk="1" latinLnBrk="0" hangingPunct="1">
                        <a:defRPr sz="1700" kern="1200">
                          <a:solidFill>
                            <a:schemeClr val="tx1"/>
                          </a:solidFill>
                          <a:latin typeface="微软雅黑"/>
                          <a:ea typeface="微软雅黑"/>
                        </a:defRPr>
                      </a:lvl3pPr>
                      <a:lvl4pPr marL="1371430" algn="l" defTabSz="914286" rtl="0" eaLnBrk="1" latinLnBrk="0" hangingPunct="1">
                        <a:defRPr sz="1700" kern="1200">
                          <a:solidFill>
                            <a:schemeClr val="tx1"/>
                          </a:solidFill>
                          <a:latin typeface="微软雅黑"/>
                          <a:ea typeface="微软雅黑"/>
                        </a:defRPr>
                      </a:lvl4pPr>
                      <a:lvl5pPr marL="1828573" algn="l" defTabSz="914286" rtl="0" eaLnBrk="1" latinLnBrk="0" hangingPunct="1">
                        <a:defRPr sz="1700" kern="1200">
                          <a:solidFill>
                            <a:schemeClr val="tx1"/>
                          </a:solidFill>
                          <a:latin typeface="微软雅黑"/>
                          <a:ea typeface="微软雅黑"/>
                        </a:defRPr>
                      </a:lvl5pPr>
                      <a:lvl6pPr marL="2285718" algn="l" defTabSz="914286" rtl="0" eaLnBrk="1" latinLnBrk="0" hangingPunct="1">
                        <a:defRPr sz="1700" kern="1200">
                          <a:solidFill>
                            <a:schemeClr val="tx1"/>
                          </a:solidFill>
                          <a:latin typeface="微软雅黑"/>
                          <a:ea typeface="微软雅黑"/>
                        </a:defRPr>
                      </a:lvl6pPr>
                      <a:lvl7pPr marL="2742861" algn="l" defTabSz="914286" rtl="0" eaLnBrk="1" latinLnBrk="0" hangingPunct="1">
                        <a:defRPr sz="1700" kern="1200">
                          <a:solidFill>
                            <a:schemeClr val="tx1"/>
                          </a:solidFill>
                          <a:latin typeface="微软雅黑"/>
                          <a:ea typeface="微软雅黑"/>
                        </a:defRPr>
                      </a:lvl7pPr>
                      <a:lvl8pPr marL="3200004" algn="l" defTabSz="914286" rtl="0" eaLnBrk="1" latinLnBrk="0" hangingPunct="1">
                        <a:defRPr sz="1700" kern="1200">
                          <a:solidFill>
                            <a:schemeClr val="tx1"/>
                          </a:solidFill>
                          <a:latin typeface="微软雅黑"/>
                          <a:ea typeface="微软雅黑"/>
                        </a:defRPr>
                      </a:lvl8pPr>
                      <a:lvl9pPr marL="3657149" algn="l" defTabSz="914286" rtl="0" eaLnBrk="1" latinLnBrk="0" hangingPunct="1">
                        <a:defRPr sz="1700" kern="1200">
                          <a:solidFill>
                            <a:schemeClr val="tx1"/>
                          </a:solidFill>
                          <a:latin typeface="微软雅黑"/>
                          <a:ea typeface="微软雅黑"/>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u="none" strike="noStrike" cap="none" normalizeH="0" baseline="0" dirty="0" smtClean="0">
                          <a:ln>
                            <a:noFill/>
                          </a:ln>
                          <a:effectLst/>
                          <a:latin typeface="Times New Roman" panose="02020603050405020304" pitchFamily="18" charset="0"/>
                          <a:cs typeface="Times New Roman" panose="02020603050405020304" pitchFamily="18" charset="0"/>
                        </a:rPr>
                        <a:t>0</a:t>
                      </a:r>
                      <a:endPar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marT="45709" marB="45709" anchor="ctr" horzOverflow="overflow">
                    <a:lnL w="12700" cmpd="sng">
                      <a:solidFill>
                        <a:srgbClr val="285301"/>
                      </a:solidFill>
                    </a:lnL>
                    <a:lnR w="12700" cmpd="sng">
                      <a:solidFill>
                        <a:srgbClr val="285301"/>
                      </a:solidFill>
                    </a:lnR>
                    <a:lnT w="12700" cmpd="sng">
                      <a:solidFill>
                        <a:srgbClr val="285301"/>
                      </a:solidFill>
                    </a:lnT>
                    <a:lnB w="12700" cmpd="sng">
                      <a:solidFill>
                        <a:srgbClr val="285301"/>
                      </a:solidFill>
                    </a:lnB>
                    <a:lnTlToBr w="12700" cmpd="sng">
                      <a:noFill/>
                      <a:prstDash val="solid"/>
                    </a:lnTlToBr>
                    <a:lnBlToTr w="12700" cmpd="sng">
                      <a:noFill/>
                      <a:prstDash val="solid"/>
                    </a:lnBlToTr>
                    <a:noFill/>
                  </a:tcPr>
                </a:tc>
                <a:tc>
                  <a:txBody>
                    <a:bodyPr/>
                    <a:lstStyle>
                      <a:lvl1pPr marL="0" algn="l" defTabSz="914286" rtl="0" eaLnBrk="1" latinLnBrk="0" hangingPunct="1">
                        <a:defRPr sz="1700" kern="1200">
                          <a:solidFill>
                            <a:schemeClr val="tx1"/>
                          </a:solidFill>
                          <a:latin typeface="微软雅黑"/>
                          <a:ea typeface="微软雅黑"/>
                        </a:defRPr>
                      </a:lvl1pPr>
                      <a:lvl2pPr marL="457143" algn="l" defTabSz="914286" rtl="0" eaLnBrk="1" latinLnBrk="0" hangingPunct="1">
                        <a:defRPr sz="1700" kern="1200">
                          <a:solidFill>
                            <a:schemeClr val="tx1"/>
                          </a:solidFill>
                          <a:latin typeface="微软雅黑"/>
                          <a:ea typeface="微软雅黑"/>
                        </a:defRPr>
                      </a:lvl2pPr>
                      <a:lvl3pPr marL="914286" algn="l" defTabSz="914286" rtl="0" eaLnBrk="1" latinLnBrk="0" hangingPunct="1">
                        <a:defRPr sz="1700" kern="1200">
                          <a:solidFill>
                            <a:schemeClr val="tx1"/>
                          </a:solidFill>
                          <a:latin typeface="微软雅黑"/>
                          <a:ea typeface="微软雅黑"/>
                        </a:defRPr>
                      </a:lvl3pPr>
                      <a:lvl4pPr marL="1371430" algn="l" defTabSz="914286" rtl="0" eaLnBrk="1" latinLnBrk="0" hangingPunct="1">
                        <a:defRPr sz="1700" kern="1200">
                          <a:solidFill>
                            <a:schemeClr val="tx1"/>
                          </a:solidFill>
                          <a:latin typeface="微软雅黑"/>
                          <a:ea typeface="微软雅黑"/>
                        </a:defRPr>
                      </a:lvl4pPr>
                      <a:lvl5pPr marL="1828573" algn="l" defTabSz="914286" rtl="0" eaLnBrk="1" latinLnBrk="0" hangingPunct="1">
                        <a:defRPr sz="1700" kern="1200">
                          <a:solidFill>
                            <a:schemeClr val="tx1"/>
                          </a:solidFill>
                          <a:latin typeface="微软雅黑"/>
                          <a:ea typeface="微软雅黑"/>
                        </a:defRPr>
                      </a:lvl5pPr>
                      <a:lvl6pPr marL="2285718" algn="l" defTabSz="914286" rtl="0" eaLnBrk="1" latinLnBrk="0" hangingPunct="1">
                        <a:defRPr sz="1700" kern="1200">
                          <a:solidFill>
                            <a:schemeClr val="tx1"/>
                          </a:solidFill>
                          <a:latin typeface="微软雅黑"/>
                          <a:ea typeface="微软雅黑"/>
                        </a:defRPr>
                      </a:lvl6pPr>
                      <a:lvl7pPr marL="2742861" algn="l" defTabSz="914286" rtl="0" eaLnBrk="1" latinLnBrk="0" hangingPunct="1">
                        <a:defRPr sz="1700" kern="1200">
                          <a:solidFill>
                            <a:schemeClr val="tx1"/>
                          </a:solidFill>
                          <a:latin typeface="微软雅黑"/>
                          <a:ea typeface="微软雅黑"/>
                        </a:defRPr>
                      </a:lvl7pPr>
                      <a:lvl8pPr marL="3200004" algn="l" defTabSz="914286" rtl="0" eaLnBrk="1" latinLnBrk="0" hangingPunct="1">
                        <a:defRPr sz="1700" kern="1200">
                          <a:solidFill>
                            <a:schemeClr val="tx1"/>
                          </a:solidFill>
                          <a:latin typeface="微软雅黑"/>
                          <a:ea typeface="微软雅黑"/>
                        </a:defRPr>
                      </a:lvl8pPr>
                      <a:lvl9pPr marL="3657149" algn="l" defTabSz="914286" rtl="0" eaLnBrk="1" latinLnBrk="0" hangingPunct="1">
                        <a:defRPr sz="1700" kern="1200">
                          <a:solidFill>
                            <a:schemeClr val="tx1"/>
                          </a:solidFill>
                          <a:latin typeface="微软雅黑"/>
                          <a:ea typeface="微软雅黑"/>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u="none" strike="noStrike" cap="none" normalizeH="0" baseline="0" dirty="0" smtClean="0">
                          <a:ln>
                            <a:noFill/>
                          </a:ln>
                          <a:effectLst/>
                          <a:latin typeface="Times New Roman" panose="02020603050405020304" pitchFamily="18" charset="0"/>
                          <a:cs typeface="Times New Roman" panose="02020603050405020304" pitchFamily="18" charset="0"/>
                        </a:rPr>
                        <a:t>0</a:t>
                      </a:r>
                      <a:endPar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marT="45709" marB="45709" anchor="ctr" horzOverflow="overflow">
                    <a:lnL w="12700" cmpd="sng">
                      <a:solidFill>
                        <a:srgbClr val="285301"/>
                      </a:solidFill>
                    </a:lnL>
                    <a:lnR w="12700" cmpd="sng">
                      <a:solidFill>
                        <a:srgbClr val="285301"/>
                      </a:solidFill>
                    </a:lnR>
                    <a:lnT w="12700" cmpd="sng">
                      <a:solidFill>
                        <a:srgbClr val="285301"/>
                      </a:solidFill>
                    </a:lnT>
                    <a:lnB w="12700" cmpd="sng">
                      <a:solidFill>
                        <a:srgbClr val="285301"/>
                      </a:solidFill>
                    </a:lnB>
                    <a:lnTlToBr w="12700" cmpd="sng">
                      <a:noFill/>
                      <a:prstDash val="solid"/>
                    </a:lnTlToBr>
                    <a:lnBlToTr w="12700" cmpd="sng">
                      <a:noFill/>
                      <a:prstDash val="solid"/>
                    </a:lnBlToTr>
                    <a:noFill/>
                  </a:tcPr>
                </a:tc>
                <a:tc>
                  <a:txBody>
                    <a:bodyPr/>
                    <a:lstStyle>
                      <a:lvl1pPr marL="0" algn="l" defTabSz="914286" rtl="0" eaLnBrk="1" latinLnBrk="0" hangingPunct="1">
                        <a:defRPr sz="1700" kern="1200">
                          <a:solidFill>
                            <a:schemeClr val="tx1"/>
                          </a:solidFill>
                          <a:latin typeface="微软雅黑"/>
                          <a:ea typeface="微软雅黑"/>
                        </a:defRPr>
                      </a:lvl1pPr>
                      <a:lvl2pPr marL="457143" algn="l" defTabSz="914286" rtl="0" eaLnBrk="1" latinLnBrk="0" hangingPunct="1">
                        <a:defRPr sz="1700" kern="1200">
                          <a:solidFill>
                            <a:schemeClr val="tx1"/>
                          </a:solidFill>
                          <a:latin typeface="微软雅黑"/>
                          <a:ea typeface="微软雅黑"/>
                        </a:defRPr>
                      </a:lvl2pPr>
                      <a:lvl3pPr marL="914286" algn="l" defTabSz="914286" rtl="0" eaLnBrk="1" latinLnBrk="0" hangingPunct="1">
                        <a:defRPr sz="1700" kern="1200">
                          <a:solidFill>
                            <a:schemeClr val="tx1"/>
                          </a:solidFill>
                          <a:latin typeface="微软雅黑"/>
                          <a:ea typeface="微软雅黑"/>
                        </a:defRPr>
                      </a:lvl3pPr>
                      <a:lvl4pPr marL="1371430" algn="l" defTabSz="914286" rtl="0" eaLnBrk="1" latinLnBrk="0" hangingPunct="1">
                        <a:defRPr sz="1700" kern="1200">
                          <a:solidFill>
                            <a:schemeClr val="tx1"/>
                          </a:solidFill>
                          <a:latin typeface="微软雅黑"/>
                          <a:ea typeface="微软雅黑"/>
                        </a:defRPr>
                      </a:lvl4pPr>
                      <a:lvl5pPr marL="1828573" algn="l" defTabSz="914286" rtl="0" eaLnBrk="1" latinLnBrk="0" hangingPunct="1">
                        <a:defRPr sz="1700" kern="1200">
                          <a:solidFill>
                            <a:schemeClr val="tx1"/>
                          </a:solidFill>
                          <a:latin typeface="微软雅黑"/>
                          <a:ea typeface="微软雅黑"/>
                        </a:defRPr>
                      </a:lvl5pPr>
                      <a:lvl6pPr marL="2285718" algn="l" defTabSz="914286" rtl="0" eaLnBrk="1" latinLnBrk="0" hangingPunct="1">
                        <a:defRPr sz="1700" kern="1200">
                          <a:solidFill>
                            <a:schemeClr val="tx1"/>
                          </a:solidFill>
                          <a:latin typeface="微软雅黑"/>
                          <a:ea typeface="微软雅黑"/>
                        </a:defRPr>
                      </a:lvl6pPr>
                      <a:lvl7pPr marL="2742861" algn="l" defTabSz="914286" rtl="0" eaLnBrk="1" latinLnBrk="0" hangingPunct="1">
                        <a:defRPr sz="1700" kern="1200">
                          <a:solidFill>
                            <a:schemeClr val="tx1"/>
                          </a:solidFill>
                          <a:latin typeface="微软雅黑"/>
                          <a:ea typeface="微软雅黑"/>
                        </a:defRPr>
                      </a:lvl7pPr>
                      <a:lvl8pPr marL="3200004" algn="l" defTabSz="914286" rtl="0" eaLnBrk="1" latinLnBrk="0" hangingPunct="1">
                        <a:defRPr sz="1700" kern="1200">
                          <a:solidFill>
                            <a:schemeClr val="tx1"/>
                          </a:solidFill>
                          <a:latin typeface="微软雅黑"/>
                          <a:ea typeface="微软雅黑"/>
                        </a:defRPr>
                      </a:lvl8pPr>
                      <a:lvl9pPr marL="3657149" algn="l" defTabSz="914286" rtl="0" eaLnBrk="1" latinLnBrk="0" hangingPunct="1">
                        <a:defRPr sz="1700" kern="1200">
                          <a:solidFill>
                            <a:schemeClr val="tx1"/>
                          </a:solidFill>
                          <a:latin typeface="微软雅黑"/>
                          <a:ea typeface="微软雅黑"/>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u="none" strike="noStrike" cap="none" normalizeH="0" baseline="0" dirty="0" smtClean="0">
                          <a:ln>
                            <a:noFill/>
                          </a:ln>
                          <a:effectLst/>
                          <a:latin typeface="Times New Roman" panose="02020603050405020304" pitchFamily="18" charset="0"/>
                          <a:cs typeface="Times New Roman" panose="02020603050405020304" pitchFamily="18" charset="0"/>
                        </a:rPr>
                        <a:t>1</a:t>
                      </a:r>
                      <a:endPar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marT="45709" marB="45709" anchor="ctr" horzOverflow="overflow">
                    <a:lnL w="12700" cmpd="sng">
                      <a:solidFill>
                        <a:srgbClr val="285301"/>
                      </a:solidFill>
                    </a:lnL>
                    <a:lnR w="12700" cmpd="sng">
                      <a:solidFill>
                        <a:srgbClr val="285301"/>
                      </a:solidFill>
                    </a:lnR>
                    <a:lnT w="12700" cmpd="sng">
                      <a:solidFill>
                        <a:srgbClr val="285301"/>
                      </a:solidFill>
                    </a:lnT>
                    <a:lnB w="12700" cmpd="sng">
                      <a:solidFill>
                        <a:srgbClr val="285301"/>
                      </a:solidFill>
                    </a:lnB>
                    <a:lnTlToBr w="12700" cmpd="sng">
                      <a:noFill/>
                      <a:prstDash val="solid"/>
                    </a:lnTlToBr>
                    <a:lnBlToTr w="12700" cmpd="sng">
                      <a:noFill/>
                      <a:prstDash val="solid"/>
                    </a:lnBlToTr>
                    <a:noFill/>
                  </a:tcPr>
                </a:tc>
              </a:tr>
              <a:tr h="396000">
                <a:tc vMerge="1">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marT="45709" marB="45709" anchor="ctr" horzOverflow="overflow"/>
                </a:tc>
                <a:tc>
                  <a:txBody>
                    <a:bodyPr/>
                    <a:lstStyle>
                      <a:lvl1pPr marL="0" algn="l" defTabSz="914286" rtl="0" eaLnBrk="1" latinLnBrk="0" hangingPunct="1">
                        <a:defRPr sz="1700" kern="1200">
                          <a:solidFill>
                            <a:schemeClr val="tx1"/>
                          </a:solidFill>
                          <a:latin typeface="微软雅黑"/>
                          <a:ea typeface="微软雅黑"/>
                        </a:defRPr>
                      </a:lvl1pPr>
                      <a:lvl2pPr marL="457143" algn="l" defTabSz="914286" rtl="0" eaLnBrk="1" latinLnBrk="0" hangingPunct="1">
                        <a:defRPr sz="1700" kern="1200">
                          <a:solidFill>
                            <a:schemeClr val="tx1"/>
                          </a:solidFill>
                          <a:latin typeface="微软雅黑"/>
                          <a:ea typeface="微软雅黑"/>
                        </a:defRPr>
                      </a:lvl2pPr>
                      <a:lvl3pPr marL="914286" algn="l" defTabSz="914286" rtl="0" eaLnBrk="1" latinLnBrk="0" hangingPunct="1">
                        <a:defRPr sz="1700" kern="1200">
                          <a:solidFill>
                            <a:schemeClr val="tx1"/>
                          </a:solidFill>
                          <a:latin typeface="微软雅黑"/>
                          <a:ea typeface="微软雅黑"/>
                        </a:defRPr>
                      </a:lvl3pPr>
                      <a:lvl4pPr marL="1371430" algn="l" defTabSz="914286" rtl="0" eaLnBrk="1" latinLnBrk="0" hangingPunct="1">
                        <a:defRPr sz="1700" kern="1200">
                          <a:solidFill>
                            <a:schemeClr val="tx1"/>
                          </a:solidFill>
                          <a:latin typeface="微软雅黑"/>
                          <a:ea typeface="微软雅黑"/>
                        </a:defRPr>
                      </a:lvl4pPr>
                      <a:lvl5pPr marL="1828573" algn="l" defTabSz="914286" rtl="0" eaLnBrk="1" latinLnBrk="0" hangingPunct="1">
                        <a:defRPr sz="1700" kern="1200">
                          <a:solidFill>
                            <a:schemeClr val="tx1"/>
                          </a:solidFill>
                          <a:latin typeface="微软雅黑"/>
                          <a:ea typeface="微软雅黑"/>
                        </a:defRPr>
                      </a:lvl5pPr>
                      <a:lvl6pPr marL="2285718" algn="l" defTabSz="914286" rtl="0" eaLnBrk="1" latinLnBrk="0" hangingPunct="1">
                        <a:defRPr sz="1700" kern="1200">
                          <a:solidFill>
                            <a:schemeClr val="tx1"/>
                          </a:solidFill>
                          <a:latin typeface="微软雅黑"/>
                          <a:ea typeface="微软雅黑"/>
                        </a:defRPr>
                      </a:lvl6pPr>
                      <a:lvl7pPr marL="2742861" algn="l" defTabSz="914286" rtl="0" eaLnBrk="1" latinLnBrk="0" hangingPunct="1">
                        <a:defRPr sz="1700" kern="1200">
                          <a:solidFill>
                            <a:schemeClr val="tx1"/>
                          </a:solidFill>
                          <a:latin typeface="微软雅黑"/>
                          <a:ea typeface="微软雅黑"/>
                        </a:defRPr>
                      </a:lvl7pPr>
                      <a:lvl8pPr marL="3200004" algn="l" defTabSz="914286" rtl="0" eaLnBrk="1" latinLnBrk="0" hangingPunct="1">
                        <a:defRPr sz="1700" kern="1200">
                          <a:solidFill>
                            <a:schemeClr val="tx1"/>
                          </a:solidFill>
                          <a:latin typeface="微软雅黑"/>
                          <a:ea typeface="微软雅黑"/>
                        </a:defRPr>
                      </a:lvl8pPr>
                      <a:lvl9pPr marL="3657149" algn="l" defTabSz="914286" rtl="0" eaLnBrk="1" latinLnBrk="0" hangingPunct="1">
                        <a:defRPr sz="1700" kern="1200">
                          <a:solidFill>
                            <a:schemeClr val="tx1"/>
                          </a:solidFill>
                          <a:latin typeface="微软雅黑"/>
                          <a:ea typeface="微软雅黑"/>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u="none" strike="noStrike" cap="none" normalizeH="0" baseline="0" dirty="0" smtClean="0">
                          <a:ln>
                            <a:noFill/>
                          </a:ln>
                          <a:effectLst/>
                          <a:latin typeface="Times New Roman" panose="02020603050405020304" pitchFamily="18" charset="0"/>
                          <a:cs typeface="Times New Roman" panose="02020603050405020304" pitchFamily="18" charset="0"/>
                        </a:rPr>
                        <a:t>0</a:t>
                      </a:r>
                      <a:endPar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marT="45709" marB="45709" anchor="ctr" horzOverflow="overflow">
                    <a:lnL w="12700" cmpd="sng">
                      <a:solidFill>
                        <a:srgbClr val="285301"/>
                      </a:solidFill>
                    </a:lnL>
                    <a:lnR w="12700" cmpd="sng">
                      <a:solidFill>
                        <a:srgbClr val="285301"/>
                      </a:solidFill>
                    </a:lnR>
                    <a:lnT w="12700" cmpd="sng">
                      <a:solidFill>
                        <a:srgbClr val="285301"/>
                      </a:solidFill>
                    </a:lnT>
                    <a:lnB w="12700" cmpd="sng">
                      <a:solidFill>
                        <a:srgbClr val="285301"/>
                      </a:solidFill>
                    </a:lnB>
                    <a:lnTlToBr w="12700" cmpd="sng">
                      <a:noFill/>
                      <a:prstDash val="solid"/>
                    </a:lnTlToBr>
                    <a:lnBlToTr w="12700" cmpd="sng">
                      <a:noFill/>
                      <a:prstDash val="solid"/>
                    </a:lnBlToTr>
                    <a:noFill/>
                  </a:tcPr>
                </a:tc>
                <a:tc>
                  <a:txBody>
                    <a:bodyPr/>
                    <a:lstStyle>
                      <a:lvl1pPr marL="0" algn="l" defTabSz="914286" rtl="0" eaLnBrk="1" latinLnBrk="0" hangingPunct="1">
                        <a:defRPr sz="1700" kern="1200">
                          <a:solidFill>
                            <a:schemeClr val="tx1"/>
                          </a:solidFill>
                          <a:latin typeface="微软雅黑"/>
                          <a:ea typeface="微软雅黑"/>
                        </a:defRPr>
                      </a:lvl1pPr>
                      <a:lvl2pPr marL="457143" algn="l" defTabSz="914286" rtl="0" eaLnBrk="1" latinLnBrk="0" hangingPunct="1">
                        <a:defRPr sz="1700" kern="1200">
                          <a:solidFill>
                            <a:schemeClr val="tx1"/>
                          </a:solidFill>
                          <a:latin typeface="微软雅黑"/>
                          <a:ea typeface="微软雅黑"/>
                        </a:defRPr>
                      </a:lvl2pPr>
                      <a:lvl3pPr marL="914286" algn="l" defTabSz="914286" rtl="0" eaLnBrk="1" latinLnBrk="0" hangingPunct="1">
                        <a:defRPr sz="1700" kern="1200">
                          <a:solidFill>
                            <a:schemeClr val="tx1"/>
                          </a:solidFill>
                          <a:latin typeface="微软雅黑"/>
                          <a:ea typeface="微软雅黑"/>
                        </a:defRPr>
                      </a:lvl3pPr>
                      <a:lvl4pPr marL="1371430" algn="l" defTabSz="914286" rtl="0" eaLnBrk="1" latinLnBrk="0" hangingPunct="1">
                        <a:defRPr sz="1700" kern="1200">
                          <a:solidFill>
                            <a:schemeClr val="tx1"/>
                          </a:solidFill>
                          <a:latin typeface="微软雅黑"/>
                          <a:ea typeface="微软雅黑"/>
                        </a:defRPr>
                      </a:lvl4pPr>
                      <a:lvl5pPr marL="1828573" algn="l" defTabSz="914286" rtl="0" eaLnBrk="1" latinLnBrk="0" hangingPunct="1">
                        <a:defRPr sz="1700" kern="1200">
                          <a:solidFill>
                            <a:schemeClr val="tx1"/>
                          </a:solidFill>
                          <a:latin typeface="微软雅黑"/>
                          <a:ea typeface="微软雅黑"/>
                        </a:defRPr>
                      </a:lvl5pPr>
                      <a:lvl6pPr marL="2285718" algn="l" defTabSz="914286" rtl="0" eaLnBrk="1" latinLnBrk="0" hangingPunct="1">
                        <a:defRPr sz="1700" kern="1200">
                          <a:solidFill>
                            <a:schemeClr val="tx1"/>
                          </a:solidFill>
                          <a:latin typeface="微软雅黑"/>
                          <a:ea typeface="微软雅黑"/>
                        </a:defRPr>
                      </a:lvl6pPr>
                      <a:lvl7pPr marL="2742861" algn="l" defTabSz="914286" rtl="0" eaLnBrk="1" latinLnBrk="0" hangingPunct="1">
                        <a:defRPr sz="1700" kern="1200">
                          <a:solidFill>
                            <a:schemeClr val="tx1"/>
                          </a:solidFill>
                          <a:latin typeface="微软雅黑"/>
                          <a:ea typeface="微软雅黑"/>
                        </a:defRPr>
                      </a:lvl7pPr>
                      <a:lvl8pPr marL="3200004" algn="l" defTabSz="914286" rtl="0" eaLnBrk="1" latinLnBrk="0" hangingPunct="1">
                        <a:defRPr sz="1700" kern="1200">
                          <a:solidFill>
                            <a:schemeClr val="tx1"/>
                          </a:solidFill>
                          <a:latin typeface="微软雅黑"/>
                          <a:ea typeface="微软雅黑"/>
                        </a:defRPr>
                      </a:lvl8pPr>
                      <a:lvl9pPr marL="3657149" algn="l" defTabSz="914286" rtl="0" eaLnBrk="1" latinLnBrk="0" hangingPunct="1">
                        <a:defRPr sz="1700" kern="1200">
                          <a:solidFill>
                            <a:schemeClr val="tx1"/>
                          </a:solidFill>
                          <a:latin typeface="微软雅黑"/>
                          <a:ea typeface="微软雅黑"/>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u="none" strike="noStrike" cap="none" normalizeH="0" baseline="0" dirty="0" smtClean="0">
                          <a:ln>
                            <a:noFill/>
                          </a:ln>
                          <a:effectLst/>
                          <a:latin typeface="Times New Roman" panose="02020603050405020304" pitchFamily="18" charset="0"/>
                          <a:cs typeface="Times New Roman" panose="02020603050405020304" pitchFamily="18" charset="0"/>
                        </a:rPr>
                        <a:t>1</a:t>
                      </a:r>
                      <a:endPar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marT="45709" marB="45709" anchor="ctr" horzOverflow="overflow">
                    <a:lnL w="12700" cmpd="sng">
                      <a:solidFill>
                        <a:srgbClr val="285301"/>
                      </a:solidFill>
                    </a:lnL>
                    <a:lnR w="12700" cmpd="sng">
                      <a:solidFill>
                        <a:srgbClr val="285301"/>
                      </a:solidFill>
                    </a:lnR>
                    <a:lnT w="12700" cmpd="sng">
                      <a:solidFill>
                        <a:srgbClr val="285301"/>
                      </a:solidFill>
                    </a:lnT>
                    <a:lnB w="12700" cmpd="sng">
                      <a:solidFill>
                        <a:srgbClr val="285301"/>
                      </a:solidFill>
                    </a:lnB>
                    <a:lnTlToBr w="12700" cmpd="sng">
                      <a:noFill/>
                      <a:prstDash val="solid"/>
                    </a:lnTlToBr>
                    <a:lnBlToTr w="12700" cmpd="sng">
                      <a:noFill/>
                      <a:prstDash val="solid"/>
                    </a:lnBlToTr>
                    <a:noFill/>
                  </a:tcPr>
                </a:tc>
                <a:tc>
                  <a:txBody>
                    <a:bodyPr/>
                    <a:lstStyle>
                      <a:lvl1pPr marL="0" algn="l" defTabSz="914286" rtl="0" eaLnBrk="1" latinLnBrk="0" hangingPunct="1">
                        <a:defRPr sz="1700" kern="1200">
                          <a:solidFill>
                            <a:schemeClr val="tx1"/>
                          </a:solidFill>
                          <a:latin typeface="微软雅黑"/>
                          <a:ea typeface="微软雅黑"/>
                        </a:defRPr>
                      </a:lvl1pPr>
                      <a:lvl2pPr marL="457143" algn="l" defTabSz="914286" rtl="0" eaLnBrk="1" latinLnBrk="0" hangingPunct="1">
                        <a:defRPr sz="1700" kern="1200">
                          <a:solidFill>
                            <a:schemeClr val="tx1"/>
                          </a:solidFill>
                          <a:latin typeface="微软雅黑"/>
                          <a:ea typeface="微软雅黑"/>
                        </a:defRPr>
                      </a:lvl2pPr>
                      <a:lvl3pPr marL="914286" algn="l" defTabSz="914286" rtl="0" eaLnBrk="1" latinLnBrk="0" hangingPunct="1">
                        <a:defRPr sz="1700" kern="1200">
                          <a:solidFill>
                            <a:schemeClr val="tx1"/>
                          </a:solidFill>
                          <a:latin typeface="微软雅黑"/>
                          <a:ea typeface="微软雅黑"/>
                        </a:defRPr>
                      </a:lvl3pPr>
                      <a:lvl4pPr marL="1371430" algn="l" defTabSz="914286" rtl="0" eaLnBrk="1" latinLnBrk="0" hangingPunct="1">
                        <a:defRPr sz="1700" kern="1200">
                          <a:solidFill>
                            <a:schemeClr val="tx1"/>
                          </a:solidFill>
                          <a:latin typeface="微软雅黑"/>
                          <a:ea typeface="微软雅黑"/>
                        </a:defRPr>
                      </a:lvl4pPr>
                      <a:lvl5pPr marL="1828573" algn="l" defTabSz="914286" rtl="0" eaLnBrk="1" latinLnBrk="0" hangingPunct="1">
                        <a:defRPr sz="1700" kern="1200">
                          <a:solidFill>
                            <a:schemeClr val="tx1"/>
                          </a:solidFill>
                          <a:latin typeface="微软雅黑"/>
                          <a:ea typeface="微软雅黑"/>
                        </a:defRPr>
                      </a:lvl5pPr>
                      <a:lvl6pPr marL="2285718" algn="l" defTabSz="914286" rtl="0" eaLnBrk="1" latinLnBrk="0" hangingPunct="1">
                        <a:defRPr sz="1700" kern="1200">
                          <a:solidFill>
                            <a:schemeClr val="tx1"/>
                          </a:solidFill>
                          <a:latin typeface="微软雅黑"/>
                          <a:ea typeface="微软雅黑"/>
                        </a:defRPr>
                      </a:lvl6pPr>
                      <a:lvl7pPr marL="2742861" algn="l" defTabSz="914286" rtl="0" eaLnBrk="1" latinLnBrk="0" hangingPunct="1">
                        <a:defRPr sz="1700" kern="1200">
                          <a:solidFill>
                            <a:schemeClr val="tx1"/>
                          </a:solidFill>
                          <a:latin typeface="微软雅黑"/>
                          <a:ea typeface="微软雅黑"/>
                        </a:defRPr>
                      </a:lvl7pPr>
                      <a:lvl8pPr marL="3200004" algn="l" defTabSz="914286" rtl="0" eaLnBrk="1" latinLnBrk="0" hangingPunct="1">
                        <a:defRPr sz="1700" kern="1200">
                          <a:solidFill>
                            <a:schemeClr val="tx1"/>
                          </a:solidFill>
                          <a:latin typeface="微软雅黑"/>
                          <a:ea typeface="微软雅黑"/>
                        </a:defRPr>
                      </a:lvl8pPr>
                      <a:lvl9pPr marL="3657149" algn="l" defTabSz="914286" rtl="0" eaLnBrk="1" latinLnBrk="0" hangingPunct="1">
                        <a:defRPr sz="1700" kern="1200">
                          <a:solidFill>
                            <a:schemeClr val="tx1"/>
                          </a:solidFill>
                          <a:latin typeface="微软雅黑"/>
                          <a:ea typeface="微软雅黑"/>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u="none" strike="noStrike" cap="none" normalizeH="0" baseline="0" dirty="0" smtClean="0">
                          <a:ln>
                            <a:noFill/>
                          </a:ln>
                          <a:effectLst/>
                          <a:latin typeface="Times New Roman" panose="02020603050405020304" pitchFamily="18" charset="0"/>
                          <a:cs typeface="Times New Roman" panose="02020603050405020304" pitchFamily="18" charset="0"/>
                        </a:rPr>
                        <a:t>0</a:t>
                      </a:r>
                      <a:endPar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marT="45709" marB="45709" anchor="ctr" horzOverflow="overflow">
                    <a:lnL w="12700" cmpd="sng">
                      <a:solidFill>
                        <a:srgbClr val="285301"/>
                      </a:solidFill>
                    </a:lnL>
                    <a:lnR w="12700" cmpd="sng">
                      <a:solidFill>
                        <a:srgbClr val="285301"/>
                      </a:solidFill>
                    </a:lnR>
                    <a:lnT w="12700" cmpd="sng">
                      <a:solidFill>
                        <a:srgbClr val="285301"/>
                      </a:solidFill>
                    </a:lnT>
                    <a:lnB w="12700" cmpd="sng">
                      <a:solidFill>
                        <a:srgbClr val="285301"/>
                      </a:solidFill>
                    </a:lnB>
                    <a:lnTlToBr w="12700" cmpd="sng">
                      <a:noFill/>
                      <a:prstDash val="solid"/>
                    </a:lnTlToBr>
                    <a:lnBlToTr w="12700" cmpd="sng">
                      <a:noFill/>
                      <a:prstDash val="solid"/>
                    </a:lnBlToTr>
                    <a:noFill/>
                  </a:tcPr>
                </a:tc>
                <a:tc>
                  <a:txBody>
                    <a:bodyPr/>
                    <a:lstStyle>
                      <a:lvl1pPr marL="0" algn="l" defTabSz="914286" rtl="0" eaLnBrk="1" latinLnBrk="0" hangingPunct="1">
                        <a:defRPr sz="1700" kern="1200">
                          <a:solidFill>
                            <a:schemeClr val="tx1"/>
                          </a:solidFill>
                          <a:latin typeface="微软雅黑"/>
                          <a:ea typeface="微软雅黑"/>
                        </a:defRPr>
                      </a:lvl1pPr>
                      <a:lvl2pPr marL="457143" algn="l" defTabSz="914286" rtl="0" eaLnBrk="1" latinLnBrk="0" hangingPunct="1">
                        <a:defRPr sz="1700" kern="1200">
                          <a:solidFill>
                            <a:schemeClr val="tx1"/>
                          </a:solidFill>
                          <a:latin typeface="微软雅黑"/>
                          <a:ea typeface="微软雅黑"/>
                        </a:defRPr>
                      </a:lvl2pPr>
                      <a:lvl3pPr marL="914286" algn="l" defTabSz="914286" rtl="0" eaLnBrk="1" latinLnBrk="0" hangingPunct="1">
                        <a:defRPr sz="1700" kern="1200">
                          <a:solidFill>
                            <a:schemeClr val="tx1"/>
                          </a:solidFill>
                          <a:latin typeface="微软雅黑"/>
                          <a:ea typeface="微软雅黑"/>
                        </a:defRPr>
                      </a:lvl3pPr>
                      <a:lvl4pPr marL="1371430" algn="l" defTabSz="914286" rtl="0" eaLnBrk="1" latinLnBrk="0" hangingPunct="1">
                        <a:defRPr sz="1700" kern="1200">
                          <a:solidFill>
                            <a:schemeClr val="tx1"/>
                          </a:solidFill>
                          <a:latin typeface="微软雅黑"/>
                          <a:ea typeface="微软雅黑"/>
                        </a:defRPr>
                      </a:lvl4pPr>
                      <a:lvl5pPr marL="1828573" algn="l" defTabSz="914286" rtl="0" eaLnBrk="1" latinLnBrk="0" hangingPunct="1">
                        <a:defRPr sz="1700" kern="1200">
                          <a:solidFill>
                            <a:schemeClr val="tx1"/>
                          </a:solidFill>
                          <a:latin typeface="微软雅黑"/>
                          <a:ea typeface="微软雅黑"/>
                        </a:defRPr>
                      </a:lvl5pPr>
                      <a:lvl6pPr marL="2285718" algn="l" defTabSz="914286" rtl="0" eaLnBrk="1" latinLnBrk="0" hangingPunct="1">
                        <a:defRPr sz="1700" kern="1200">
                          <a:solidFill>
                            <a:schemeClr val="tx1"/>
                          </a:solidFill>
                          <a:latin typeface="微软雅黑"/>
                          <a:ea typeface="微软雅黑"/>
                        </a:defRPr>
                      </a:lvl6pPr>
                      <a:lvl7pPr marL="2742861" algn="l" defTabSz="914286" rtl="0" eaLnBrk="1" latinLnBrk="0" hangingPunct="1">
                        <a:defRPr sz="1700" kern="1200">
                          <a:solidFill>
                            <a:schemeClr val="tx1"/>
                          </a:solidFill>
                          <a:latin typeface="微软雅黑"/>
                          <a:ea typeface="微软雅黑"/>
                        </a:defRPr>
                      </a:lvl7pPr>
                      <a:lvl8pPr marL="3200004" algn="l" defTabSz="914286" rtl="0" eaLnBrk="1" latinLnBrk="0" hangingPunct="1">
                        <a:defRPr sz="1700" kern="1200">
                          <a:solidFill>
                            <a:schemeClr val="tx1"/>
                          </a:solidFill>
                          <a:latin typeface="微软雅黑"/>
                          <a:ea typeface="微软雅黑"/>
                        </a:defRPr>
                      </a:lvl8pPr>
                      <a:lvl9pPr marL="3657149" algn="l" defTabSz="914286" rtl="0" eaLnBrk="1" latinLnBrk="0" hangingPunct="1">
                        <a:defRPr sz="1700" kern="1200">
                          <a:solidFill>
                            <a:schemeClr val="tx1"/>
                          </a:solidFill>
                          <a:latin typeface="微软雅黑"/>
                          <a:ea typeface="微软雅黑"/>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u="none" strike="noStrike" cap="none" normalizeH="0" baseline="0" dirty="0" smtClean="0">
                          <a:ln>
                            <a:noFill/>
                          </a:ln>
                          <a:effectLst/>
                          <a:latin typeface="Times New Roman" panose="02020603050405020304" pitchFamily="18" charset="0"/>
                          <a:cs typeface="Times New Roman" panose="02020603050405020304" pitchFamily="18" charset="0"/>
                        </a:rPr>
                        <a:t>0</a:t>
                      </a:r>
                      <a:endPar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marT="45709" marB="45709" anchor="ctr" horzOverflow="overflow">
                    <a:lnL w="12700" cmpd="sng">
                      <a:solidFill>
                        <a:srgbClr val="285301"/>
                      </a:solidFill>
                    </a:lnL>
                    <a:lnR w="12700" cmpd="sng">
                      <a:solidFill>
                        <a:srgbClr val="285301"/>
                      </a:solidFill>
                    </a:lnR>
                    <a:lnT w="12700" cmpd="sng">
                      <a:solidFill>
                        <a:srgbClr val="285301"/>
                      </a:solidFill>
                    </a:lnT>
                    <a:lnB w="12700" cmpd="sng">
                      <a:solidFill>
                        <a:srgbClr val="285301"/>
                      </a:solidFill>
                    </a:lnB>
                    <a:lnTlToBr w="12700" cmpd="sng">
                      <a:noFill/>
                      <a:prstDash val="solid"/>
                    </a:lnTlToBr>
                    <a:lnBlToTr w="12700" cmpd="sng">
                      <a:noFill/>
                      <a:prstDash val="solid"/>
                    </a:lnBlToTr>
                    <a:noFill/>
                  </a:tcPr>
                </a:tc>
              </a:tr>
              <a:tr h="396000">
                <a:tc vMerge="1">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marT="45709" marB="45709" anchor="ctr" horzOverflow="overflow"/>
                </a:tc>
                <a:tc>
                  <a:txBody>
                    <a:bodyPr/>
                    <a:lstStyle>
                      <a:lvl1pPr marL="0" algn="l" defTabSz="914286" rtl="0" eaLnBrk="1" latinLnBrk="0" hangingPunct="1">
                        <a:defRPr sz="1700" kern="1200">
                          <a:solidFill>
                            <a:schemeClr val="tx1"/>
                          </a:solidFill>
                          <a:latin typeface="微软雅黑"/>
                          <a:ea typeface="微软雅黑"/>
                        </a:defRPr>
                      </a:lvl1pPr>
                      <a:lvl2pPr marL="457143" algn="l" defTabSz="914286" rtl="0" eaLnBrk="1" latinLnBrk="0" hangingPunct="1">
                        <a:defRPr sz="1700" kern="1200">
                          <a:solidFill>
                            <a:schemeClr val="tx1"/>
                          </a:solidFill>
                          <a:latin typeface="微软雅黑"/>
                          <a:ea typeface="微软雅黑"/>
                        </a:defRPr>
                      </a:lvl2pPr>
                      <a:lvl3pPr marL="914286" algn="l" defTabSz="914286" rtl="0" eaLnBrk="1" latinLnBrk="0" hangingPunct="1">
                        <a:defRPr sz="1700" kern="1200">
                          <a:solidFill>
                            <a:schemeClr val="tx1"/>
                          </a:solidFill>
                          <a:latin typeface="微软雅黑"/>
                          <a:ea typeface="微软雅黑"/>
                        </a:defRPr>
                      </a:lvl3pPr>
                      <a:lvl4pPr marL="1371430" algn="l" defTabSz="914286" rtl="0" eaLnBrk="1" latinLnBrk="0" hangingPunct="1">
                        <a:defRPr sz="1700" kern="1200">
                          <a:solidFill>
                            <a:schemeClr val="tx1"/>
                          </a:solidFill>
                          <a:latin typeface="微软雅黑"/>
                          <a:ea typeface="微软雅黑"/>
                        </a:defRPr>
                      </a:lvl4pPr>
                      <a:lvl5pPr marL="1828573" algn="l" defTabSz="914286" rtl="0" eaLnBrk="1" latinLnBrk="0" hangingPunct="1">
                        <a:defRPr sz="1700" kern="1200">
                          <a:solidFill>
                            <a:schemeClr val="tx1"/>
                          </a:solidFill>
                          <a:latin typeface="微软雅黑"/>
                          <a:ea typeface="微软雅黑"/>
                        </a:defRPr>
                      </a:lvl5pPr>
                      <a:lvl6pPr marL="2285718" algn="l" defTabSz="914286" rtl="0" eaLnBrk="1" latinLnBrk="0" hangingPunct="1">
                        <a:defRPr sz="1700" kern="1200">
                          <a:solidFill>
                            <a:schemeClr val="tx1"/>
                          </a:solidFill>
                          <a:latin typeface="微软雅黑"/>
                          <a:ea typeface="微软雅黑"/>
                        </a:defRPr>
                      </a:lvl6pPr>
                      <a:lvl7pPr marL="2742861" algn="l" defTabSz="914286" rtl="0" eaLnBrk="1" latinLnBrk="0" hangingPunct="1">
                        <a:defRPr sz="1700" kern="1200">
                          <a:solidFill>
                            <a:schemeClr val="tx1"/>
                          </a:solidFill>
                          <a:latin typeface="微软雅黑"/>
                          <a:ea typeface="微软雅黑"/>
                        </a:defRPr>
                      </a:lvl7pPr>
                      <a:lvl8pPr marL="3200004" algn="l" defTabSz="914286" rtl="0" eaLnBrk="1" latinLnBrk="0" hangingPunct="1">
                        <a:defRPr sz="1700" kern="1200">
                          <a:solidFill>
                            <a:schemeClr val="tx1"/>
                          </a:solidFill>
                          <a:latin typeface="微软雅黑"/>
                          <a:ea typeface="微软雅黑"/>
                        </a:defRPr>
                      </a:lvl8pPr>
                      <a:lvl9pPr marL="3657149" algn="l" defTabSz="914286" rtl="0" eaLnBrk="1" latinLnBrk="0" hangingPunct="1">
                        <a:defRPr sz="1700" kern="1200">
                          <a:solidFill>
                            <a:schemeClr val="tx1"/>
                          </a:solidFill>
                          <a:latin typeface="微软雅黑"/>
                          <a:ea typeface="微软雅黑"/>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u="none" strike="noStrike" cap="none" normalizeH="0" baseline="0" dirty="0" smtClean="0">
                          <a:ln>
                            <a:noFill/>
                          </a:ln>
                          <a:effectLst/>
                          <a:latin typeface="Times New Roman" panose="02020603050405020304" pitchFamily="18" charset="0"/>
                          <a:cs typeface="Times New Roman" panose="02020603050405020304" pitchFamily="18" charset="0"/>
                        </a:rPr>
                        <a:t>0</a:t>
                      </a:r>
                      <a:endPar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marT="45709" marB="45709" anchor="ctr" horzOverflow="overflow">
                    <a:lnL w="12700" cmpd="sng">
                      <a:solidFill>
                        <a:srgbClr val="285301"/>
                      </a:solidFill>
                    </a:lnL>
                    <a:lnR w="12700" cmpd="sng">
                      <a:solidFill>
                        <a:srgbClr val="285301"/>
                      </a:solidFill>
                    </a:lnR>
                    <a:lnT w="12700" cmpd="sng">
                      <a:solidFill>
                        <a:srgbClr val="285301"/>
                      </a:solidFill>
                    </a:lnT>
                    <a:lnB w="12700" cmpd="sng">
                      <a:solidFill>
                        <a:srgbClr val="285301"/>
                      </a:solidFill>
                    </a:lnB>
                    <a:lnTlToBr w="12700" cmpd="sng">
                      <a:noFill/>
                      <a:prstDash val="solid"/>
                    </a:lnTlToBr>
                    <a:lnBlToTr w="12700" cmpd="sng">
                      <a:noFill/>
                      <a:prstDash val="solid"/>
                    </a:lnBlToTr>
                    <a:noFill/>
                  </a:tcPr>
                </a:tc>
                <a:tc>
                  <a:txBody>
                    <a:bodyPr/>
                    <a:lstStyle>
                      <a:lvl1pPr marL="0" algn="l" defTabSz="914286" rtl="0" eaLnBrk="1" latinLnBrk="0" hangingPunct="1">
                        <a:defRPr sz="1700" kern="1200">
                          <a:solidFill>
                            <a:schemeClr val="tx1"/>
                          </a:solidFill>
                          <a:latin typeface="微软雅黑"/>
                          <a:ea typeface="微软雅黑"/>
                        </a:defRPr>
                      </a:lvl1pPr>
                      <a:lvl2pPr marL="457143" algn="l" defTabSz="914286" rtl="0" eaLnBrk="1" latinLnBrk="0" hangingPunct="1">
                        <a:defRPr sz="1700" kern="1200">
                          <a:solidFill>
                            <a:schemeClr val="tx1"/>
                          </a:solidFill>
                          <a:latin typeface="微软雅黑"/>
                          <a:ea typeface="微软雅黑"/>
                        </a:defRPr>
                      </a:lvl2pPr>
                      <a:lvl3pPr marL="914286" algn="l" defTabSz="914286" rtl="0" eaLnBrk="1" latinLnBrk="0" hangingPunct="1">
                        <a:defRPr sz="1700" kern="1200">
                          <a:solidFill>
                            <a:schemeClr val="tx1"/>
                          </a:solidFill>
                          <a:latin typeface="微软雅黑"/>
                          <a:ea typeface="微软雅黑"/>
                        </a:defRPr>
                      </a:lvl3pPr>
                      <a:lvl4pPr marL="1371430" algn="l" defTabSz="914286" rtl="0" eaLnBrk="1" latinLnBrk="0" hangingPunct="1">
                        <a:defRPr sz="1700" kern="1200">
                          <a:solidFill>
                            <a:schemeClr val="tx1"/>
                          </a:solidFill>
                          <a:latin typeface="微软雅黑"/>
                          <a:ea typeface="微软雅黑"/>
                        </a:defRPr>
                      </a:lvl4pPr>
                      <a:lvl5pPr marL="1828573" algn="l" defTabSz="914286" rtl="0" eaLnBrk="1" latinLnBrk="0" hangingPunct="1">
                        <a:defRPr sz="1700" kern="1200">
                          <a:solidFill>
                            <a:schemeClr val="tx1"/>
                          </a:solidFill>
                          <a:latin typeface="微软雅黑"/>
                          <a:ea typeface="微软雅黑"/>
                        </a:defRPr>
                      </a:lvl5pPr>
                      <a:lvl6pPr marL="2285718" algn="l" defTabSz="914286" rtl="0" eaLnBrk="1" latinLnBrk="0" hangingPunct="1">
                        <a:defRPr sz="1700" kern="1200">
                          <a:solidFill>
                            <a:schemeClr val="tx1"/>
                          </a:solidFill>
                          <a:latin typeface="微软雅黑"/>
                          <a:ea typeface="微软雅黑"/>
                        </a:defRPr>
                      </a:lvl6pPr>
                      <a:lvl7pPr marL="2742861" algn="l" defTabSz="914286" rtl="0" eaLnBrk="1" latinLnBrk="0" hangingPunct="1">
                        <a:defRPr sz="1700" kern="1200">
                          <a:solidFill>
                            <a:schemeClr val="tx1"/>
                          </a:solidFill>
                          <a:latin typeface="微软雅黑"/>
                          <a:ea typeface="微软雅黑"/>
                        </a:defRPr>
                      </a:lvl7pPr>
                      <a:lvl8pPr marL="3200004" algn="l" defTabSz="914286" rtl="0" eaLnBrk="1" latinLnBrk="0" hangingPunct="1">
                        <a:defRPr sz="1700" kern="1200">
                          <a:solidFill>
                            <a:schemeClr val="tx1"/>
                          </a:solidFill>
                          <a:latin typeface="微软雅黑"/>
                          <a:ea typeface="微软雅黑"/>
                        </a:defRPr>
                      </a:lvl8pPr>
                      <a:lvl9pPr marL="3657149" algn="l" defTabSz="914286" rtl="0" eaLnBrk="1" latinLnBrk="0" hangingPunct="1">
                        <a:defRPr sz="1700" kern="1200">
                          <a:solidFill>
                            <a:schemeClr val="tx1"/>
                          </a:solidFill>
                          <a:latin typeface="微软雅黑"/>
                          <a:ea typeface="微软雅黑"/>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u="none" strike="noStrike" cap="none" normalizeH="0" baseline="0" dirty="0" smtClean="0">
                          <a:ln>
                            <a:noFill/>
                          </a:ln>
                          <a:effectLst/>
                          <a:latin typeface="Times New Roman" panose="02020603050405020304" pitchFamily="18" charset="0"/>
                          <a:cs typeface="Times New Roman" panose="02020603050405020304" pitchFamily="18" charset="0"/>
                        </a:rPr>
                        <a:t>0</a:t>
                      </a:r>
                      <a:endPar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marT="45709" marB="45709" anchor="ctr" horzOverflow="overflow">
                    <a:lnL w="12700" cmpd="sng">
                      <a:solidFill>
                        <a:srgbClr val="285301"/>
                      </a:solidFill>
                    </a:lnL>
                    <a:lnR w="12700" cmpd="sng">
                      <a:solidFill>
                        <a:srgbClr val="285301"/>
                      </a:solidFill>
                    </a:lnR>
                    <a:lnT w="12700" cmpd="sng">
                      <a:solidFill>
                        <a:srgbClr val="285301"/>
                      </a:solidFill>
                    </a:lnT>
                    <a:lnB w="12700" cmpd="sng">
                      <a:solidFill>
                        <a:srgbClr val="285301"/>
                      </a:solidFill>
                    </a:lnB>
                    <a:lnTlToBr w="12700" cmpd="sng">
                      <a:noFill/>
                      <a:prstDash val="solid"/>
                    </a:lnTlToBr>
                    <a:lnBlToTr w="12700" cmpd="sng">
                      <a:noFill/>
                      <a:prstDash val="solid"/>
                    </a:lnBlToTr>
                    <a:noFill/>
                  </a:tcPr>
                </a:tc>
                <a:tc>
                  <a:txBody>
                    <a:bodyPr/>
                    <a:lstStyle>
                      <a:lvl1pPr marL="0" algn="l" defTabSz="914286" rtl="0" eaLnBrk="1" latinLnBrk="0" hangingPunct="1">
                        <a:defRPr sz="1700" kern="1200">
                          <a:solidFill>
                            <a:schemeClr val="tx1"/>
                          </a:solidFill>
                          <a:latin typeface="微软雅黑"/>
                          <a:ea typeface="微软雅黑"/>
                        </a:defRPr>
                      </a:lvl1pPr>
                      <a:lvl2pPr marL="457143" algn="l" defTabSz="914286" rtl="0" eaLnBrk="1" latinLnBrk="0" hangingPunct="1">
                        <a:defRPr sz="1700" kern="1200">
                          <a:solidFill>
                            <a:schemeClr val="tx1"/>
                          </a:solidFill>
                          <a:latin typeface="微软雅黑"/>
                          <a:ea typeface="微软雅黑"/>
                        </a:defRPr>
                      </a:lvl2pPr>
                      <a:lvl3pPr marL="914286" algn="l" defTabSz="914286" rtl="0" eaLnBrk="1" latinLnBrk="0" hangingPunct="1">
                        <a:defRPr sz="1700" kern="1200">
                          <a:solidFill>
                            <a:schemeClr val="tx1"/>
                          </a:solidFill>
                          <a:latin typeface="微软雅黑"/>
                          <a:ea typeface="微软雅黑"/>
                        </a:defRPr>
                      </a:lvl3pPr>
                      <a:lvl4pPr marL="1371430" algn="l" defTabSz="914286" rtl="0" eaLnBrk="1" latinLnBrk="0" hangingPunct="1">
                        <a:defRPr sz="1700" kern="1200">
                          <a:solidFill>
                            <a:schemeClr val="tx1"/>
                          </a:solidFill>
                          <a:latin typeface="微软雅黑"/>
                          <a:ea typeface="微软雅黑"/>
                        </a:defRPr>
                      </a:lvl4pPr>
                      <a:lvl5pPr marL="1828573" algn="l" defTabSz="914286" rtl="0" eaLnBrk="1" latinLnBrk="0" hangingPunct="1">
                        <a:defRPr sz="1700" kern="1200">
                          <a:solidFill>
                            <a:schemeClr val="tx1"/>
                          </a:solidFill>
                          <a:latin typeface="微软雅黑"/>
                          <a:ea typeface="微软雅黑"/>
                        </a:defRPr>
                      </a:lvl5pPr>
                      <a:lvl6pPr marL="2285718" algn="l" defTabSz="914286" rtl="0" eaLnBrk="1" latinLnBrk="0" hangingPunct="1">
                        <a:defRPr sz="1700" kern="1200">
                          <a:solidFill>
                            <a:schemeClr val="tx1"/>
                          </a:solidFill>
                          <a:latin typeface="微软雅黑"/>
                          <a:ea typeface="微软雅黑"/>
                        </a:defRPr>
                      </a:lvl6pPr>
                      <a:lvl7pPr marL="2742861" algn="l" defTabSz="914286" rtl="0" eaLnBrk="1" latinLnBrk="0" hangingPunct="1">
                        <a:defRPr sz="1700" kern="1200">
                          <a:solidFill>
                            <a:schemeClr val="tx1"/>
                          </a:solidFill>
                          <a:latin typeface="微软雅黑"/>
                          <a:ea typeface="微软雅黑"/>
                        </a:defRPr>
                      </a:lvl7pPr>
                      <a:lvl8pPr marL="3200004" algn="l" defTabSz="914286" rtl="0" eaLnBrk="1" latinLnBrk="0" hangingPunct="1">
                        <a:defRPr sz="1700" kern="1200">
                          <a:solidFill>
                            <a:schemeClr val="tx1"/>
                          </a:solidFill>
                          <a:latin typeface="微软雅黑"/>
                          <a:ea typeface="微软雅黑"/>
                        </a:defRPr>
                      </a:lvl8pPr>
                      <a:lvl9pPr marL="3657149" algn="l" defTabSz="914286" rtl="0" eaLnBrk="1" latinLnBrk="0" hangingPunct="1">
                        <a:defRPr sz="1700" kern="1200">
                          <a:solidFill>
                            <a:schemeClr val="tx1"/>
                          </a:solidFill>
                          <a:latin typeface="微软雅黑"/>
                          <a:ea typeface="微软雅黑"/>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u="none" strike="noStrike" cap="none" normalizeH="0" baseline="0" dirty="0" smtClean="0">
                          <a:ln>
                            <a:noFill/>
                          </a:ln>
                          <a:effectLst/>
                          <a:latin typeface="Times New Roman" panose="02020603050405020304" pitchFamily="18" charset="0"/>
                          <a:cs typeface="Times New Roman" panose="02020603050405020304" pitchFamily="18" charset="0"/>
                        </a:rPr>
                        <a:t>1</a:t>
                      </a:r>
                      <a:endPar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marT="45709" marB="45709" anchor="ctr" horzOverflow="overflow">
                    <a:lnL w="12700" cmpd="sng">
                      <a:solidFill>
                        <a:srgbClr val="285301"/>
                      </a:solidFill>
                    </a:lnL>
                    <a:lnR w="12700" cmpd="sng">
                      <a:solidFill>
                        <a:srgbClr val="285301"/>
                      </a:solidFill>
                    </a:lnR>
                    <a:lnT w="12700" cmpd="sng">
                      <a:solidFill>
                        <a:srgbClr val="285301"/>
                      </a:solidFill>
                    </a:lnT>
                    <a:lnB w="12700" cmpd="sng">
                      <a:solidFill>
                        <a:srgbClr val="285301"/>
                      </a:solidFill>
                    </a:lnB>
                    <a:lnTlToBr w="12700" cmpd="sng">
                      <a:noFill/>
                      <a:prstDash val="solid"/>
                    </a:lnTlToBr>
                    <a:lnBlToTr w="12700" cmpd="sng">
                      <a:noFill/>
                      <a:prstDash val="solid"/>
                    </a:lnBlToTr>
                    <a:noFill/>
                  </a:tcPr>
                </a:tc>
                <a:tc>
                  <a:txBody>
                    <a:bodyPr/>
                    <a:lstStyle>
                      <a:lvl1pPr marL="0" algn="l" defTabSz="914286" rtl="0" eaLnBrk="1" latinLnBrk="0" hangingPunct="1">
                        <a:defRPr sz="1700" kern="1200">
                          <a:solidFill>
                            <a:schemeClr val="tx1"/>
                          </a:solidFill>
                          <a:latin typeface="微软雅黑"/>
                          <a:ea typeface="微软雅黑"/>
                        </a:defRPr>
                      </a:lvl1pPr>
                      <a:lvl2pPr marL="457143" algn="l" defTabSz="914286" rtl="0" eaLnBrk="1" latinLnBrk="0" hangingPunct="1">
                        <a:defRPr sz="1700" kern="1200">
                          <a:solidFill>
                            <a:schemeClr val="tx1"/>
                          </a:solidFill>
                          <a:latin typeface="微软雅黑"/>
                          <a:ea typeface="微软雅黑"/>
                        </a:defRPr>
                      </a:lvl2pPr>
                      <a:lvl3pPr marL="914286" algn="l" defTabSz="914286" rtl="0" eaLnBrk="1" latinLnBrk="0" hangingPunct="1">
                        <a:defRPr sz="1700" kern="1200">
                          <a:solidFill>
                            <a:schemeClr val="tx1"/>
                          </a:solidFill>
                          <a:latin typeface="微软雅黑"/>
                          <a:ea typeface="微软雅黑"/>
                        </a:defRPr>
                      </a:lvl3pPr>
                      <a:lvl4pPr marL="1371430" algn="l" defTabSz="914286" rtl="0" eaLnBrk="1" latinLnBrk="0" hangingPunct="1">
                        <a:defRPr sz="1700" kern="1200">
                          <a:solidFill>
                            <a:schemeClr val="tx1"/>
                          </a:solidFill>
                          <a:latin typeface="微软雅黑"/>
                          <a:ea typeface="微软雅黑"/>
                        </a:defRPr>
                      </a:lvl4pPr>
                      <a:lvl5pPr marL="1828573" algn="l" defTabSz="914286" rtl="0" eaLnBrk="1" latinLnBrk="0" hangingPunct="1">
                        <a:defRPr sz="1700" kern="1200">
                          <a:solidFill>
                            <a:schemeClr val="tx1"/>
                          </a:solidFill>
                          <a:latin typeface="微软雅黑"/>
                          <a:ea typeface="微软雅黑"/>
                        </a:defRPr>
                      </a:lvl5pPr>
                      <a:lvl6pPr marL="2285718" algn="l" defTabSz="914286" rtl="0" eaLnBrk="1" latinLnBrk="0" hangingPunct="1">
                        <a:defRPr sz="1700" kern="1200">
                          <a:solidFill>
                            <a:schemeClr val="tx1"/>
                          </a:solidFill>
                          <a:latin typeface="微软雅黑"/>
                          <a:ea typeface="微软雅黑"/>
                        </a:defRPr>
                      </a:lvl6pPr>
                      <a:lvl7pPr marL="2742861" algn="l" defTabSz="914286" rtl="0" eaLnBrk="1" latinLnBrk="0" hangingPunct="1">
                        <a:defRPr sz="1700" kern="1200">
                          <a:solidFill>
                            <a:schemeClr val="tx1"/>
                          </a:solidFill>
                          <a:latin typeface="微软雅黑"/>
                          <a:ea typeface="微软雅黑"/>
                        </a:defRPr>
                      </a:lvl7pPr>
                      <a:lvl8pPr marL="3200004" algn="l" defTabSz="914286" rtl="0" eaLnBrk="1" latinLnBrk="0" hangingPunct="1">
                        <a:defRPr sz="1700" kern="1200">
                          <a:solidFill>
                            <a:schemeClr val="tx1"/>
                          </a:solidFill>
                          <a:latin typeface="微软雅黑"/>
                          <a:ea typeface="微软雅黑"/>
                        </a:defRPr>
                      </a:lvl8pPr>
                      <a:lvl9pPr marL="3657149" algn="l" defTabSz="914286" rtl="0" eaLnBrk="1" latinLnBrk="0" hangingPunct="1">
                        <a:defRPr sz="1700" kern="1200">
                          <a:solidFill>
                            <a:schemeClr val="tx1"/>
                          </a:solidFill>
                          <a:latin typeface="微软雅黑"/>
                          <a:ea typeface="微软雅黑"/>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u="none" strike="noStrike" cap="none" normalizeH="0" baseline="0" dirty="0" smtClean="0">
                          <a:ln>
                            <a:noFill/>
                          </a:ln>
                          <a:effectLst/>
                          <a:latin typeface="Times New Roman" panose="02020603050405020304" pitchFamily="18" charset="0"/>
                          <a:cs typeface="Times New Roman" panose="02020603050405020304" pitchFamily="18" charset="0"/>
                        </a:rPr>
                        <a:t>0</a:t>
                      </a:r>
                      <a:endPar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marT="45709" marB="45709" anchor="ctr" horzOverflow="overflow">
                    <a:lnL w="12700" cmpd="sng">
                      <a:solidFill>
                        <a:srgbClr val="285301"/>
                      </a:solidFill>
                    </a:lnL>
                    <a:lnR w="12700" cmpd="sng">
                      <a:solidFill>
                        <a:srgbClr val="285301"/>
                      </a:solidFill>
                    </a:lnR>
                    <a:lnT w="12700" cmpd="sng">
                      <a:solidFill>
                        <a:srgbClr val="285301"/>
                      </a:solidFill>
                    </a:lnT>
                    <a:lnB w="12700" cmpd="sng">
                      <a:solidFill>
                        <a:srgbClr val="285301"/>
                      </a:solidFill>
                    </a:lnB>
                    <a:lnTlToBr w="12700" cmpd="sng">
                      <a:noFill/>
                      <a:prstDash val="solid"/>
                    </a:lnTlToBr>
                    <a:lnBlToTr w="12700" cmpd="sng">
                      <a:noFill/>
                      <a:prstDash val="solid"/>
                    </a:lnBlToTr>
                    <a:noFill/>
                  </a:tcPr>
                </a:tc>
              </a:tr>
            </a:tbl>
          </a:graphicData>
        </a:graphic>
      </p:graphicFrame>
      <p:graphicFrame>
        <p:nvGraphicFramePr>
          <p:cNvPr id="9" name="Group 147"/>
          <p:cNvGraphicFramePr>
            <a:graphicFrameLocks noGrp="1"/>
          </p:cNvGraphicFramePr>
          <p:nvPr>
            <p:extLst>
              <p:ext uri="{D42A27DB-BD31-4B8C-83A1-F6EECF244321}">
                <p14:modId xmlns:p14="http://schemas.microsoft.com/office/powerpoint/2010/main" val="1304754921"/>
              </p:ext>
            </p:extLst>
          </p:nvPr>
        </p:nvGraphicFramePr>
        <p:xfrm>
          <a:off x="8172155" y="1297862"/>
          <a:ext cx="2484000" cy="1584872"/>
        </p:xfrm>
        <a:graphic>
          <a:graphicData uri="http://schemas.openxmlformats.org/drawingml/2006/table">
            <a:tbl>
              <a:tblPr/>
              <a:tblGrid>
                <a:gridCol w="612000"/>
                <a:gridCol w="468000"/>
                <a:gridCol w="468000"/>
                <a:gridCol w="468000"/>
                <a:gridCol w="468000"/>
              </a:tblGrid>
              <a:tr h="371382">
                <a:tc rowSpan="4">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dirty="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Q</a:t>
                      </a:r>
                      <a:r>
                        <a:rPr kumimoji="0" lang="en-US" altLang="zh-CN" sz="2000" b="0" i="0" u="none" strike="noStrike" cap="none" normalizeH="0" baseline="-25000" dirty="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3</a:t>
                      </a:r>
                      <a:r>
                        <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a:t>
                      </a:r>
                    </a:p>
                  </a:txBody>
                  <a:tcPr marT="45709" marB="45709" anchor="ctr" horzOverflow="overflow">
                    <a:lnL w="12700" cap="flat" cmpd="sng" algn="ctr">
                      <a:solidFill>
                        <a:sysClr val="window" lastClr="FFFFFF"/>
                      </a:solidFill>
                      <a:prstDash val="solid"/>
                      <a:round/>
                      <a:headEnd type="none" w="med" len="med"/>
                      <a:tailEnd type="none" w="med" len="med"/>
                    </a:lnL>
                    <a:lnR w="12700" cmpd="sng">
                      <a:solidFill>
                        <a:srgbClr val="285301"/>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286" rtl="0" eaLnBrk="1" latinLnBrk="0" hangingPunct="1">
                        <a:defRPr sz="1700" kern="1200">
                          <a:solidFill>
                            <a:schemeClr val="tx1"/>
                          </a:solidFill>
                          <a:latin typeface="微软雅黑"/>
                          <a:ea typeface="微软雅黑"/>
                        </a:defRPr>
                      </a:lvl1pPr>
                      <a:lvl2pPr marL="457143" algn="l" defTabSz="914286" rtl="0" eaLnBrk="1" latinLnBrk="0" hangingPunct="1">
                        <a:defRPr sz="1700" kern="1200">
                          <a:solidFill>
                            <a:schemeClr val="tx1"/>
                          </a:solidFill>
                          <a:latin typeface="微软雅黑"/>
                          <a:ea typeface="微软雅黑"/>
                        </a:defRPr>
                      </a:lvl2pPr>
                      <a:lvl3pPr marL="914286" algn="l" defTabSz="914286" rtl="0" eaLnBrk="1" latinLnBrk="0" hangingPunct="1">
                        <a:defRPr sz="1700" kern="1200">
                          <a:solidFill>
                            <a:schemeClr val="tx1"/>
                          </a:solidFill>
                          <a:latin typeface="微软雅黑"/>
                          <a:ea typeface="微软雅黑"/>
                        </a:defRPr>
                      </a:lvl3pPr>
                      <a:lvl4pPr marL="1371430" algn="l" defTabSz="914286" rtl="0" eaLnBrk="1" latinLnBrk="0" hangingPunct="1">
                        <a:defRPr sz="1700" kern="1200">
                          <a:solidFill>
                            <a:schemeClr val="tx1"/>
                          </a:solidFill>
                          <a:latin typeface="微软雅黑"/>
                          <a:ea typeface="微软雅黑"/>
                        </a:defRPr>
                      </a:lvl4pPr>
                      <a:lvl5pPr marL="1828573" algn="l" defTabSz="914286" rtl="0" eaLnBrk="1" latinLnBrk="0" hangingPunct="1">
                        <a:defRPr sz="1700" kern="1200">
                          <a:solidFill>
                            <a:schemeClr val="tx1"/>
                          </a:solidFill>
                          <a:latin typeface="微软雅黑"/>
                          <a:ea typeface="微软雅黑"/>
                        </a:defRPr>
                      </a:lvl5pPr>
                      <a:lvl6pPr marL="2285718" algn="l" defTabSz="914286" rtl="0" eaLnBrk="1" latinLnBrk="0" hangingPunct="1">
                        <a:defRPr sz="1700" kern="1200">
                          <a:solidFill>
                            <a:schemeClr val="tx1"/>
                          </a:solidFill>
                          <a:latin typeface="微软雅黑"/>
                          <a:ea typeface="微软雅黑"/>
                        </a:defRPr>
                      </a:lvl6pPr>
                      <a:lvl7pPr marL="2742861" algn="l" defTabSz="914286" rtl="0" eaLnBrk="1" latinLnBrk="0" hangingPunct="1">
                        <a:defRPr sz="1700" kern="1200">
                          <a:solidFill>
                            <a:schemeClr val="tx1"/>
                          </a:solidFill>
                          <a:latin typeface="微软雅黑"/>
                          <a:ea typeface="微软雅黑"/>
                        </a:defRPr>
                      </a:lvl7pPr>
                      <a:lvl8pPr marL="3200004" algn="l" defTabSz="914286" rtl="0" eaLnBrk="1" latinLnBrk="0" hangingPunct="1">
                        <a:defRPr sz="1700" kern="1200">
                          <a:solidFill>
                            <a:schemeClr val="tx1"/>
                          </a:solidFill>
                          <a:latin typeface="微软雅黑"/>
                          <a:ea typeface="微软雅黑"/>
                        </a:defRPr>
                      </a:lvl8pPr>
                      <a:lvl9pPr marL="3657149" algn="l" defTabSz="914286" rtl="0" eaLnBrk="1" latinLnBrk="0" hangingPunct="1">
                        <a:defRPr sz="1700" kern="1200">
                          <a:solidFill>
                            <a:schemeClr val="tx1"/>
                          </a:solidFill>
                          <a:latin typeface="微软雅黑"/>
                          <a:ea typeface="微软雅黑"/>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u="none" strike="noStrike" cap="none" normalizeH="0" baseline="0" dirty="0" smtClean="0">
                          <a:ln>
                            <a:noFill/>
                          </a:ln>
                          <a:effectLst/>
                          <a:latin typeface="Times New Roman" panose="02020603050405020304" pitchFamily="18" charset="0"/>
                          <a:cs typeface="Times New Roman" panose="02020603050405020304" pitchFamily="18" charset="0"/>
                        </a:rPr>
                        <a:t>0</a:t>
                      </a:r>
                      <a:endPar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marT="45709" marB="45709" anchor="ctr" horzOverflow="overflow">
                    <a:lnL w="12700" cmpd="sng">
                      <a:solidFill>
                        <a:srgbClr val="285301"/>
                      </a:solidFill>
                    </a:lnL>
                    <a:lnR w="12700" cmpd="sng">
                      <a:solidFill>
                        <a:srgbClr val="285301"/>
                      </a:solidFill>
                    </a:lnR>
                    <a:lnT w="12700" cmpd="sng">
                      <a:solidFill>
                        <a:srgbClr val="285301"/>
                      </a:solidFill>
                    </a:lnT>
                    <a:lnB w="12700" cmpd="sng">
                      <a:solidFill>
                        <a:srgbClr val="285301"/>
                      </a:solidFill>
                    </a:lnB>
                    <a:lnTlToBr w="12700" cmpd="sng">
                      <a:noFill/>
                      <a:prstDash val="solid"/>
                    </a:lnTlToBr>
                    <a:lnBlToTr w="12700" cmpd="sng">
                      <a:noFill/>
                      <a:prstDash val="solid"/>
                    </a:lnBlToTr>
                    <a:noFill/>
                  </a:tcPr>
                </a:tc>
                <a:tc>
                  <a:txBody>
                    <a:bodyPr/>
                    <a:lstStyle>
                      <a:lvl1pPr marL="0" algn="l" defTabSz="914286" rtl="0" eaLnBrk="1" latinLnBrk="0" hangingPunct="1">
                        <a:defRPr sz="1700" kern="1200">
                          <a:solidFill>
                            <a:schemeClr val="tx1"/>
                          </a:solidFill>
                          <a:latin typeface="微软雅黑"/>
                          <a:ea typeface="微软雅黑"/>
                        </a:defRPr>
                      </a:lvl1pPr>
                      <a:lvl2pPr marL="457143" algn="l" defTabSz="914286" rtl="0" eaLnBrk="1" latinLnBrk="0" hangingPunct="1">
                        <a:defRPr sz="1700" kern="1200">
                          <a:solidFill>
                            <a:schemeClr val="tx1"/>
                          </a:solidFill>
                          <a:latin typeface="微软雅黑"/>
                          <a:ea typeface="微软雅黑"/>
                        </a:defRPr>
                      </a:lvl2pPr>
                      <a:lvl3pPr marL="914286" algn="l" defTabSz="914286" rtl="0" eaLnBrk="1" latinLnBrk="0" hangingPunct="1">
                        <a:defRPr sz="1700" kern="1200">
                          <a:solidFill>
                            <a:schemeClr val="tx1"/>
                          </a:solidFill>
                          <a:latin typeface="微软雅黑"/>
                          <a:ea typeface="微软雅黑"/>
                        </a:defRPr>
                      </a:lvl3pPr>
                      <a:lvl4pPr marL="1371430" algn="l" defTabSz="914286" rtl="0" eaLnBrk="1" latinLnBrk="0" hangingPunct="1">
                        <a:defRPr sz="1700" kern="1200">
                          <a:solidFill>
                            <a:schemeClr val="tx1"/>
                          </a:solidFill>
                          <a:latin typeface="微软雅黑"/>
                          <a:ea typeface="微软雅黑"/>
                        </a:defRPr>
                      </a:lvl4pPr>
                      <a:lvl5pPr marL="1828573" algn="l" defTabSz="914286" rtl="0" eaLnBrk="1" latinLnBrk="0" hangingPunct="1">
                        <a:defRPr sz="1700" kern="1200">
                          <a:solidFill>
                            <a:schemeClr val="tx1"/>
                          </a:solidFill>
                          <a:latin typeface="微软雅黑"/>
                          <a:ea typeface="微软雅黑"/>
                        </a:defRPr>
                      </a:lvl5pPr>
                      <a:lvl6pPr marL="2285718" algn="l" defTabSz="914286" rtl="0" eaLnBrk="1" latinLnBrk="0" hangingPunct="1">
                        <a:defRPr sz="1700" kern="1200">
                          <a:solidFill>
                            <a:schemeClr val="tx1"/>
                          </a:solidFill>
                          <a:latin typeface="微软雅黑"/>
                          <a:ea typeface="微软雅黑"/>
                        </a:defRPr>
                      </a:lvl6pPr>
                      <a:lvl7pPr marL="2742861" algn="l" defTabSz="914286" rtl="0" eaLnBrk="1" latinLnBrk="0" hangingPunct="1">
                        <a:defRPr sz="1700" kern="1200">
                          <a:solidFill>
                            <a:schemeClr val="tx1"/>
                          </a:solidFill>
                          <a:latin typeface="微软雅黑"/>
                          <a:ea typeface="微软雅黑"/>
                        </a:defRPr>
                      </a:lvl7pPr>
                      <a:lvl8pPr marL="3200004" algn="l" defTabSz="914286" rtl="0" eaLnBrk="1" latinLnBrk="0" hangingPunct="1">
                        <a:defRPr sz="1700" kern="1200">
                          <a:solidFill>
                            <a:schemeClr val="tx1"/>
                          </a:solidFill>
                          <a:latin typeface="微软雅黑"/>
                          <a:ea typeface="微软雅黑"/>
                        </a:defRPr>
                      </a:lvl8pPr>
                      <a:lvl9pPr marL="3657149" algn="l" defTabSz="914286" rtl="0" eaLnBrk="1" latinLnBrk="0" hangingPunct="1">
                        <a:defRPr sz="1700" kern="1200">
                          <a:solidFill>
                            <a:schemeClr val="tx1"/>
                          </a:solidFill>
                          <a:latin typeface="微软雅黑"/>
                          <a:ea typeface="微软雅黑"/>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u="none" strike="noStrike" cap="none" normalizeH="0" baseline="0" dirty="0" smtClean="0">
                          <a:ln>
                            <a:noFill/>
                          </a:ln>
                          <a:effectLst/>
                          <a:latin typeface="Times New Roman" panose="02020603050405020304" pitchFamily="18" charset="0"/>
                          <a:cs typeface="Times New Roman" panose="02020603050405020304" pitchFamily="18" charset="0"/>
                        </a:rPr>
                        <a:t>0</a:t>
                      </a:r>
                      <a:endPar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marT="45709" marB="45709" anchor="ctr" horzOverflow="overflow">
                    <a:lnL w="12700" cmpd="sng">
                      <a:solidFill>
                        <a:srgbClr val="285301"/>
                      </a:solidFill>
                    </a:lnL>
                    <a:lnR w="12700" cmpd="sng">
                      <a:solidFill>
                        <a:srgbClr val="285301"/>
                      </a:solidFill>
                    </a:lnR>
                    <a:lnT w="12700" cmpd="sng">
                      <a:solidFill>
                        <a:srgbClr val="285301"/>
                      </a:solidFill>
                    </a:lnT>
                    <a:lnB w="12700" cmpd="sng">
                      <a:solidFill>
                        <a:srgbClr val="285301"/>
                      </a:solidFill>
                    </a:lnB>
                    <a:lnTlToBr w="12700" cmpd="sng">
                      <a:noFill/>
                      <a:prstDash val="solid"/>
                    </a:lnTlToBr>
                    <a:lnBlToTr w="12700" cmpd="sng">
                      <a:noFill/>
                      <a:prstDash val="solid"/>
                    </a:lnBlToTr>
                    <a:noFill/>
                  </a:tcPr>
                </a:tc>
                <a:tc>
                  <a:txBody>
                    <a:bodyPr/>
                    <a:lstStyle>
                      <a:lvl1pPr marL="0" algn="l" defTabSz="914286" rtl="0" eaLnBrk="1" latinLnBrk="0" hangingPunct="1">
                        <a:defRPr sz="1700" kern="1200">
                          <a:solidFill>
                            <a:schemeClr val="tx1"/>
                          </a:solidFill>
                          <a:latin typeface="微软雅黑"/>
                          <a:ea typeface="微软雅黑"/>
                        </a:defRPr>
                      </a:lvl1pPr>
                      <a:lvl2pPr marL="457143" algn="l" defTabSz="914286" rtl="0" eaLnBrk="1" latinLnBrk="0" hangingPunct="1">
                        <a:defRPr sz="1700" kern="1200">
                          <a:solidFill>
                            <a:schemeClr val="tx1"/>
                          </a:solidFill>
                          <a:latin typeface="微软雅黑"/>
                          <a:ea typeface="微软雅黑"/>
                        </a:defRPr>
                      </a:lvl2pPr>
                      <a:lvl3pPr marL="914286" algn="l" defTabSz="914286" rtl="0" eaLnBrk="1" latinLnBrk="0" hangingPunct="1">
                        <a:defRPr sz="1700" kern="1200">
                          <a:solidFill>
                            <a:schemeClr val="tx1"/>
                          </a:solidFill>
                          <a:latin typeface="微软雅黑"/>
                          <a:ea typeface="微软雅黑"/>
                        </a:defRPr>
                      </a:lvl3pPr>
                      <a:lvl4pPr marL="1371430" algn="l" defTabSz="914286" rtl="0" eaLnBrk="1" latinLnBrk="0" hangingPunct="1">
                        <a:defRPr sz="1700" kern="1200">
                          <a:solidFill>
                            <a:schemeClr val="tx1"/>
                          </a:solidFill>
                          <a:latin typeface="微软雅黑"/>
                          <a:ea typeface="微软雅黑"/>
                        </a:defRPr>
                      </a:lvl4pPr>
                      <a:lvl5pPr marL="1828573" algn="l" defTabSz="914286" rtl="0" eaLnBrk="1" latinLnBrk="0" hangingPunct="1">
                        <a:defRPr sz="1700" kern="1200">
                          <a:solidFill>
                            <a:schemeClr val="tx1"/>
                          </a:solidFill>
                          <a:latin typeface="微软雅黑"/>
                          <a:ea typeface="微软雅黑"/>
                        </a:defRPr>
                      </a:lvl5pPr>
                      <a:lvl6pPr marL="2285718" algn="l" defTabSz="914286" rtl="0" eaLnBrk="1" latinLnBrk="0" hangingPunct="1">
                        <a:defRPr sz="1700" kern="1200">
                          <a:solidFill>
                            <a:schemeClr val="tx1"/>
                          </a:solidFill>
                          <a:latin typeface="微软雅黑"/>
                          <a:ea typeface="微软雅黑"/>
                        </a:defRPr>
                      </a:lvl6pPr>
                      <a:lvl7pPr marL="2742861" algn="l" defTabSz="914286" rtl="0" eaLnBrk="1" latinLnBrk="0" hangingPunct="1">
                        <a:defRPr sz="1700" kern="1200">
                          <a:solidFill>
                            <a:schemeClr val="tx1"/>
                          </a:solidFill>
                          <a:latin typeface="微软雅黑"/>
                          <a:ea typeface="微软雅黑"/>
                        </a:defRPr>
                      </a:lvl7pPr>
                      <a:lvl8pPr marL="3200004" algn="l" defTabSz="914286" rtl="0" eaLnBrk="1" latinLnBrk="0" hangingPunct="1">
                        <a:defRPr sz="1700" kern="1200">
                          <a:solidFill>
                            <a:schemeClr val="tx1"/>
                          </a:solidFill>
                          <a:latin typeface="微软雅黑"/>
                          <a:ea typeface="微软雅黑"/>
                        </a:defRPr>
                      </a:lvl8pPr>
                      <a:lvl9pPr marL="3657149" algn="l" defTabSz="914286" rtl="0" eaLnBrk="1" latinLnBrk="0" hangingPunct="1">
                        <a:defRPr sz="1700" kern="1200">
                          <a:solidFill>
                            <a:schemeClr val="tx1"/>
                          </a:solidFill>
                          <a:latin typeface="微软雅黑"/>
                          <a:ea typeface="微软雅黑"/>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u="none" strike="noStrike" cap="none" normalizeH="0" baseline="0" dirty="0" smtClean="0">
                          <a:ln>
                            <a:noFill/>
                          </a:ln>
                          <a:effectLst/>
                          <a:latin typeface="Times New Roman" panose="02020603050405020304" pitchFamily="18" charset="0"/>
                          <a:cs typeface="Times New Roman" panose="02020603050405020304" pitchFamily="18" charset="0"/>
                        </a:rPr>
                        <a:t>0</a:t>
                      </a:r>
                      <a:endPar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marT="45709" marB="45709" anchor="ctr" horzOverflow="overflow">
                    <a:lnL w="12700" cmpd="sng">
                      <a:solidFill>
                        <a:srgbClr val="285301"/>
                      </a:solidFill>
                    </a:lnL>
                    <a:lnR w="12700" cmpd="sng">
                      <a:solidFill>
                        <a:srgbClr val="285301"/>
                      </a:solidFill>
                    </a:lnR>
                    <a:lnT w="12700" cmpd="sng">
                      <a:solidFill>
                        <a:srgbClr val="285301"/>
                      </a:solidFill>
                    </a:lnT>
                    <a:lnB w="12700" cmpd="sng">
                      <a:solidFill>
                        <a:srgbClr val="285301"/>
                      </a:solidFill>
                    </a:lnB>
                    <a:lnTlToBr w="12700" cmpd="sng">
                      <a:noFill/>
                      <a:prstDash val="solid"/>
                    </a:lnTlToBr>
                    <a:lnBlToTr w="12700" cmpd="sng">
                      <a:noFill/>
                      <a:prstDash val="solid"/>
                    </a:lnBlToTr>
                    <a:noFill/>
                  </a:tcPr>
                </a:tc>
                <a:tc>
                  <a:txBody>
                    <a:bodyPr/>
                    <a:lstStyle>
                      <a:lvl1pPr marL="0" algn="l" defTabSz="914286" rtl="0" eaLnBrk="1" latinLnBrk="0" hangingPunct="1">
                        <a:defRPr sz="1700" kern="1200">
                          <a:solidFill>
                            <a:schemeClr val="tx1"/>
                          </a:solidFill>
                          <a:latin typeface="微软雅黑"/>
                          <a:ea typeface="微软雅黑"/>
                        </a:defRPr>
                      </a:lvl1pPr>
                      <a:lvl2pPr marL="457143" algn="l" defTabSz="914286" rtl="0" eaLnBrk="1" latinLnBrk="0" hangingPunct="1">
                        <a:defRPr sz="1700" kern="1200">
                          <a:solidFill>
                            <a:schemeClr val="tx1"/>
                          </a:solidFill>
                          <a:latin typeface="微软雅黑"/>
                          <a:ea typeface="微软雅黑"/>
                        </a:defRPr>
                      </a:lvl2pPr>
                      <a:lvl3pPr marL="914286" algn="l" defTabSz="914286" rtl="0" eaLnBrk="1" latinLnBrk="0" hangingPunct="1">
                        <a:defRPr sz="1700" kern="1200">
                          <a:solidFill>
                            <a:schemeClr val="tx1"/>
                          </a:solidFill>
                          <a:latin typeface="微软雅黑"/>
                          <a:ea typeface="微软雅黑"/>
                        </a:defRPr>
                      </a:lvl3pPr>
                      <a:lvl4pPr marL="1371430" algn="l" defTabSz="914286" rtl="0" eaLnBrk="1" latinLnBrk="0" hangingPunct="1">
                        <a:defRPr sz="1700" kern="1200">
                          <a:solidFill>
                            <a:schemeClr val="tx1"/>
                          </a:solidFill>
                          <a:latin typeface="微软雅黑"/>
                          <a:ea typeface="微软雅黑"/>
                        </a:defRPr>
                      </a:lvl4pPr>
                      <a:lvl5pPr marL="1828573" algn="l" defTabSz="914286" rtl="0" eaLnBrk="1" latinLnBrk="0" hangingPunct="1">
                        <a:defRPr sz="1700" kern="1200">
                          <a:solidFill>
                            <a:schemeClr val="tx1"/>
                          </a:solidFill>
                          <a:latin typeface="微软雅黑"/>
                          <a:ea typeface="微软雅黑"/>
                        </a:defRPr>
                      </a:lvl5pPr>
                      <a:lvl6pPr marL="2285718" algn="l" defTabSz="914286" rtl="0" eaLnBrk="1" latinLnBrk="0" hangingPunct="1">
                        <a:defRPr sz="1700" kern="1200">
                          <a:solidFill>
                            <a:schemeClr val="tx1"/>
                          </a:solidFill>
                          <a:latin typeface="微软雅黑"/>
                          <a:ea typeface="微软雅黑"/>
                        </a:defRPr>
                      </a:lvl6pPr>
                      <a:lvl7pPr marL="2742861" algn="l" defTabSz="914286" rtl="0" eaLnBrk="1" latinLnBrk="0" hangingPunct="1">
                        <a:defRPr sz="1700" kern="1200">
                          <a:solidFill>
                            <a:schemeClr val="tx1"/>
                          </a:solidFill>
                          <a:latin typeface="微软雅黑"/>
                          <a:ea typeface="微软雅黑"/>
                        </a:defRPr>
                      </a:lvl7pPr>
                      <a:lvl8pPr marL="3200004" algn="l" defTabSz="914286" rtl="0" eaLnBrk="1" latinLnBrk="0" hangingPunct="1">
                        <a:defRPr sz="1700" kern="1200">
                          <a:solidFill>
                            <a:schemeClr val="tx1"/>
                          </a:solidFill>
                          <a:latin typeface="微软雅黑"/>
                          <a:ea typeface="微软雅黑"/>
                        </a:defRPr>
                      </a:lvl8pPr>
                      <a:lvl9pPr marL="3657149" algn="l" defTabSz="914286" rtl="0" eaLnBrk="1" latinLnBrk="0" hangingPunct="1">
                        <a:defRPr sz="1700" kern="1200">
                          <a:solidFill>
                            <a:schemeClr val="tx1"/>
                          </a:solidFill>
                          <a:latin typeface="微软雅黑"/>
                          <a:ea typeface="微软雅黑"/>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u="none" strike="noStrike" cap="none" normalizeH="0" baseline="0" dirty="0" smtClean="0">
                          <a:ln>
                            <a:noFill/>
                          </a:ln>
                          <a:effectLst/>
                          <a:latin typeface="Times New Roman" panose="02020603050405020304" pitchFamily="18" charset="0"/>
                          <a:cs typeface="Times New Roman" panose="02020603050405020304" pitchFamily="18" charset="0"/>
                        </a:rPr>
                        <a:t>1</a:t>
                      </a:r>
                      <a:endPar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marT="45709" marB="45709" anchor="ctr" horzOverflow="overflow">
                    <a:lnL w="12700" cmpd="sng">
                      <a:solidFill>
                        <a:srgbClr val="285301"/>
                      </a:solidFill>
                    </a:lnL>
                    <a:lnR w="12700" cmpd="sng">
                      <a:solidFill>
                        <a:srgbClr val="285301"/>
                      </a:solidFill>
                    </a:lnR>
                    <a:lnT w="12700" cmpd="sng">
                      <a:solidFill>
                        <a:srgbClr val="285301"/>
                      </a:solidFill>
                    </a:lnT>
                    <a:lnB w="12700" cmpd="sng">
                      <a:solidFill>
                        <a:srgbClr val="285301"/>
                      </a:solidFill>
                    </a:lnB>
                    <a:lnTlToBr w="12700" cmpd="sng">
                      <a:noFill/>
                      <a:prstDash val="solid"/>
                    </a:lnTlToBr>
                    <a:lnBlToTr w="12700" cmpd="sng">
                      <a:noFill/>
                      <a:prstDash val="solid"/>
                    </a:lnBlToTr>
                    <a:noFill/>
                  </a:tcPr>
                </a:tc>
              </a:tr>
              <a:tr h="396000">
                <a:tc vMerge="1">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marT="45709" marB="45709" anchor="ctr" horzOverflow="overflow"/>
                </a:tc>
                <a:tc>
                  <a:txBody>
                    <a:bodyPr/>
                    <a:lstStyle>
                      <a:lvl1pPr marL="0" algn="l" defTabSz="914286" rtl="0" eaLnBrk="1" latinLnBrk="0" hangingPunct="1">
                        <a:defRPr sz="1700" kern="1200">
                          <a:solidFill>
                            <a:schemeClr val="tx1"/>
                          </a:solidFill>
                          <a:latin typeface="微软雅黑"/>
                          <a:ea typeface="微软雅黑"/>
                        </a:defRPr>
                      </a:lvl1pPr>
                      <a:lvl2pPr marL="457143" algn="l" defTabSz="914286" rtl="0" eaLnBrk="1" latinLnBrk="0" hangingPunct="1">
                        <a:defRPr sz="1700" kern="1200">
                          <a:solidFill>
                            <a:schemeClr val="tx1"/>
                          </a:solidFill>
                          <a:latin typeface="微软雅黑"/>
                          <a:ea typeface="微软雅黑"/>
                        </a:defRPr>
                      </a:lvl2pPr>
                      <a:lvl3pPr marL="914286" algn="l" defTabSz="914286" rtl="0" eaLnBrk="1" latinLnBrk="0" hangingPunct="1">
                        <a:defRPr sz="1700" kern="1200">
                          <a:solidFill>
                            <a:schemeClr val="tx1"/>
                          </a:solidFill>
                          <a:latin typeface="微软雅黑"/>
                          <a:ea typeface="微软雅黑"/>
                        </a:defRPr>
                      </a:lvl3pPr>
                      <a:lvl4pPr marL="1371430" algn="l" defTabSz="914286" rtl="0" eaLnBrk="1" latinLnBrk="0" hangingPunct="1">
                        <a:defRPr sz="1700" kern="1200">
                          <a:solidFill>
                            <a:schemeClr val="tx1"/>
                          </a:solidFill>
                          <a:latin typeface="微软雅黑"/>
                          <a:ea typeface="微软雅黑"/>
                        </a:defRPr>
                      </a:lvl4pPr>
                      <a:lvl5pPr marL="1828573" algn="l" defTabSz="914286" rtl="0" eaLnBrk="1" latinLnBrk="0" hangingPunct="1">
                        <a:defRPr sz="1700" kern="1200">
                          <a:solidFill>
                            <a:schemeClr val="tx1"/>
                          </a:solidFill>
                          <a:latin typeface="微软雅黑"/>
                          <a:ea typeface="微软雅黑"/>
                        </a:defRPr>
                      </a:lvl5pPr>
                      <a:lvl6pPr marL="2285718" algn="l" defTabSz="914286" rtl="0" eaLnBrk="1" latinLnBrk="0" hangingPunct="1">
                        <a:defRPr sz="1700" kern="1200">
                          <a:solidFill>
                            <a:schemeClr val="tx1"/>
                          </a:solidFill>
                          <a:latin typeface="微软雅黑"/>
                          <a:ea typeface="微软雅黑"/>
                        </a:defRPr>
                      </a:lvl6pPr>
                      <a:lvl7pPr marL="2742861" algn="l" defTabSz="914286" rtl="0" eaLnBrk="1" latinLnBrk="0" hangingPunct="1">
                        <a:defRPr sz="1700" kern="1200">
                          <a:solidFill>
                            <a:schemeClr val="tx1"/>
                          </a:solidFill>
                          <a:latin typeface="微软雅黑"/>
                          <a:ea typeface="微软雅黑"/>
                        </a:defRPr>
                      </a:lvl7pPr>
                      <a:lvl8pPr marL="3200004" algn="l" defTabSz="914286" rtl="0" eaLnBrk="1" latinLnBrk="0" hangingPunct="1">
                        <a:defRPr sz="1700" kern="1200">
                          <a:solidFill>
                            <a:schemeClr val="tx1"/>
                          </a:solidFill>
                          <a:latin typeface="微软雅黑"/>
                          <a:ea typeface="微软雅黑"/>
                        </a:defRPr>
                      </a:lvl8pPr>
                      <a:lvl9pPr marL="3657149" algn="l" defTabSz="914286" rtl="0" eaLnBrk="1" latinLnBrk="0" hangingPunct="1">
                        <a:defRPr sz="1700" kern="1200">
                          <a:solidFill>
                            <a:schemeClr val="tx1"/>
                          </a:solidFill>
                          <a:latin typeface="微软雅黑"/>
                          <a:ea typeface="微软雅黑"/>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u="none" strike="noStrike" cap="none" normalizeH="0" baseline="0" dirty="0" smtClean="0">
                          <a:ln>
                            <a:noFill/>
                          </a:ln>
                          <a:effectLst/>
                          <a:latin typeface="Times New Roman" panose="02020603050405020304" pitchFamily="18" charset="0"/>
                          <a:cs typeface="Times New Roman" panose="02020603050405020304" pitchFamily="18" charset="0"/>
                        </a:rPr>
                        <a:t>1</a:t>
                      </a:r>
                      <a:endPar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marT="45709" marB="45709" anchor="ctr" horzOverflow="overflow">
                    <a:lnL w="12700" cmpd="sng">
                      <a:solidFill>
                        <a:srgbClr val="285301"/>
                      </a:solidFill>
                    </a:lnL>
                    <a:lnR w="12700" cmpd="sng">
                      <a:solidFill>
                        <a:srgbClr val="285301"/>
                      </a:solidFill>
                    </a:lnR>
                    <a:lnT w="12700" cmpd="sng">
                      <a:solidFill>
                        <a:srgbClr val="285301"/>
                      </a:solidFill>
                    </a:lnT>
                    <a:lnB w="12700" cmpd="sng">
                      <a:solidFill>
                        <a:srgbClr val="285301"/>
                      </a:solidFill>
                    </a:lnB>
                    <a:lnTlToBr w="12700" cmpd="sng">
                      <a:noFill/>
                      <a:prstDash val="solid"/>
                    </a:lnTlToBr>
                    <a:lnBlToTr w="12700" cmpd="sng">
                      <a:noFill/>
                      <a:prstDash val="solid"/>
                    </a:lnBlToTr>
                    <a:noFill/>
                  </a:tcPr>
                </a:tc>
                <a:tc>
                  <a:txBody>
                    <a:bodyPr/>
                    <a:lstStyle>
                      <a:lvl1pPr marL="0" algn="l" defTabSz="914286" rtl="0" eaLnBrk="1" latinLnBrk="0" hangingPunct="1">
                        <a:defRPr sz="1700" kern="1200">
                          <a:solidFill>
                            <a:schemeClr val="tx1"/>
                          </a:solidFill>
                          <a:latin typeface="微软雅黑"/>
                          <a:ea typeface="微软雅黑"/>
                        </a:defRPr>
                      </a:lvl1pPr>
                      <a:lvl2pPr marL="457143" algn="l" defTabSz="914286" rtl="0" eaLnBrk="1" latinLnBrk="0" hangingPunct="1">
                        <a:defRPr sz="1700" kern="1200">
                          <a:solidFill>
                            <a:schemeClr val="tx1"/>
                          </a:solidFill>
                          <a:latin typeface="微软雅黑"/>
                          <a:ea typeface="微软雅黑"/>
                        </a:defRPr>
                      </a:lvl2pPr>
                      <a:lvl3pPr marL="914286" algn="l" defTabSz="914286" rtl="0" eaLnBrk="1" latinLnBrk="0" hangingPunct="1">
                        <a:defRPr sz="1700" kern="1200">
                          <a:solidFill>
                            <a:schemeClr val="tx1"/>
                          </a:solidFill>
                          <a:latin typeface="微软雅黑"/>
                          <a:ea typeface="微软雅黑"/>
                        </a:defRPr>
                      </a:lvl3pPr>
                      <a:lvl4pPr marL="1371430" algn="l" defTabSz="914286" rtl="0" eaLnBrk="1" latinLnBrk="0" hangingPunct="1">
                        <a:defRPr sz="1700" kern="1200">
                          <a:solidFill>
                            <a:schemeClr val="tx1"/>
                          </a:solidFill>
                          <a:latin typeface="微软雅黑"/>
                          <a:ea typeface="微软雅黑"/>
                        </a:defRPr>
                      </a:lvl4pPr>
                      <a:lvl5pPr marL="1828573" algn="l" defTabSz="914286" rtl="0" eaLnBrk="1" latinLnBrk="0" hangingPunct="1">
                        <a:defRPr sz="1700" kern="1200">
                          <a:solidFill>
                            <a:schemeClr val="tx1"/>
                          </a:solidFill>
                          <a:latin typeface="微软雅黑"/>
                          <a:ea typeface="微软雅黑"/>
                        </a:defRPr>
                      </a:lvl5pPr>
                      <a:lvl6pPr marL="2285718" algn="l" defTabSz="914286" rtl="0" eaLnBrk="1" latinLnBrk="0" hangingPunct="1">
                        <a:defRPr sz="1700" kern="1200">
                          <a:solidFill>
                            <a:schemeClr val="tx1"/>
                          </a:solidFill>
                          <a:latin typeface="微软雅黑"/>
                          <a:ea typeface="微软雅黑"/>
                        </a:defRPr>
                      </a:lvl6pPr>
                      <a:lvl7pPr marL="2742861" algn="l" defTabSz="914286" rtl="0" eaLnBrk="1" latinLnBrk="0" hangingPunct="1">
                        <a:defRPr sz="1700" kern="1200">
                          <a:solidFill>
                            <a:schemeClr val="tx1"/>
                          </a:solidFill>
                          <a:latin typeface="微软雅黑"/>
                          <a:ea typeface="微软雅黑"/>
                        </a:defRPr>
                      </a:lvl7pPr>
                      <a:lvl8pPr marL="3200004" algn="l" defTabSz="914286" rtl="0" eaLnBrk="1" latinLnBrk="0" hangingPunct="1">
                        <a:defRPr sz="1700" kern="1200">
                          <a:solidFill>
                            <a:schemeClr val="tx1"/>
                          </a:solidFill>
                          <a:latin typeface="微软雅黑"/>
                          <a:ea typeface="微软雅黑"/>
                        </a:defRPr>
                      </a:lvl8pPr>
                      <a:lvl9pPr marL="3657149" algn="l" defTabSz="914286" rtl="0" eaLnBrk="1" latinLnBrk="0" hangingPunct="1">
                        <a:defRPr sz="1700" kern="1200">
                          <a:solidFill>
                            <a:schemeClr val="tx1"/>
                          </a:solidFill>
                          <a:latin typeface="微软雅黑"/>
                          <a:ea typeface="微软雅黑"/>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u="none" strike="noStrike" cap="none" normalizeH="0" baseline="0" dirty="0" smtClean="0">
                          <a:ln>
                            <a:noFill/>
                          </a:ln>
                          <a:effectLst/>
                          <a:latin typeface="Times New Roman" panose="02020603050405020304" pitchFamily="18" charset="0"/>
                          <a:cs typeface="Times New Roman" panose="02020603050405020304" pitchFamily="18" charset="0"/>
                        </a:rPr>
                        <a:t>0</a:t>
                      </a:r>
                      <a:endPar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marT="45709" marB="45709" anchor="ctr" horzOverflow="overflow">
                    <a:lnL w="12700" cmpd="sng">
                      <a:solidFill>
                        <a:srgbClr val="285301"/>
                      </a:solidFill>
                    </a:lnL>
                    <a:lnR w="12700" cmpd="sng">
                      <a:solidFill>
                        <a:srgbClr val="285301"/>
                      </a:solidFill>
                    </a:lnR>
                    <a:lnT w="12700" cmpd="sng">
                      <a:solidFill>
                        <a:srgbClr val="285301"/>
                      </a:solidFill>
                    </a:lnT>
                    <a:lnB w="12700" cmpd="sng">
                      <a:solidFill>
                        <a:srgbClr val="285301"/>
                      </a:solidFill>
                    </a:lnB>
                    <a:lnTlToBr w="12700" cmpd="sng">
                      <a:noFill/>
                      <a:prstDash val="solid"/>
                    </a:lnTlToBr>
                    <a:lnBlToTr w="12700" cmpd="sng">
                      <a:noFill/>
                      <a:prstDash val="solid"/>
                    </a:lnBlToTr>
                    <a:noFill/>
                  </a:tcPr>
                </a:tc>
                <a:tc>
                  <a:txBody>
                    <a:bodyPr/>
                    <a:lstStyle>
                      <a:lvl1pPr marL="0" algn="l" defTabSz="914286" rtl="0" eaLnBrk="1" latinLnBrk="0" hangingPunct="1">
                        <a:defRPr sz="1700" kern="1200">
                          <a:solidFill>
                            <a:schemeClr val="tx1"/>
                          </a:solidFill>
                          <a:latin typeface="微软雅黑"/>
                          <a:ea typeface="微软雅黑"/>
                        </a:defRPr>
                      </a:lvl1pPr>
                      <a:lvl2pPr marL="457143" algn="l" defTabSz="914286" rtl="0" eaLnBrk="1" latinLnBrk="0" hangingPunct="1">
                        <a:defRPr sz="1700" kern="1200">
                          <a:solidFill>
                            <a:schemeClr val="tx1"/>
                          </a:solidFill>
                          <a:latin typeface="微软雅黑"/>
                          <a:ea typeface="微软雅黑"/>
                        </a:defRPr>
                      </a:lvl2pPr>
                      <a:lvl3pPr marL="914286" algn="l" defTabSz="914286" rtl="0" eaLnBrk="1" latinLnBrk="0" hangingPunct="1">
                        <a:defRPr sz="1700" kern="1200">
                          <a:solidFill>
                            <a:schemeClr val="tx1"/>
                          </a:solidFill>
                          <a:latin typeface="微软雅黑"/>
                          <a:ea typeface="微软雅黑"/>
                        </a:defRPr>
                      </a:lvl3pPr>
                      <a:lvl4pPr marL="1371430" algn="l" defTabSz="914286" rtl="0" eaLnBrk="1" latinLnBrk="0" hangingPunct="1">
                        <a:defRPr sz="1700" kern="1200">
                          <a:solidFill>
                            <a:schemeClr val="tx1"/>
                          </a:solidFill>
                          <a:latin typeface="微软雅黑"/>
                          <a:ea typeface="微软雅黑"/>
                        </a:defRPr>
                      </a:lvl4pPr>
                      <a:lvl5pPr marL="1828573" algn="l" defTabSz="914286" rtl="0" eaLnBrk="1" latinLnBrk="0" hangingPunct="1">
                        <a:defRPr sz="1700" kern="1200">
                          <a:solidFill>
                            <a:schemeClr val="tx1"/>
                          </a:solidFill>
                          <a:latin typeface="微软雅黑"/>
                          <a:ea typeface="微软雅黑"/>
                        </a:defRPr>
                      </a:lvl5pPr>
                      <a:lvl6pPr marL="2285718" algn="l" defTabSz="914286" rtl="0" eaLnBrk="1" latinLnBrk="0" hangingPunct="1">
                        <a:defRPr sz="1700" kern="1200">
                          <a:solidFill>
                            <a:schemeClr val="tx1"/>
                          </a:solidFill>
                          <a:latin typeface="微软雅黑"/>
                          <a:ea typeface="微软雅黑"/>
                        </a:defRPr>
                      </a:lvl6pPr>
                      <a:lvl7pPr marL="2742861" algn="l" defTabSz="914286" rtl="0" eaLnBrk="1" latinLnBrk="0" hangingPunct="1">
                        <a:defRPr sz="1700" kern="1200">
                          <a:solidFill>
                            <a:schemeClr val="tx1"/>
                          </a:solidFill>
                          <a:latin typeface="微软雅黑"/>
                          <a:ea typeface="微软雅黑"/>
                        </a:defRPr>
                      </a:lvl7pPr>
                      <a:lvl8pPr marL="3200004" algn="l" defTabSz="914286" rtl="0" eaLnBrk="1" latinLnBrk="0" hangingPunct="1">
                        <a:defRPr sz="1700" kern="1200">
                          <a:solidFill>
                            <a:schemeClr val="tx1"/>
                          </a:solidFill>
                          <a:latin typeface="微软雅黑"/>
                          <a:ea typeface="微软雅黑"/>
                        </a:defRPr>
                      </a:lvl8pPr>
                      <a:lvl9pPr marL="3657149" algn="l" defTabSz="914286" rtl="0" eaLnBrk="1" latinLnBrk="0" hangingPunct="1">
                        <a:defRPr sz="1700" kern="1200">
                          <a:solidFill>
                            <a:schemeClr val="tx1"/>
                          </a:solidFill>
                          <a:latin typeface="微软雅黑"/>
                          <a:ea typeface="微软雅黑"/>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u="none" strike="noStrike" cap="none" normalizeH="0" baseline="0" dirty="0" smtClean="0">
                          <a:ln>
                            <a:noFill/>
                          </a:ln>
                          <a:effectLst/>
                          <a:latin typeface="Times New Roman" panose="02020603050405020304" pitchFamily="18" charset="0"/>
                          <a:cs typeface="Times New Roman" panose="02020603050405020304" pitchFamily="18" charset="0"/>
                        </a:rPr>
                        <a:t>0</a:t>
                      </a:r>
                      <a:endPar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marT="45709" marB="45709" anchor="ctr" horzOverflow="overflow">
                    <a:lnL w="12700" cmpd="sng">
                      <a:solidFill>
                        <a:srgbClr val="285301"/>
                      </a:solidFill>
                    </a:lnL>
                    <a:lnR w="12700" cmpd="sng">
                      <a:solidFill>
                        <a:srgbClr val="285301"/>
                      </a:solidFill>
                    </a:lnR>
                    <a:lnT w="12700" cmpd="sng">
                      <a:solidFill>
                        <a:srgbClr val="285301"/>
                      </a:solidFill>
                    </a:lnT>
                    <a:lnB w="12700" cmpd="sng">
                      <a:solidFill>
                        <a:srgbClr val="285301"/>
                      </a:solidFill>
                    </a:lnB>
                    <a:lnTlToBr w="12700" cmpd="sng">
                      <a:noFill/>
                      <a:prstDash val="solid"/>
                    </a:lnTlToBr>
                    <a:lnBlToTr w="12700" cmpd="sng">
                      <a:noFill/>
                      <a:prstDash val="solid"/>
                    </a:lnBlToTr>
                    <a:noFill/>
                  </a:tcPr>
                </a:tc>
                <a:tc>
                  <a:txBody>
                    <a:bodyPr/>
                    <a:lstStyle>
                      <a:lvl1pPr marL="0" algn="l" defTabSz="914286" rtl="0" eaLnBrk="1" latinLnBrk="0" hangingPunct="1">
                        <a:defRPr sz="1700" kern="1200">
                          <a:solidFill>
                            <a:schemeClr val="tx1"/>
                          </a:solidFill>
                          <a:latin typeface="微软雅黑"/>
                          <a:ea typeface="微软雅黑"/>
                        </a:defRPr>
                      </a:lvl1pPr>
                      <a:lvl2pPr marL="457143" algn="l" defTabSz="914286" rtl="0" eaLnBrk="1" latinLnBrk="0" hangingPunct="1">
                        <a:defRPr sz="1700" kern="1200">
                          <a:solidFill>
                            <a:schemeClr val="tx1"/>
                          </a:solidFill>
                          <a:latin typeface="微软雅黑"/>
                          <a:ea typeface="微软雅黑"/>
                        </a:defRPr>
                      </a:lvl2pPr>
                      <a:lvl3pPr marL="914286" algn="l" defTabSz="914286" rtl="0" eaLnBrk="1" latinLnBrk="0" hangingPunct="1">
                        <a:defRPr sz="1700" kern="1200">
                          <a:solidFill>
                            <a:schemeClr val="tx1"/>
                          </a:solidFill>
                          <a:latin typeface="微软雅黑"/>
                          <a:ea typeface="微软雅黑"/>
                        </a:defRPr>
                      </a:lvl3pPr>
                      <a:lvl4pPr marL="1371430" algn="l" defTabSz="914286" rtl="0" eaLnBrk="1" latinLnBrk="0" hangingPunct="1">
                        <a:defRPr sz="1700" kern="1200">
                          <a:solidFill>
                            <a:schemeClr val="tx1"/>
                          </a:solidFill>
                          <a:latin typeface="微软雅黑"/>
                          <a:ea typeface="微软雅黑"/>
                        </a:defRPr>
                      </a:lvl4pPr>
                      <a:lvl5pPr marL="1828573" algn="l" defTabSz="914286" rtl="0" eaLnBrk="1" latinLnBrk="0" hangingPunct="1">
                        <a:defRPr sz="1700" kern="1200">
                          <a:solidFill>
                            <a:schemeClr val="tx1"/>
                          </a:solidFill>
                          <a:latin typeface="微软雅黑"/>
                          <a:ea typeface="微软雅黑"/>
                        </a:defRPr>
                      </a:lvl5pPr>
                      <a:lvl6pPr marL="2285718" algn="l" defTabSz="914286" rtl="0" eaLnBrk="1" latinLnBrk="0" hangingPunct="1">
                        <a:defRPr sz="1700" kern="1200">
                          <a:solidFill>
                            <a:schemeClr val="tx1"/>
                          </a:solidFill>
                          <a:latin typeface="微软雅黑"/>
                          <a:ea typeface="微软雅黑"/>
                        </a:defRPr>
                      </a:lvl6pPr>
                      <a:lvl7pPr marL="2742861" algn="l" defTabSz="914286" rtl="0" eaLnBrk="1" latinLnBrk="0" hangingPunct="1">
                        <a:defRPr sz="1700" kern="1200">
                          <a:solidFill>
                            <a:schemeClr val="tx1"/>
                          </a:solidFill>
                          <a:latin typeface="微软雅黑"/>
                          <a:ea typeface="微软雅黑"/>
                        </a:defRPr>
                      </a:lvl7pPr>
                      <a:lvl8pPr marL="3200004" algn="l" defTabSz="914286" rtl="0" eaLnBrk="1" latinLnBrk="0" hangingPunct="1">
                        <a:defRPr sz="1700" kern="1200">
                          <a:solidFill>
                            <a:schemeClr val="tx1"/>
                          </a:solidFill>
                          <a:latin typeface="微软雅黑"/>
                          <a:ea typeface="微软雅黑"/>
                        </a:defRPr>
                      </a:lvl8pPr>
                      <a:lvl9pPr marL="3657149" algn="l" defTabSz="914286" rtl="0" eaLnBrk="1" latinLnBrk="0" hangingPunct="1">
                        <a:defRPr sz="1700" kern="1200">
                          <a:solidFill>
                            <a:schemeClr val="tx1"/>
                          </a:solidFill>
                          <a:latin typeface="微软雅黑"/>
                          <a:ea typeface="微软雅黑"/>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u="none" strike="noStrike" cap="none" normalizeH="0" baseline="0" dirty="0" smtClean="0">
                          <a:ln>
                            <a:noFill/>
                          </a:ln>
                          <a:effectLst/>
                          <a:latin typeface="Times New Roman" panose="02020603050405020304" pitchFamily="18" charset="0"/>
                          <a:cs typeface="Times New Roman" panose="02020603050405020304" pitchFamily="18" charset="0"/>
                        </a:rPr>
                        <a:t>0</a:t>
                      </a:r>
                      <a:endPar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marT="45709" marB="45709" anchor="ctr" horzOverflow="overflow">
                    <a:lnL w="12700" cmpd="sng">
                      <a:solidFill>
                        <a:srgbClr val="285301"/>
                      </a:solidFill>
                    </a:lnL>
                    <a:lnR w="12700" cmpd="sng">
                      <a:solidFill>
                        <a:srgbClr val="285301"/>
                      </a:solidFill>
                    </a:lnR>
                    <a:lnT w="12700" cmpd="sng">
                      <a:solidFill>
                        <a:srgbClr val="285301"/>
                      </a:solidFill>
                    </a:lnT>
                    <a:lnB w="12700" cmpd="sng">
                      <a:solidFill>
                        <a:srgbClr val="285301"/>
                      </a:solidFill>
                    </a:lnB>
                    <a:lnTlToBr w="12700" cmpd="sng">
                      <a:noFill/>
                      <a:prstDash val="solid"/>
                    </a:lnTlToBr>
                    <a:lnBlToTr w="12700" cmpd="sng">
                      <a:noFill/>
                      <a:prstDash val="solid"/>
                    </a:lnBlToTr>
                    <a:noFill/>
                  </a:tcPr>
                </a:tc>
              </a:tr>
              <a:tr h="396000">
                <a:tc vMerge="1">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marT="45709" marB="45709" anchor="ctr" horzOverflow="overflow"/>
                </a:tc>
                <a:tc>
                  <a:txBody>
                    <a:bodyPr/>
                    <a:lstStyle>
                      <a:lvl1pPr marL="0" algn="l" defTabSz="914286" rtl="0" eaLnBrk="1" latinLnBrk="0" hangingPunct="1">
                        <a:defRPr sz="1700" kern="1200">
                          <a:solidFill>
                            <a:schemeClr val="tx1"/>
                          </a:solidFill>
                          <a:latin typeface="微软雅黑"/>
                          <a:ea typeface="微软雅黑"/>
                        </a:defRPr>
                      </a:lvl1pPr>
                      <a:lvl2pPr marL="457143" algn="l" defTabSz="914286" rtl="0" eaLnBrk="1" latinLnBrk="0" hangingPunct="1">
                        <a:defRPr sz="1700" kern="1200">
                          <a:solidFill>
                            <a:schemeClr val="tx1"/>
                          </a:solidFill>
                          <a:latin typeface="微软雅黑"/>
                          <a:ea typeface="微软雅黑"/>
                        </a:defRPr>
                      </a:lvl2pPr>
                      <a:lvl3pPr marL="914286" algn="l" defTabSz="914286" rtl="0" eaLnBrk="1" latinLnBrk="0" hangingPunct="1">
                        <a:defRPr sz="1700" kern="1200">
                          <a:solidFill>
                            <a:schemeClr val="tx1"/>
                          </a:solidFill>
                          <a:latin typeface="微软雅黑"/>
                          <a:ea typeface="微软雅黑"/>
                        </a:defRPr>
                      </a:lvl3pPr>
                      <a:lvl4pPr marL="1371430" algn="l" defTabSz="914286" rtl="0" eaLnBrk="1" latinLnBrk="0" hangingPunct="1">
                        <a:defRPr sz="1700" kern="1200">
                          <a:solidFill>
                            <a:schemeClr val="tx1"/>
                          </a:solidFill>
                          <a:latin typeface="微软雅黑"/>
                          <a:ea typeface="微软雅黑"/>
                        </a:defRPr>
                      </a:lvl4pPr>
                      <a:lvl5pPr marL="1828573" algn="l" defTabSz="914286" rtl="0" eaLnBrk="1" latinLnBrk="0" hangingPunct="1">
                        <a:defRPr sz="1700" kern="1200">
                          <a:solidFill>
                            <a:schemeClr val="tx1"/>
                          </a:solidFill>
                          <a:latin typeface="微软雅黑"/>
                          <a:ea typeface="微软雅黑"/>
                        </a:defRPr>
                      </a:lvl5pPr>
                      <a:lvl6pPr marL="2285718" algn="l" defTabSz="914286" rtl="0" eaLnBrk="1" latinLnBrk="0" hangingPunct="1">
                        <a:defRPr sz="1700" kern="1200">
                          <a:solidFill>
                            <a:schemeClr val="tx1"/>
                          </a:solidFill>
                          <a:latin typeface="微软雅黑"/>
                          <a:ea typeface="微软雅黑"/>
                        </a:defRPr>
                      </a:lvl6pPr>
                      <a:lvl7pPr marL="2742861" algn="l" defTabSz="914286" rtl="0" eaLnBrk="1" latinLnBrk="0" hangingPunct="1">
                        <a:defRPr sz="1700" kern="1200">
                          <a:solidFill>
                            <a:schemeClr val="tx1"/>
                          </a:solidFill>
                          <a:latin typeface="微软雅黑"/>
                          <a:ea typeface="微软雅黑"/>
                        </a:defRPr>
                      </a:lvl7pPr>
                      <a:lvl8pPr marL="3200004" algn="l" defTabSz="914286" rtl="0" eaLnBrk="1" latinLnBrk="0" hangingPunct="1">
                        <a:defRPr sz="1700" kern="1200">
                          <a:solidFill>
                            <a:schemeClr val="tx1"/>
                          </a:solidFill>
                          <a:latin typeface="微软雅黑"/>
                          <a:ea typeface="微软雅黑"/>
                        </a:defRPr>
                      </a:lvl8pPr>
                      <a:lvl9pPr marL="3657149" algn="l" defTabSz="914286" rtl="0" eaLnBrk="1" latinLnBrk="0" hangingPunct="1">
                        <a:defRPr sz="1700" kern="1200">
                          <a:solidFill>
                            <a:schemeClr val="tx1"/>
                          </a:solidFill>
                          <a:latin typeface="微软雅黑"/>
                          <a:ea typeface="微软雅黑"/>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u="none" strike="noStrike" cap="none" normalizeH="0" baseline="0" dirty="0" smtClean="0">
                          <a:ln>
                            <a:noFill/>
                          </a:ln>
                          <a:effectLst/>
                          <a:latin typeface="Times New Roman" panose="02020603050405020304" pitchFamily="18" charset="0"/>
                          <a:cs typeface="Times New Roman" panose="02020603050405020304" pitchFamily="18" charset="0"/>
                        </a:rPr>
                        <a:t>0</a:t>
                      </a:r>
                      <a:endPar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marT="45709" marB="45709" anchor="ctr" horzOverflow="overflow">
                    <a:lnL w="12700" cmpd="sng">
                      <a:solidFill>
                        <a:srgbClr val="285301"/>
                      </a:solidFill>
                    </a:lnL>
                    <a:lnR w="12700" cmpd="sng">
                      <a:solidFill>
                        <a:srgbClr val="285301"/>
                      </a:solidFill>
                    </a:lnR>
                    <a:lnT w="12700" cmpd="sng">
                      <a:solidFill>
                        <a:srgbClr val="285301"/>
                      </a:solidFill>
                    </a:lnT>
                    <a:lnB w="12700" cmpd="sng">
                      <a:solidFill>
                        <a:srgbClr val="285301"/>
                      </a:solidFill>
                    </a:lnB>
                    <a:lnTlToBr w="12700" cmpd="sng">
                      <a:noFill/>
                      <a:prstDash val="solid"/>
                    </a:lnTlToBr>
                    <a:lnBlToTr w="12700" cmpd="sng">
                      <a:noFill/>
                      <a:prstDash val="solid"/>
                    </a:lnBlToTr>
                    <a:noFill/>
                  </a:tcPr>
                </a:tc>
                <a:tc>
                  <a:txBody>
                    <a:bodyPr/>
                    <a:lstStyle>
                      <a:lvl1pPr marL="0" algn="l" defTabSz="914286" rtl="0" eaLnBrk="1" latinLnBrk="0" hangingPunct="1">
                        <a:defRPr sz="1700" kern="1200">
                          <a:solidFill>
                            <a:schemeClr val="tx1"/>
                          </a:solidFill>
                          <a:latin typeface="微软雅黑"/>
                          <a:ea typeface="微软雅黑"/>
                        </a:defRPr>
                      </a:lvl1pPr>
                      <a:lvl2pPr marL="457143" algn="l" defTabSz="914286" rtl="0" eaLnBrk="1" latinLnBrk="0" hangingPunct="1">
                        <a:defRPr sz="1700" kern="1200">
                          <a:solidFill>
                            <a:schemeClr val="tx1"/>
                          </a:solidFill>
                          <a:latin typeface="微软雅黑"/>
                          <a:ea typeface="微软雅黑"/>
                        </a:defRPr>
                      </a:lvl2pPr>
                      <a:lvl3pPr marL="914286" algn="l" defTabSz="914286" rtl="0" eaLnBrk="1" latinLnBrk="0" hangingPunct="1">
                        <a:defRPr sz="1700" kern="1200">
                          <a:solidFill>
                            <a:schemeClr val="tx1"/>
                          </a:solidFill>
                          <a:latin typeface="微软雅黑"/>
                          <a:ea typeface="微软雅黑"/>
                        </a:defRPr>
                      </a:lvl3pPr>
                      <a:lvl4pPr marL="1371430" algn="l" defTabSz="914286" rtl="0" eaLnBrk="1" latinLnBrk="0" hangingPunct="1">
                        <a:defRPr sz="1700" kern="1200">
                          <a:solidFill>
                            <a:schemeClr val="tx1"/>
                          </a:solidFill>
                          <a:latin typeface="微软雅黑"/>
                          <a:ea typeface="微软雅黑"/>
                        </a:defRPr>
                      </a:lvl4pPr>
                      <a:lvl5pPr marL="1828573" algn="l" defTabSz="914286" rtl="0" eaLnBrk="1" latinLnBrk="0" hangingPunct="1">
                        <a:defRPr sz="1700" kern="1200">
                          <a:solidFill>
                            <a:schemeClr val="tx1"/>
                          </a:solidFill>
                          <a:latin typeface="微软雅黑"/>
                          <a:ea typeface="微软雅黑"/>
                        </a:defRPr>
                      </a:lvl5pPr>
                      <a:lvl6pPr marL="2285718" algn="l" defTabSz="914286" rtl="0" eaLnBrk="1" latinLnBrk="0" hangingPunct="1">
                        <a:defRPr sz="1700" kern="1200">
                          <a:solidFill>
                            <a:schemeClr val="tx1"/>
                          </a:solidFill>
                          <a:latin typeface="微软雅黑"/>
                          <a:ea typeface="微软雅黑"/>
                        </a:defRPr>
                      </a:lvl6pPr>
                      <a:lvl7pPr marL="2742861" algn="l" defTabSz="914286" rtl="0" eaLnBrk="1" latinLnBrk="0" hangingPunct="1">
                        <a:defRPr sz="1700" kern="1200">
                          <a:solidFill>
                            <a:schemeClr val="tx1"/>
                          </a:solidFill>
                          <a:latin typeface="微软雅黑"/>
                          <a:ea typeface="微软雅黑"/>
                        </a:defRPr>
                      </a:lvl7pPr>
                      <a:lvl8pPr marL="3200004" algn="l" defTabSz="914286" rtl="0" eaLnBrk="1" latinLnBrk="0" hangingPunct="1">
                        <a:defRPr sz="1700" kern="1200">
                          <a:solidFill>
                            <a:schemeClr val="tx1"/>
                          </a:solidFill>
                          <a:latin typeface="微软雅黑"/>
                          <a:ea typeface="微软雅黑"/>
                        </a:defRPr>
                      </a:lvl8pPr>
                      <a:lvl9pPr marL="3657149" algn="l" defTabSz="914286" rtl="0" eaLnBrk="1" latinLnBrk="0" hangingPunct="1">
                        <a:defRPr sz="1700" kern="1200">
                          <a:solidFill>
                            <a:schemeClr val="tx1"/>
                          </a:solidFill>
                          <a:latin typeface="微软雅黑"/>
                          <a:ea typeface="微软雅黑"/>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u="none" strike="noStrike" cap="none" normalizeH="0" baseline="0" dirty="0" smtClean="0">
                          <a:ln>
                            <a:noFill/>
                          </a:ln>
                          <a:effectLst/>
                          <a:latin typeface="Times New Roman" panose="02020603050405020304" pitchFamily="18" charset="0"/>
                          <a:cs typeface="Times New Roman" panose="02020603050405020304" pitchFamily="18" charset="0"/>
                        </a:rPr>
                        <a:t>0</a:t>
                      </a:r>
                      <a:endPar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marT="45709" marB="45709" anchor="ctr" horzOverflow="overflow">
                    <a:lnL w="12700" cmpd="sng">
                      <a:solidFill>
                        <a:srgbClr val="285301"/>
                      </a:solidFill>
                    </a:lnL>
                    <a:lnR w="12700" cmpd="sng">
                      <a:solidFill>
                        <a:srgbClr val="285301"/>
                      </a:solidFill>
                    </a:lnR>
                    <a:lnT w="12700" cmpd="sng">
                      <a:solidFill>
                        <a:srgbClr val="285301"/>
                      </a:solidFill>
                    </a:lnT>
                    <a:lnB w="12700" cmpd="sng">
                      <a:solidFill>
                        <a:srgbClr val="285301"/>
                      </a:solidFill>
                    </a:lnB>
                    <a:lnTlToBr w="12700" cmpd="sng">
                      <a:noFill/>
                      <a:prstDash val="solid"/>
                    </a:lnTlToBr>
                    <a:lnBlToTr w="12700" cmpd="sng">
                      <a:noFill/>
                      <a:prstDash val="solid"/>
                    </a:lnBlToTr>
                    <a:noFill/>
                  </a:tcPr>
                </a:tc>
                <a:tc>
                  <a:txBody>
                    <a:bodyPr/>
                    <a:lstStyle>
                      <a:lvl1pPr marL="0" algn="l" defTabSz="914286" rtl="0" eaLnBrk="1" latinLnBrk="0" hangingPunct="1">
                        <a:defRPr sz="1700" kern="1200">
                          <a:solidFill>
                            <a:schemeClr val="tx1"/>
                          </a:solidFill>
                          <a:latin typeface="微软雅黑"/>
                          <a:ea typeface="微软雅黑"/>
                        </a:defRPr>
                      </a:lvl1pPr>
                      <a:lvl2pPr marL="457143" algn="l" defTabSz="914286" rtl="0" eaLnBrk="1" latinLnBrk="0" hangingPunct="1">
                        <a:defRPr sz="1700" kern="1200">
                          <a:solidFill>
                            <a:schemeClr val="tx1"/>
                          </a:solidFill>
                          <a:latin typeface="微软雅黑"/>
                          <a:ea typeface="微软雅黑"/>
                        </a:defRPr>
                      </a:lvl2pPr>
                      <a:lvl3pPr marL="914286" algn="l" defTabSz="914286" rtl="0" eaLnBrk="1" latinLnBrk="0" hangingPunct="1">
                        <a:defRPr sz="1700" kern="1200">
                          <a:solidFill>
                            <a:schemeClr val="tx1"/>
                          </a:solidFill>
                          <a:latin typeface="微软雅黑"/>
                          <a:ea typeface="微软雅黑"/>
                        </a:defRPr>
                      </a:lvl3pPr>
                      <a:lvl4pPr marL="1371430" algn="l" defTabSz="914286" rtl="0" eaLnBrk="1" latinLnBrk="0" hangingPunct="1">
                        <a:defRPr sz="1700" kern="1200">
                          <a:solidFill>
                            <a:schemeClr val="tx1"/>
                          </a:solidFill>
                          <a:latin typeface="微软雅黑"/>
                          <a:ea typeface="微软雅黑"/>
                        </a:defRPr>
                      </a:lvl4pPr>
                      <a:lvl5pPr marL="1828573" algn="l" defTabSz="914286" rtl="0" eaLnBrk="1" latinLnBrk="0" hangingPunct="1">
                        <a:defRPr sz="1700" kern="1200">
                          <a:solidFill>
                            <a:schemeClr val="tx1"/>
                          </a:solidFill>
                          <a:latin typeface="微软雅黑"/>
                          <a:ea typeface="微软雅黑"/>
                        </a:defRPr>
                      </a:lvl5pPr>
                      <a:lvl6pPr marL="2285718" algn="l" defTabSz="914286" rtl="0" eaLnBrk="1" latinLnBrk="0" hangingPunct="1">
                        <a:defRPr sz="1700" kern="1200">
                          <a:solidFill>
                            <a:schemeClr val="tx1"/>
                          </a:solidFill>
                          <a:latin typeface="微软雅黑"/>
                          <a:ea typeface="微软雅黑"/>
                        </a:defRPr>
                      </a:lvl6pPr>
                      <a:lvl7pPr marL="2742861" algn="l" defTabSz="914286" rtl="0" eaLnBrk="1" latinLnBrk="0" hangingPunct="1">
                        <a:defRPr sz="1700" kern="1200">
                          <a:solidFill>
                            <a:schemeClr val="tx1"/>
                          </a:solidFill>
                          <a:latin typeface="微软雅黑"/>
                          <a:ea typeface="微软雅黑"/>
                        </a:defRPr>
                      </a:lvl7pPr>
                      <a:lvl8pPr marL="3200004" algn="l" defTabSz="914286" rtl="0" eaLnBrk="1" latinLnBrk="0" hangingPunct="1">
                        <a:defRPr sz="1700" kern="1200">
                          <a:solidFill>
                            <a:schemeClr val="tx1"/>
                          </a:solidFill>
                          <a:latin typeface="微软雅黑"/>
                          <a:ea typeface="微软雅黑"/>
                        </a:defRPr>
                      </a:lvl8pPr>
                      <a:lvl9pPr marL="3657149" algn="l" defTabSz="914286" rtl="0" eaLnBrk="1" latinLnBrk="0" hangingPunct="1">
                        <a:defRPr sz="1700" kern="1200">
                          <a:solidFill>
                            <a:schemeClr val="tx1"/>
                          </a:solidFill>
                          <a:latin typeface="微软雅黑"/>
                          <a:ea typeface="微软雅黑"/>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u="none" strike="noStrike" cap="none" normalizeH="0" baseline="0" dirty="0" smtClean="0">
                          <a:ln>
                            <a:noFill/>
                          </a:ln>
                          <a:effectLst/>
                          <a:latin typeface="Times New Roman" panose="02020603050405020304" pitchFamily="18" charset="0"/>
                          <a:cs typeface="Times New Roman" panose="02020603050405020304" pitchFamily="18" charset="0"/>
                        </a:rPr>
                        <a:t>1</a:t>
                      </a:r>
                      <a:endPar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marT="45709" marB="45709" anchor="ctr" horzOverflow="overflow">
                    <a:lnL w="12700" cmpd="sng">
                      <a:solidFill>
                        <a:srgbClr val="285301"/>
                      </a:solidFill>
                    </a:lnL>
                    <a:lnR w="12700" cmpd="sng">
                      <a:solidFill>
                        <a:srgbClr val="285301"/>
                      </a:solidFill>
                    </a:lnR>
                    <a:lnT w="12700" cmpd="sng">
                      <a:solidFill>
                        <a:srgbClr val="285301"/>
                      </a:solidFill>
                    </a:lnT>
                    <a:lnB w="12700" cmpd="sng">
                      <a:solidFill>
                        <a:srgbClr val="285301"/>
                      </a:solidFill>
                    </a:lnB>
                    <a:lnTlToBr w="12700" cmpd="sng">
                      <a:noFill/>
                      <a:prstDash val="solid"/>
                    </a:lnTlToBr>
                    <a:lnBlToTr w="12700" cmpd="sng">
                      <a:noFill/>
                      <a:prstDash val="solid"/>
                    </a:lnBlToTr>
                    <a:noFill/>
                  </a:tcPr>
                </a:tc>
                <a:tc>
                  <a:txBody>
                    <a:bodyPr/>
                    <a:lstStyle>
                      <a:lvl1pPr marL="0" algn="l" defTabSz="914286" rtl="0" eaLnBrk="1" latinLnBrk="0" hangingPunct="1">
                        <a:defRPr sz="1700" kern="1200">
                          <a:solidFill>
                            <a:schemeClr val="tx1"/>
                          </a:solidFill>
                          <a:latin typeface="微软雅黑"/>
                          <a:ea typeface="微软雅黑"/>
                        </a:defRPr>
                      </a:lvl1pPr>
                      <a:lvl2pPr marL="457143" algn="l" defTabSz="914286" rtl="0" eaLnBrk="1" latinLnBrk="0" hangingPunct="1">
                        <a:defRPr sz="1700" kern="1200">
                          <a:solidFill>
                            <a:schemeClr val="tx1"/>
                          </a:solidFill>
                          <a:latin typeface="微软雅黑"/>
                          <a:ea typeface="微软雅黑"/>
                        </a:defRPr>
                      </a:lvl2pPr>
                      <a:lvl3pPr marL="914286" algn="l" defTabSz="914286" rtl="0" eaLnBrk="1" latinLnBrk="0" hangingPunct="1">
                        <a:defRPr sz="1700" kern="1200">
                          <a:solidFill>
                            <a:schemeClr val="tx1"/>
                          </a:solidFill>
                          <a:latin typeface="微软雅黑"/>
                          <a:ea typeface="微软雅黑"/>
                        </a:defRPr>
                      </a:lvl3pPr>
                      <a:lvl4pPr marL="1371430" algn="l" defTabSz="914286" rtl="0" eaLnBrk="1" latinLnBrk="0" hangingPunct="1">
                        <a:defRPr sz="1700" kern="1200">
                          <a:solidFill>
                            <a:schemeClr val="tx1"/>
                          </a:solidFill>
                          <a:latin typeface="微软雅黑"/>
                          <a:ea typeface="微软雅黑"/>
                        </a:defRPr>
                      </a:lvl4pPr>
                      <a:lvl5pPr marL="1828573" algn="l" defTabSz="914286" rtl="0" eaLnBrk="1" latinLnBrk="0" hangingPunct="1">
                        <a:defRPr sz="1700" kern="1200">
                          <a:solidFill>
                            <a:schemeClr val="tx1"/>
                          </a:solidFill>
                          <a:latin typeface="微软雅黑"/>
                          <a:ea typeface="微软雅黑"/>
                        </a:defRPr>
                      </a:lvl5pPr>
                      <a:lvl6pPr marL="2285718" algn="l" defTabSz="914286" rtl="0" eaLnBrk="1" latinLnBrk="0" hangingPunct="1">
                        <a:defRPr sz="1700" kern="1200">
                          <a:solidFill>
                            <a:schemeClr val="tx1"/>
                          </a:solidFill>
                          <a:latin typeface="微软雅黑"/>
                          <a:ea typeface="微软雅黑"/>
                        </a:defRPr>
                      </a:lvl6pPr>
                      <a:lvl7pPr marL="2742861" algn="l" defTabSz="914286" rtl="0" eaLnBrk="1" latinLnBrk="0" hangingPunct="1">
                        <a:defRPr sz="1700" kern="1200">
                          <a:solidFill>
                            <a:schemeClr val="tx1"/>
                          </a:solidFill>
                          <a:latin typeface="微软雅黑"/>
                          <a:ea typeface="微软雅黑"/>
                        </a:defRPr>
                      </a:lvl7pPr>
                      <a:lvl8pPr marL="3200004" algn="l" defTabSz="914286" rtl="0" eaLnBrk="1" latinLnBrk="0" hangingPunct="1">
                        <a:defRPr sz="1700" kern="1200">
                          <a:solidFill>
                            <a:schemeClr val="tx1"/>
                          </a:solidFill>
                          <a:latin typeface="微软雅黑"/>
                          <a:ea typeface="微软雅黑"/>
                        </a:defRPr>
                      </a:lvl8pPr>
                      <a:lvl9pPr marL="3657149" algn="l" defTabSz="914286" rtl="0" eaLnBrk="1" latinLnBrk="0" hangingPunct="1">
                        <a:defRPr sz="1700" kern="1200">
                          <a:solidFill>
                            <a:schemeClr val="tx1"/>
                          </a:solidFill>
                          <a:latin typeface="微软雅黑"/>
                          <a:ea typeface="微软雅黑"/>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u="none" strike="noStrike" cap="none" normalizeH="0" baseline="0" dirty="0" smtClean="0">
                          <a:ln>
                            <a:noFill/>
                          </a:ln>
                          <a:effectLst/>
                          <a:latin typeface="Times New Roman" panose="02020603050405020304" pitchFamily="18" charset="0"/>
                          <a:cs typeface="Times New Roman" panose="02020603050405020304" pitchFamily="18" charset="0"/>
                        </a:rPr>
                        <a:t>0</a:t>
                      </a:r>
                      <a:endPar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marT="45709" marB="45709" anchor="ctr" horzOverflow="overflow">
                    <a:lnL w="12700" cmpd="sng">
                      <a:solidFill>
                        <a:srgbClr val="285301"/>
                      </a:solidFill>
                    </a:lnL>
                    <a:lnR w="12700" cmpd="sng">
                      <a:solidFill>
                        <a:srgbClr val="285301"/>
                      </a:solidFill>
                    </a:lnR>
                    <a:lnT w="12700" cmpd="sng">
                      <a:solidFill>
                        <a:srgbClr val="285301"/>
                      </a:solidFill>
                    </a:lnT>
                    <a:lnB w="12700" cmpd="sng">
                      <a:solidFill>
                        <a:srgbClr val="285301"/>
                      </a:solidFill>
                    </a:lnB>
                    <a:lnTlToBr w="12700" cmpd="sng">
                      <a:noFill/>
                      <a:prstDash val="solid"/>
                    </a:lnTlToBr>
                    <a:lnBlToTr w="12700" cmpd="sng">
                      <a:noFill/>
                      <a:prstDash val="solid"/>
                    </a:lnBlToTr>
                    <a:noFill/>
                  </a:tcPr>
                </a:tc>
              </a:tr>
              <a:tr h="396000">
                <a:tc vMerge="1">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marT="45709" marB="45709" anchor="ctr" horzOverflow="overflow"/>
                </a:tc>
                <a:tc>
                  <a:txBody>
                    <a:bodyPr/>
                    <a:lstStyle>
                      <a:lvl1pPr marL="0" algn="l" defTabSz="914286" rtl="0" eaLnBrk="1" latinLnBrk="0" hangingPunct="1">
                        <a:defRPr sz="1700" kern="1200">
                          <a:solidFill>
                            <a:schemeClr val="tx1"/>
                          </a:solidFill>
                          <a:latin typeface="微软雅黑"/>
                          <a:ea typeface="微软雅黑"/>
                        </a:defRPr>
                      </a:lvl1pPr>
                      <a:lvl2pPr marL="457143" algn="l" defTabSz="914286" rtl="0" eaLnBrk="1" latinLnBrk="0" hangingPunct="1">
                        <a:defRPr sz="1700" kern="1200">
                          <a:solidFill>
                            <a:schemeClr val="tx1"/>
                          </a:solidFill>
                          <a:latin typeface="微软雅黑"/>
                          <a:ea typeface="微软雅黑"/>
                        </a:defRPr>
                      </a:lvl2pPr>
                      <a:lvl3pPr marL="914286" algn="l" defTabSz="914286" rtl="0" eaLnBrk="1" latinLnBrk="0" hangingPunct="1">
                        <a:defRPr sz="1700" kern="1200">
                          <a:solidFill>
                            <a:schemeClr val="tx1"/>
                          </a:solidFill>
                          <a:latin typeface="微软雅黑"/>
                          <a:ea typeface="微软雅黑"/>
                        </a:defRPr>
                      </a:lvl3pPr>
                      <a:lvl4pPr marL="1371430" algn="l" defTabSz="914286" rtl="0" eaLnBrk="1" latinLnBrk="0" hangingPunct="1">
                        <a:defRPr sz="1700" kern="1200">
                          <a:solidFill>
                            <a:schemeClr val="tx1"/>
                          </a:solidFill>
                          <a:latin typeface="微软雅黑"/>
                          <a:ea typeface="微软雅黑"/>
                        </a:defRPr>
                      </a:lvl4pPr>
                      <a:lvl5pPr marL="1828573" algn="l" defTabSz="914286" rtl="0" eaLnBrk="1" latinLnBrk="0" hangingPunct="1">
                        <a:defRPr sz="1700" kern="1200">
                          <a:solidFill>
                            <a:schemeClr val="tx1"/>
                          </a:solidFill>
                          <a:latin typeface="微软雅黑"/>
                          <a:ea typeface="微软雅黑"/>
                        </a:defRPr>
                      </a:lvl5pPr>
                      <a:lvl6pPr marL="2285718" algn="l" defTabSz="914286" rtl="0" eaLnBrk="1" latinLnBrk="0" hangingPunct="1">
                        <a:defRPr sz="1700" kern="1200">
                          <a:solidFill>
                            <a:schemeClr val="tx1"/>
                          </a:solidFill>
                          <a:latin typeface="微软雅黑"/>
                          <a:ea typeface="微软雅黑"/>
                        </a:defRPr>
                      </a:lvl6pPr>
                      <a:lvl7pPr marL="2742861" algn="l" defTabSz="914286" rtl="0" eaLnBrk="1" latinLnBrk="0" hangingPunct="1">
                        <a:defRPr sz="1700" kern="1200">
                          <a:solidFill>
                            <a:schemeClr val="tx1"/>
                          </a:solidFill>
                          <a:latin typeface="微软雅黑"/>
                          <a:ea typeface="微软雅黑"/>
                        </a:defRPr>
                      </a:lvl7pPr>
                      <a:lvl8pPr marL="3200004" algn="l" defTabSz="914286" rtl="0" eaLnBrk="1" latinLnBrk="0" hangingPunct="1">
                        <a:defRPr sz="1700" kern="1200">
                          <a:solidFill>
                            <a:schemeClr val="tx1"/>
                          </a:solidFill>
                          <a:latin typeface="微软雅黑"/>
                          <a:ea typeface="微软雅黑"/>
                        </a:defRPr>
                      </a:lvl8pPr>
                      <a:lvl9pPr marL="3657149" algn="l" defTabSz="914286" rtl="0" eaLnBrk="1" latinLnBrk="0" hangingPunct="1">
                        <a:defRPr sz="1700" kern="1200">
                          <a:solidFill>
                            <a:schemeClr val="tx1"/>
                          </a:solidFill>
                          <a:latin typeface="微软雅黑"/>
                          <a:ea typeface="微软雅黑"/>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u="none" strike="noStrike" cap="none" normalizeH="0" baseline="0" dirty="0" smtClean="0">
                          <a:ln>
                            <a:noFill/>
                          </a:ln>
                          <a:effectLst/>
                          <a:latin typeface="Times New Roman" panose="02020603050405020304" pitchFamily="18" charset="0"/>
                          <a:cs typeface="Times New Roman" panose="02020603050405020304" pitchFamily="18" charset="0"/>
                        </a:rPr>
                        <a:t>0</a:t>
                      </a:r>
                      <a:endPar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marT="45709" marB="45709" anchor="ctr" horzOverflow="overflow">
                    <a:lnL w="12700" cmpd="sng">
                      <a:solidFill>
                        <a:srgbClr val="285301"/>
                      </a:solidFill>
                    </a:lnL>
                    <a:lnR w="12700" cmpd="sng">
                      <a:solidFill>
                        <a:srgbClr val="285301"/>
                      </a:solidFill>
                    </a:lnR>
                    <a:lnT w="12700" cmpd="sng">
                      <a:solidFill>
                        <a:srgbClr val="285301"/>
                      </a:solidFill>
                    </a:lnT>
                    <a:lnB w="12700" cmpd="sng">
                      <a:solidFill>
                        <a:srgbClr val="285301"/>
                      </a:solidFill>
                    </a:lnB>
                    <a:lnTlToBr w="12700" cmpd="sng">
                      <a:noFill/>
                      <a:prstDash val="solid"/>
                    </a:lnTlToBr>
                    <a:lnBlToTr w="12700" cmpd="sng">
                      <a:noFill/>
                      <a:prstDash val="solid"/>
                    </a:lnBlToTr>
                    <a:noFill/>
                  </a:tcPr>
                </a:tc>
                <a:tc>
                  <a:txBody>
                    <a:bodyPr/>
                    <a:lstStyle>
                      <a:lvl1pPr marL="0" algn="l" defTabSz="914286" rtl="0" eaLnBrk="1" latinLnBrk="0" hangingPunct="1">
                        <a:defRPr sz="1700" kern="1200">
                          <a:solidFill>
                            <a:schemeClr val="tx1"/>
                          </a:solidFill>
                          <a:latin typeface="微软雅黑"/>
                          <a:ea typeface="微软雅黑"/>
                        </a:defRPr>
                      </a:lvl1pPr>
                      <a:lvl2pPr marL="457143" algn="l" defTabSz="914286" rtl="0" eaLnBrk="1" latinLnBrk="0" hangingPunct="1">
                        <a:defRPr sz="1700" kern="1200">
                          <a:solidFill>
                            <a:schemeClr val="tx1"/>
                          </a:solidFill>
                          <a:latin typeface="微软雅黑"/>
                          <a:ea typeface="微软雅黑"/>
                        </a:defRPr>
                      </a:lvl2pPr>
                      <a:lvl3pPr marL="914286" algn="l" defTabSz="914286" rtl="0" eaLnBrk="1" latinLnBrk="0" hangingPunct="1">
                        <a:defRPr sz="1700" kern="1200">
                          <a:solidFill>
                            <a:schemeClr val="tx1"/>
                          </a:solidFill>
                          <a:latin typeface="微软雅黑"/>
                          <a:ea typeface="微软雅黑"/>
                        </a:defRPr>
                      </a:lvl3pPr>
                      <a:lvl4pPr marL="1371430" algn="l" defTabSz="914286" rtl="0" eaLnBrk="1" latinLnBrk="0" hangingPunct="1">
                        <a:defRPr sz="1700" kern="1200">
                          <a:solidFill>
                            <a:schemeClr val="tx1"/>
                          </a:solidFill>
                          <a:latin typeface="微软雅黑"/>
                          <a:ea typeface="微软雅黑"/>
                        </a:defRPr>
                      </a:lvl4pPr>
                      <a:lvl5pPr marL="1828573" algn="l" defTabSz="914286" rtl="0" eaLnBrk="1" latinLnBrk="0" hangingPunct="1">
                        <a:defRPr sz="1700" kern="1200">
                          <a:solidFill>
                            <a:schemeClr val="tx1"/>
                          </a:solidFill>
                          <a:latin typeface="微软雅黑"/>
                          <a:ea typeface="微软雅黑"/>
                        </a:defRPr>
                      </a:lvl5pPr>
                      <a:lvl6pPr marL="2285718" algn="l" defTabSz="914286" rtl="0" eaLnBrk="1" latinLnBrk="0" hangingPunct="1">
                        <a:defRPr sz="1700" kern="1200">
                          <a:solidFill>
                            <a:schemeClr val="tx1"/>
                          </a:solidFill>
                          <a:latin typeface="微软雅黑"/>
                          <a:ea typeface="微软雅黑"/>
                        </a:defRPr>
                      </a:lvl6pPr>
                      <a:lvl7pPr marL="2742861" algn="l" defTabSz="914286" rtl="0" eaLnBrk="1" latinLnBrk="0" hangingPunct="1">
                        <a:defRPr sz="1700" kern="1200">
                          <a:solidFill>
                            <a:schemeClr val="tx1"/>
                          </a:solidFill>
                          <a:latin typeface="微软雅黑"/>
                          <a:ea typeface="微软雅黑"/>
                        </a:defRPr>
                      </a:lvl7pPr>
                      <a:lvl8pPr marL="3200004" algn="l" defTabSz="914286" rtl="0" eaLnBrk="1" latinLnBrk="0" hangingPunct="1">
                        <a:defRPr sz="1700" kern="1200">
                          <a:solidFill>
                            <a:schemeClr val="tx1"/>
                          </a:solidFill>
                          <a:latin typeface="微软雅黑"/>
                          <a:ea typeface="微软雅黑"/>
                        </a:defRPr>
                      </a:lvl8pPr>
                      <a:lvl9pPr marL="3657149" algn="l" defTabSz="914286" rtl="0" eaLnBrk="1" latinLnBrk="0" hangingPunct="1">
                        <a:defRPr sz="1700" kern="1200">
                          <a:solidFill>
                            <a:schemeClr val="tx1"/>
                          </a:solidFill>
                          <a:latin typeface="微软雅黑"/>
                          <a:ea typeface="微软雅黑"/>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u="none" strike="noStrike" cap="none" normalizeH="0" baseline="0" dirty="0" smtClean="0">
                          <a:ln>
                            <a:noFill/>
                          </a:ln>
                          <a:effectLst/>
                          <a:latin typeface="Times New Roman" panose="02020603050405020304" pitchFamily="18" charset="0"/>
                          <a:cs typeface="Times New Roman" panose="02020603050405020304" pitchFamily="18" charset="0"/>
                        </a:rPr>
                        <a:t>1</a:t>
                      </a:r>
                      <a:endPar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marT="45709" marB="45709" anchor="ctr" horzOverflow="overflow">
                    <a:lnL w="12700" cmpd="sng">
                      <a:solidFill>
                        <a:srgbClr val="285301"/>
                      </a:solidFill>
                    </a:lnL>
                    <a:lnR w="12700" cmpd="sng">
                      <a:solidFill>
                        <a:srgbClr val="285301"/>
                      </a:solidFill>
                    </a:lnR>
                    <a:lnT w="12700" cmpd="sng">
                      <a:solidFill>
                        <a:srgbClr val="285301"/>
                      </a:solidFill>
                    </a:lnT>
                    <a:lnB w="12700" cmpd="sng">
                      <a:solidFill>
                        <a:srgbClr val="285301"/>
                      </a:solidFill>
                    </a:lnB>
                    <a:lnTlToBr w="12700" cmpd="sng">
                      <a:noFill/>
                      <a:prstDash val="solid"/>
                    </a:lnTlToBr>
                    <a:lnBlToTr w="12700" cmpd="sng">
                      <a:noFill/>
                      <a:prstDash val="solid"/>
                    </a:lnBlToTr>
                    <a:noFill/>
                  </a:tcPr>
                </a:tc>
                <a:tc>
                  <a:txBody>
                    <a:bodyPr/>
                    <a:lstStyle>
                      <a:lvl1pPr marL="0" algn="l" defTabSz="914286" rtl="0" eaLnBrk="1" latinLnBrk="0" hangingPunct="1">
                        <a:defRPr sz="1700" kern="1200">
                          <a:solidFill>
                            <a:schemeClr val="tx1"/>
                          </a:solidFill>
                          <a:latin typeface="微软雅黑"/>
                          <a:ea typeface="微软雅黑"/>
                        </a:defRPr>
                      </a:lvl1pPr>
                      <a:lvl2pPr marL="457143" algn="l" defTabSz="914286" rtl="0" eaLnBrk="1" latinLnBrk="0" hangingPunct="1">
                        <a:defRPr sz="1700" kern="1200">
                          <a:solidFill>
                            <a:schemeClr val="tx1"/>
                          </a:solidFill>
                          <a:latin typeface="微软雅黑"/>
                          <a:ea typeface="微软雅黑"/>
                        </a:defRPr>
                      </a:lvl2pPr>
                      <a:lvl3pPr marL="914286" algn="l" defTabSz="914286" rtl="0" eaLnBrk="1" latinLnBrk="0" hangingPunct="1">
                        <a:defRPr sz="1700" kern="1200">
                          <a:solidFill>
                            <a:schemeClr val="tx1"/>
                          </a:solidFill>
                          <a:latin typeface="微软雅黑"/>
                          <a:ea typeface="微软雅黑"/>
                        </a:defRPr>
                      </a:lvl3pPr>
                      <a:lvl4pPr marL="1371430" algn="l" defTabSz="914286" rtl="0" eaLnBrk="1" latinLnBrk="0" hangingPunct="1">
                        <a:defRPr sz="1700" kern="1200">
                          <a:solidFill>
                            <a:schemeClr val="tx1"/>
                          </a:solidFill>
                          <a:latin typeface="微软雅黑"/>
                          <a:ea typeface="微软雅黑"/>
                        </a:defRPr>
                      </a:lvl4pPr>
                      <a:lvl5pPr marL="1828573" algn="l" defTabSz="914286" rtl="0" eaLnBrk="1" latinLnBrk="0" hangingPunct="1">
                        <a:defRPr sz="1700" kern="1200">
                          <a:solidFill>
                            <a:schemeClr val="tx1"/>
                          </a:solidFill>
                          <a:latin typeface="微软雅黑"/>
                          <a:ea typeface="微软雅黑"/>
                        </a:defRPr>
                      </a:lvl5pPr>
                      <a:lvl6pPr marL="2285718" algn="l" defTabSz="914286" rtl="0" eaLnBrk="1" latinLnBrk="0" hangingPunct="1">
                        <a:defRPr sz="1700" kern="1200">
                          <a:solidFill>
                            <a:schemeClr val="tx1"/>
                          </a:solidFill>
                          <a:latin typeface="微软雅黑"/>
                          <a:ea typeface="微软雅黑"/>
                        </a:defRPr>
                      </a:lvl6pPr>
                      <a:lvl7pPr marL="2742861" algn="l" defTabSz="914286" rtl="0" eaLnBrk="1" latinLnBrk="0" hangingPunct="1">
                        <a:defRPr sz="1700" kern="1200">
                          <a:solidFill>
                            <a:schemeClr val="tx1"/>
                          </a:solidFill>
                          <a:latin typeface="微软雅黑"/>
                          <a:ea typeface="微软雅黑"/>
                        </a:defRPr>
                      </a:lvl7pPr>
                      <a:lvl8pPr marL="3200004" algn="l" defTabSz="914286" rtl="0" eaLnBrk="1" latinLnBrk="0" hangingPunct="1">
                        <a:defRPr sz="1700" kern="1200">
                          <a:solidFill>
                            <a:schemeClr val="tx1"/>
                          </a:solidFill>
                          <a:latin typeface="微软雅黑"/>
                          <a:ea typeface="微软雅黑"/>
                        </a:defRPr>
                      </a:lvl8pPr>
                      <a:lvl9pPr marL="3657149" algn="l" defTabSz="914286" rtl="0" eaLnBrk="1" latinLnBrk="0" hangingPunct="1">
                        <a:defRPr sz="1700" kern="1200">
                          <a:solidFill>
                            <a:schemeClr val="tx1"/>
                          </a:solidFill>
                          <a:latin typeface="微软雅黑"/>
                          <a:ea typeface="微软雅黑"/>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u="none" strike="noStrike" cap="none" normalizeH="0" baseline="0" dirty="0" smtClean="0">
                          <a:ln>
                            <a:noFill/>
                          </a:ln>
                          <a:effectLst/>
                          <a:latin typeface="Times New Roman" panose="02020603050405020304" pitchFamily="18" charset="0"/>
                          <a:cs typeface="Times New Roman" panose="02020603050405020304" pitchFamily="18" charset="0"/>
                        </a:rPr>
                        <a:t>0</a:t>
                      </a:r>
                      <a:endPar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marT="45709" marB="45709" anchor="ctr" horzOverflow="overflow">
                    <a:lnL w="12700" cmpd="sng">
                      <a:solidFill>
                        <a:srgbClr val="285301"/>
                      </a:solidFill>
                    </a:lnL>
                    <a:lnR w="12700" cmpd="sng">
                      <a:solidFill>
                        <a:srgbClr val="285301"/>
                      </a:solidFill>
                    </a:lnR>
                    <a:lnT w="12700" cmpd="sng">
                      <a:solidFill>
                        <a:srgbClr val="285301"/>
                      </a:solidFill>
                    </a:lnT>
                    <a:lnB w="12700" cmpd="sng">
                      <a:solidFill>
                        <a:srgbClr val="285301"/>
                      </a:solidFill>
                    </a:lnB>
                    <a:lnTlToBr w="12700" cmpd="sng">
                      <a:noFill/>
                      <a:prstDash val="solid"/>
                    </a:lnTlToBr>
                    <a:lnBlToTr w="12700" cmpd="sng">
                      <a:noFill/>
                      <a:prstDash val="solid"/>
                    </a:lnBlToTr>
                    <a:noFill/>
                  </a:tcPr>
                </a:tc>
                <a:tc>
                  <a:txBody>
                    <a:bodyPr/>
                    <a:lstStyle>
                      <a:lvl1pPr marL="0" algn="l" defTabSz="914286" rtl="0" eaLnBrk="1" latinLnBrk="0" hangingPunct="1">
                        <a:defRPr sz="1700" kern="1200">
                          <a:solidFill>
                            <a:schemeClr val="tx1"/>
                          </a:solidFill>
                          <a:latin typeface="微软雅黑"/>
                          <a:ea typeface="微软雅黑"/>
                        </a:defRPr>
                      </a:lvl1pPr>
                      <a:lvl2pPr marL="457143" algn="l" defTabSz="914286" rtl="0" eaLnBrk="1" latinLnBrk="0" hangingPunct="1">
                        <a:defRPr sz="1700" kern="1200">
                          <a:solidFill>
                            <a:schemeClr val="tx1"/>
                          </a:solidFill>
                          <a:latin typeface="微软雅黑"/>
                          <a:ea typeface="微软雅黑"/>
                        </a:defRPr>
                      </a:lvl2pPr>
                      <a:lvl3pPr marL="914286" algn="l" defTabSz="914286" rtl="0" eaLnBrk="1" latinLnBrk="0" hangingPunct="1">
                        <a:defRPr sz="1700" kern="1200">
                          <a:solidFill>
                            <a:schemeClr val="tx1"/>
                          </a:solidFill>
                          <a:latin typeface="微软雅黑"/>
                          <a:ea typeface="微软雅黑"/>
                        </a:defRPr>
                      </a:lvl3pPr>
                      <a:lvl4pPr marL="1371430" algn="l" defTabSz="914286" rtl="0" eaLnBrk="1" latinLnBrk="0" hangingPunct="1">
                        <a:defRPr sz="1700" kern="1200">
                          <a:solidFill>
                            <a:schemeClr val="tx1"/>
                          </a:solidFill>
                          <a:latin typeface="微软雅黑"/>
                          <a:ea typeface="微软雅黑"/>
                        </a:defRPr>
                      </a:lvl4pPr>
                      <a:lvl5pPr marL="1828573" algn="l" defTabSz="914286" rtl="0" eaLnBrk="1" latinLnBrk="0" hangingPunct="1">
                        <a:defRPr sz="1700" kern="1200">
                          <a:solidFill>
                            <a:schemeClr val="tx1"/>
                          </a:solidFill>
                          <a:latin typeface="微软雅黑"/>
                          <a:ea typeface="微软雅黑"/>
                        </a:defRPr>
                      </a:lvl5pPr>
                      <a:lvl6pPr marL="2285718" algn="l" defTabSz="914286" rtl="0" eaLnBrk="1" latinLnBrk="0" hangingPunct="1">
                        <a:defRPr sz="1700" kern="1200">
                          <a:solidFill>
                            <a:schemeClr val="tx1"/>
                          </a:solidFill>
                          <a:latin typeface="微软雅黑"/>
                          <a:ea typeface="微软雅黑"/>
                        </a:defRPr>
                      </a:lvl6pPr>
                      <a:lvl7pPr marL="2742861" algn="l" defTabSz="914286" rtl="0" eaLnBrk="1" latinLnBrk="0" hangingPunct="1">
                        <a:defRPr sz="1700" kern="1200">
                          <a:solidFill>
                            <a:schemeClr val="tx1"/>
                          </a:solidFill>
                          <a:latin typeface="微软雅黑"/>
                          <a:ea typeface="微软雅黑"/>
                        </a:defRPr>
                      </a:lvl7pPr>
                      <a:lvl8pPr marL="3200004" algn="l" defTabSz="914286" rtl="0" eaLnBrk="1" latinLnBrk="0" hangingPunct="1">
                        <a:defRPr sz="1700" kern="1200">
                          <a:solidFill>
                            <a:schemeClr val="tx1"/>
                          </a:solidFill>
                          <a:latin typeface="微软雅黑"/>
                          <a:ea typeface="微软雅黑"/>
                        </a:defRPr>
                      </a:lvl8pPr>
                      <a:lvl9pPr marL="3657149" algn="l" defTabSz="914286" rtl="0" eaLnBrk="1" latinLnBrk="0" hangingPunct="1">
                        <a:defRPr sz="1700" kern="1200">
                          <a:solidFill>
                            <a:schemeClr val="tx1"/>
                          </a:solidFill>
                          <a:latin typeface="微软雅黑"/>
                          <a:ea typeface="微软雅黑"/>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u="none" strike="noStrike" cap="none" normalizeH="0" baseline="0" dirty="0" smtClean="0">
                          <a:ln>
                            <a:noFill/>
                          </a:ln>
                          <a:effectLst/>
                          <a:latin typeface="Times New Roman" panose="02020603050405020304" pitchFamily="18" charset="0"/>
                          <a:cs typeface="Times New Roman" panose="02020603050405020304" pitchFamily="18" charset="0"/>
                        </a:rPr>
                        <a:t>0</a:t>
                      </a:r>
                      <a:endPar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marT="45709" marB="45709" anchor="ctr" horzOverflow="overflow">
                    <a:lnL w="12700" cmpd="sng">
                      <a:solidFill>
                        <a:srgbClr val="285301"/>
                      </a:solidFill>
                    </a:lnL>
                    <a:lnR w="12700" cmpd="sng">
                      <a:solidFill>
                        <a:srgbClr val="285301"/>
                      </a:solidFill>
                    </a:lnR>
                    <a:lnT w="12700" cmpd="sng">
                      <a:solidFill>
                        <a:srgbClr val="285301"/>
                      </a:solidFill>
                    </a:lnT>
                    <a:lnB w="12700" cmpd="sng">
                      <a:solidFill>
                        <a:srgbClr val="285301"/>
                      </a:solidFill>
                    </a:lnB>
                    <a:lnTlToBr w="12700" cmpd="sng">
                      <a:noFill/>
                      <a:prstDash val="solid"/>
                    </a:lnTlToBr>
                    <a:lnBlToTr w="12700" cmpd="sng">
                      <a:noFill/>
                      <a:prstDash val="solid"/>
                    </a:lnBlToTr>
                    <a:noFill/>
                  </a:tcPr>
                </a:tc>
              </a:tr>
            </a:tbl>
          </a:graphicData>
        </a:graphic>
      </p:graphicFrame>
      <p:graphicFrame>
        <p:nvGraphicFramePr>
          <p:cNvPr id="10" name="Group 147"/>
          <p:cNvGraphicFramePr>
            <a:graphicFrameLocks noGrp="1"/>
          </p:cNvGraphicFramePr>
          <p:nvPr>
            <p:extLst>
              <p:ext uri="{D42A27DB-BD31-4B8C-83A1-F6EECF244321}">
                <p14:modId xmlns:p14="http://schemas.microsoft.com/office/powerpoint/2010/main" val="3269082969"/>
              </p:ext>
            </p:extLst>
          </p:nvPr>
        </p:nvGraphicFramePr>
        <p:xfrm>
          <a:off x="1242069" y="3160826"/>
          <a:ext cx="2484000" cy="1584872"/>
        </p:xfrm>
        <a:graphic>
          <a:graphicData uri="http://schemas.openxmlformats.org/drawingml/2006/table">
            <a:tbl>
              <a:tblPr/>
              <a:tblGrid>
                <a:gridCol w="612000"/>
                <a:gridCol w="468000"/>
                <a:gridCol w="468000"/>
                <a:gridCol w="468000"/>
                <a:gridCol w="468000"/>
              </a:tblGrid>
              <a:tr h="396000">
                <a:tc rowSpan="4">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dirty="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Q</a:t>
                      </a:r>
                      <a:r>
                        <a:rPr kumimoji="0" lang="en-US" altLang="zh-CN" sz="2000" b="0" i="0" u="none" strike="noStrike" cap="none" normalizeH="0" baseline="-25000" dirty="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4</a:t>
                      </a:r>
                      <a:r>
                        <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a:t>
                      </a:r>
                    </a:p>
                  </a:txBody>
                  <a:tcPr marT="45709" marB="45709" anchor="ctr" horzOverflow="overflow">
                    <a:lnL w="12700" cap="flat" cmpd="sng" algn="ctr">
                      <a:solidFill>
                        <a:sysClr val="window" lastClr="FFFFFF"/>
                      </a:solidFill>
                      <a:prstDash val="solid"/>
                      <a:round/>
                      <a:headEnd type="none" w="med" len="med"/>
                      <a:tailEnd type="none" w="med" len="med"/>
                    </a:lnL>
                    <a:lnR w="12700" cmpd="sng">
                      <a:solidFill>
                        <a:srgbClr val="285301"/>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286" rtl="0" eaLnBrk="1" latinLnBrk="0" hangingPunct="1">
                        <a:defRPr sz="1700" kern="1200">
                          <a:solidFill>
                            <a:schemeClr val="tx1"/>
                          </a:solidFill>
                          <a:latin typeface="微软雅黑"/>
                          <a:ea typeface="微软雅黑"/>
                        </a:defRPr>
                      </a:lvl1pPr>
                      <a:lvl2pPr marL="457143" algn="l" defTabSz="914286" rtl="0" eaLnBrk="1" latinLnBrk="0" hangingPunct="1">
                        <a:defRPr sz="1700" kern="1200">
                          <a:solidFill>
                            <a:schemeClr val="tx1"/>
                          </a:solidFill>
                          <a:latin typeface="微软雅黑"/>
                          <a:ea typeface="微软雅黑"/>
                        </a:defRPr>
                      </a:lvl2pPr>
                      <a:lvl3pPr marL="914286" algn="l" defTabSz="914286" rtl="0" eaLnBrk="1" latinLnBrk="0" hangingPunct="1">
                        <a:defRPr sz="1700" kern="1200">
                          <a:solidFill>
                            <a:schemeClr val="tx1"/>
                          </a:solidFill>
                          <a:latin typeface="微软雅黑"/>
                          <a:ea typeface="微软雅黑"/>
                        </a:defRPr>
                      </a:lvl3pPr>
                      <a:lvl4pPr marL="1371430" algn="l" defTabSz="914286" rtl="0" eaLnBrk="1" latinLnBrk="0" hangingPunct="1">
                        <a:defRPr sz="1700" kern="1200">
                          <a:solidFill>
                            <a:schemeClr val="tx1"/>
                          </a:solidFill>
                          <a:latin typeface="微软雅黑"/>
                          <a:ea typeface="微软雅黑"/>
                        </a:defRPr>
                      </a:lvl4pPr>
                      <a:lvl5pPr marL="1828573" algn="l" defTabSz="914286" rtl="0" eaLnBrk="1" latinLnBrk="0" hangingPunct="1">
                        <a:defRPr sz="1700" kern="1200">
                          <a:solidFill>
                            <a:schemeClr val="tx1"/>
                          </a:solidFill>
                          <a:latin typeface="微软雅黑"/>
                          <a:ea typeface="微软雅黑"/>
                        </a:defRPr>
                      </a:lvl5pPr>
                      <a:lvl6pPr marL="2285718" algn="l" defTabSz="914286" rtl="0" eaLnBrk="1" latinLnBrk="0" hangingPunct="1">
                        <a:defRPr sz="1700" kern="1200">
                          <a:solidFill>
                            <a:schemeClr val="tx1"/>
                          </a:solidFill>
                          <a:latin typeface="微软雅黑"/>
                          <a:ea typeface="微软雅黑"/>
                        </a:defRPr>
                      </a:lvl6pPr>
                      <a:lvl7pPr marL="2742861" algn="l" defTabSz="914286" rtl="0" eaLnBrk="1" latinLnBrk="0" hangingPunct="1">
                        <a:defRPr sz="1700" kern="1200">
                          <a:solidFill>
                            <a:schemeClr val="tx1"/>
                          </a:solidFill>
                          <a:latin typeface="微软雅黑"/>
                          <a:ea typeface="微软雅黑"/>
                        </a:defRPr>
                      </a:lvl7pPr>
                      <a:lvl8pPr marL="3200004" algn="l" defTabSz="914286" rtl="0" eaLnBrk="1" latinLnBrk="0" hangingPunct="1">
                        <a:defRPr sz="1700" kern="1200">
                          <a:solidFill>
                            <a:schemeClr val="tx1"/>
                          </a:solidFill>
                          <a:latin typeface="微软雅黑"/>
                          <a:ea typeface="微软雅黑"/>
                        </a:defRPr>
                      </a:lvl8pPr>
                      <a:lvl9pPr marL="3657149" algn="l" defTabSz="914286" rtl="0" eaLnBrk="1" latinLnBrk="0" hangingPunct="1">
                        <a:defRPr sz="1700" kern="1200">
                          <a:solidFill>
                            <a:schemeClr val="tx1"/>
                          </a:solidFill>
                          <a:latin typeface="微软雅黑"/>
                          <a:ea typeface="微软雅黑"/>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u="none" strike="noStrike" cap="none" normalizeH="0" baseline="0" dirty="0" smtClean="0">
                          <a:ln>
                            <a:noFill/>
                          </a:ln>
                          <a:effectLst/>
                          <a:latin typeface="Times New Roman" panose="02020603050405020304" pitchFamily="18" charset="0"/>
                          <a:cs typeface="Times New Roman" panose="02020603050405020304" pitchFamily="18" charset="0"/>
                        </a:rPr>
                        <a:t>0</a:t>
                      </a:r>
                      <a:endPar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marT="45709" marB="45709" anchor="ctr" horzOverflow="overflow">
                    <a:lnL w="12700" cmpd="sng">
                      <a:solidFill>
                        <a:srgbClr val="285301"/>
                      </a:solidFill>
                    </a:lnL>
                    <a:lnR w="12700" cmpd="sng">
                      <a:solidFill>
                        <a:srgbClr val="285301"/>
                      </a:solidFill>
                    </a:lnR>
                    <a:lnT w="12700" cmpd="sng">
                      <a:solidFill>
                        <a:srgbClr val="285301"/>
                      </a:solidFill>
                    </a:lnT>
                    <a:lnB w="12700" cmpd="sng">
                      <a:solidFill>
                        <a:srgbClr val="285301"/>
                      </a:solidFill>
                    </a:lnB>
                    <a:lnTlToBr w="12700" cmpd="sng">
                      <a:noFill/>
                      <a:prstDash val="solid"/>
                    </a:lnTlToBr>
                    <a:lnBlToTr w="12700" cmpd="sng">
                      <a:noFill/>
                      <a:prstDash val="solid"/>
                    </a:lnBlToTr>
                    <a:noFill/>
                  </a:tcPr>
                </a:tc>
                <a:tc>
                  <a:txBody>
                    <a:bodyPr/>
                    <a:lstStyle>
                      <a:lvl1pPr marL="0" algn="l" defTabSz="914286" rtl="0" eaLnBrk="1" latinLnBrk="0" hangingPunct="1">
                        <a:defRPr sz="1700" kern="1200">
                          <a:solidFill>
                            <a:schemeClr val="tx1"/>
                          </a:solidFill>
                          <a:latin typeface="微软雅黑"/>
                          <a:ea typeface="微软雅黑"/>
                        </a:defRPr>
                      </a:lvl1pPr>
                      <a:lvl2pPr marL="457143" algn="l" defTabSz="914286" rtl="0" eaLnBrk="1" latinLnBrk="0" hangingPunct="1">
                        <a:defRPr sz="1700" kern="1200">
                          <a:solidFill>
                            <a:schemeClr val="tx1"/>
                          </a:solidFill>
                          <a:latin typeface="微软雅黑"/>
                          <a:ea typeface="微软雅黑"/>
                        </a:defRPr>
                      </a:lvl2pPr>
                      <a:lvl3pPr marL="914286" algn="l" defTabSz="914286" rtl="0" eaLnBrk="1" latinLnBrk="0" hangingPunct="1">
                        <a:defRPr sz="1700" kern="1200">
                          <a:solidFill>
                            <a:schemeClr val="tx1"/>
                          </a:solidFill>
                          <a:latin typeface="微软雅黑"/>
                          <a:ea typeface="微软雅黑"/>
                        </a:defRPr>
                      </a:lvl3pPr>
                      <a:lvl4pPr marL="1371430" algn="l" defTabSz="914286" rtl="0" eaLnBrk="1" latinLnBrk="0" hangingPunct="1">
                        <a:defRPr sz="1700" kern="1200">
                          <a:solidFill>
                            <a:schemeClr val="tx1"/>
                          </a:solidFill>
                          <a:latin typeface="微软雅黑"/>
                          <a:ea typeface="微软雅黑"/>
                        </a:defRPr>
                      </a:lvl4pPr>
                      <a:lvl5pPr marL="1828573" algn="l" defTabSz="914286" rtl="0" eaLnBrk="1" latinLnBrk="0" hangingPunct="1">
                        <a:defRPr sz="1700" kern="1200">
                          <a:solidFill>
                            <a:schemeClr val="tx1"/>
                          </a:solidFill>
                          <a:latin typeface="微软雅黑"/>
                          <a:ea typeface="微软雅黑"/>
                        </a:defRPr>
                      </a:lvl5pPr>
                      <a:lvl6pPr marL="2285718" algn="l" defTabSz="914286" rtl="0" eaLnBrk="1" latinLnBrk="0" hangingPunct="1">
                        <a:defRPr sz="1700" kern="1200">
                          <a:solidFill>
                            <a:schemeClr val="tx1"/>
                          </a:solidFill>
                          <a:latin typeface="微软雅黑"/>
                          <a:ea typeface="微软雅黑"/>
                        </a:defRPr>
                      </a:lvl6pPr>
                      <a:lvl7pPr marL="2742861" algn="l" defTabSz="914286" rtl="0" eaLnBrk="1" latinLnBrk="0" hangingPunct="1">
                        <a:defRPr sz="1700" kern="1200">
                          <a:solidFill>
                            <a:schemeClr val="tx1"/>
                          </a:solidFill>
                          <a:latin typeface="微软雅黑"/>
                          <a:ea typeface="微软雅黑"/>
                        </a:defRPr>
                      </a:lvl7pPr>
                      <a:lvl8pPr marL="3200004" algn="l" defTabSz="914286" rtl="0" eaLnBrk="1" latinLnBrk="0" hangingPunct="1">
                        <a:defRPr sz="1700" kern="1200">
                          <a:solidFill>
                            <a:schemeClr val="tx1"/>
                          </a:solidFill>
                          <a:latin typeface="微软雅黑"/>
                          <a:ea typeface="微软雅黑"/>
                        </a:defRPr>
                      </a:lvl8pPr>
                      <a:lvl9pPr marL="3657149" algn="l" defTabSz="914286" rtl="0" eaLnBrk="1" latinLnBrk="0" hangingPunct="1">
                        <a:defRPr sz="1700" kern="1200">
                          <a:solidFill>
                            <a:schemeClr val="tx1"/>
                          </a:solidFill>
                          <a:latin typeface="微软雅黑"/>
                          <a:ea typeface="微软雅黑"/>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u="none" strike="noStrike" cap="none" normalizeH="0" baseline="0" dirty="0" smtClean="0">
                          <a:ln>
                            <a:noFill/>
                          </a:ln>
                          <a:effectLst/>
                          <a:latin typeface="Times New Roman" panose="02020603050405020304" pitchFamily="18" charset="0"/>
                          <a:cs typeface="Times New Roman" panose="02020603050405020304" pitchFamily="18" charset="0"/>
                        </a:rPr>
                        <a:t>0</a:t>
                      </a:r>
                      <a:endPar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marT="45709" marB="45709" anchor="ctr" horzOverflow="overflow">
                    <a:lnL w="12700" cmpd="sng">
                      <a:solidFill>
                        <a:srgbClr val="285301"/>
                      </a:solidFill>
                    </a:lnL>
                    <a:lnR w="12700" cmpd="sng">
                      <a:solidFill>
                        <a:srgbClr val="285301"/>
                      </a:solidFill>
                    </a:lnR>
                    <a:lnT w="12700" cmpd="sng">
                      <a:solidFill>
                        <a:srgbClr val="285301"/>
                      </a:solidFill>
                    </a:lnT>
                    <a:lnB w="12700" cmpd="sng">
                      <a:solidFill>
                        <a:srgbClr val="285301"/>
                      </a:solidFill>
                    </a:lnB>
                    <a:lnTlToBr w="12700" cmpd="sng">
                      <a:noFill/>
                      <a:prstDash val="solid"/>
                    </a:lnTlToBr>
                    <a:lnBlToTr w="12700" cmpd="sng">
                      <a:noFill/>
                      <a:prstDash val="solid"/>
                    </a:lnBlToTr>
                    <a:noFill/>
                  </a:tcPr>
                </a:tc>
                <a:tc>
                  <a:txBody>
                    <a:bodyPr/>
                    <a:lstStyle>
                      <a:lvl1pPr marL="0" algn="l" defTabSz="914286" rtl="0" eaLnBrk="1" latinLnBrk="0" hangingPunct="1">
                        <a:defRPr sz="1700" kern="1200">
                          <a:solidFill>
                            <a:schemeClr val="tx1"/>
                          </a:solidFill>
                          <a:latin typeface="微软雅黑"/>
                          <a:ea typeface="微软雅黑"/>
                        </a:defRPr>
                      </a:lvl1pPr>
                      <a:lvl2pPr marL="457143" algn="l" defTabSz="914286" rtl="0" eaLnBrk="1" latinLnBrk="0" hangingPunct="1">
                        <a:defRPr sz="1700" kern="1200">
                          <a:solidFill>
                            <a:schemeClr val="tx1"/>
                          </a:solidFill>
                          <a:latin typeface="微软雅黑"/>
                          <a:ea typeface="微软雅黑"/>
                        </a:defRPr>
                      </a:lvl2pPr>
                      <a:lvl3pPr marL="914286" algn="l" defTabSz="914286" rtl="0" eaLnBrk="1" latinLnBrk="0" hangingPunct="1">
                        <a:defRPr sz="1700" kern="1200">
                          <a:solidFill>
                            <a:schemeClr val="tx1"/>
                          </a:solidFill>
                          <a:latin typeface="微软雅黑"/>
                          <a:ea typeface="微软雅黑"/>
                        </a:defRPr>
                      </a:lvl3pPr>
                      <a:lvl4pPr marL="1371430" algn="l" defTabSz="914286" rtl="0" eaLnBrk="1" latinLnBrk="0" hangingPunct="1">
                        <a:defRPr sz="1700" kern="1200">
                          <a:solidFill>
                            <a:schemeClr val="tx1"/>
                          </a:solidFill>
                          <a:latin typeface="微软雅黑"/>
                          <a:ea typeface="微软雅黑"/>
                        </a:defRPr>
                      </a:lvl4pPr>
                      <a:lvl5pPr marL="1828573" algn="l" defTabSz="914286" rtl="0" eaLnBrk="1" latinLnBrk="0" hangingPunct="1">
                        <a:defRPr sz="1700" kern="1200">
                          <a:solidFill>
                            <a:schemeClr val="tx1"/>
                          </a:solidFill>
                          <a:latin typeface="微软雅黑"/>
                          <a:ea typeface="微软雅黑"/>
                        </a:defRPr>
                      </a:lvl5pPr>
                      <a:lvl6pPr marL="2285718" algn="l" defTabSz="914286" rtl="0" eaLnBrk="1" latinLnBrk="0" hangingPunct="1">
                        <a:defRPr sz="1700" kern="1200">
                          <a:solidFill>
                            <a:schemeClr val="tx1"/>
                          </a:solidFill>
                          <a:latin typeface="微软雅黑"/>
                          <a:ea typeface="微软雅黑"/>
                        </a:defRPr>
                      </a:lvl6pPr>
                      <a:lvl7pPr marL="2742861" algn="l" defTabSz="914286" rtl="0" eaLnBrk="1" latinLnBrk="0" hangingPunct="1">
                        <a:defRPr sz="1700" kern="1200">
                          <a:solidFill>
                            <a:schemeClr val="tx1"/>
                          </a:solidFill>
                          <a:latin typeface="微软雅黑"/>
                          <a:ea typeface="微软雅黑"/>
                        </a:defRPr>
                      </a:lvl7pPr>
                      <a:lvl8pPr marL="3200004" algn="l" defTabSz="914286" rtl="0" eaLnBrk="1" latinLnBrk="0" hangingPunct="1">
                        <a:defRPr sz="1700" kern="1200">
                          <a:solidFill>
                            <a:schemeClr val="tx1"/>
                          </a:solidFill>
                          <a:latin typeface="微软雅黑"/>
                          <a:ea typeface="微软雅黑"/>
                        </a:defRPr>
                      </a:lvl8pPr>
                      <a:lvl9pPr marL="3657149" algn="l" defTabSz="914286" rtl="0" eaLnBrk="1" latinLnBrk="0" hangingPunct="1">
                        <a:defRPr sz="1700" kern="1200">
                          <a:solidFill>
                            <a:schemeClr val="tx1"/>
                          </a:solidFill>
                          <a:latin typeface="微软雅黑"/>
                          <a:ea typeface="微软雅黑"/>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u="none" strike="noStrike" cap="none" normalizeH="0" baseline="0" dirty="0" smtClean="0">
                          <a:ln>
                            <a:noFill/>
                          </a:ln>
                          <a:effectLst/>
                          <a:latin typeface="Times New Roman" panose="02020603050405020304" pitchFamily="18" charset="0"/>
                          <a:cs typeface="Times New Roman" panose="02020603050405020304" pitchFamily="18" charset="0"/>
                        </a:rPr>
                        <a:t>0</a:t>
                      </a:r>
                      <a:endPar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marT="45709" marB="45709" anchor="ctr" horzOverflow="overflow">
                    <a:lnL w="12700" cmpd="sng">
                      <a:solidFill>
                        <a:srgbClr val="285301"/>
                      </a:solidFill>
                    </a:lnL>
                    <a:lnR w="12700" cmpd="sng">
                      <a:solidFill>
                        <a:srgbClr val="285301"/>
                      </a:solidFill>
                    </a:lnR>
                    <a:lnT w="12700" cmpd="sng">
                      <a:solidFill>
                        <a:srgbClr val="285301"/>
                      </a:solidFill>
                    </a:lnT>
                    <a:lnB w="12700" cmpd="sng">
                      <a:solidFill>
                        <a:srgbClr val="285301"/>
                      </a:solidFill>
                    </a:lnB>
                    <a:lnTlToBr w="12700" cmpd="sng">
                      <a:noFill/>
                      <a:prstDash val="solid"/>
                    </a:lnTlToBr>
                    <a:lnBlToTr w="12700" cmpd="sng">
                      <a:noFill/>
                      <a:prstDash val="solid"/>
                    </a:lnBlToTr>
                    <a:noFill/>
                  </a:tcPr>
                </a:tc>
                <a:tc>
                  <a:txBody>
                    <a:bodyPr/>
                    <a:lstStyle>
                      <a:lvl1pPr marL="0" algn="l" defTabSz="914286" rtl="0" eaLnBrk="1" latinLnBrk="0" hangingPunct="1">
                        <a:defRPr sz="1700" kern="1200">
                          <a:solidFill>
                            <a:schemeClr val="tx1"/>
                          </a:solidFill>
                          <a:latin typeface="微软雅黑"/>
                          <a:ea typeface="微软雅黑"/>
                        </a:defRPr>
                      </a:lvl1pPr>
                      <a:lvl2pPr marL="457143" algn="l" defTabSz="914286" rtl="0" eaLnBrk="1" latinLnBrk="0" hangingPunct="1">
                        <a:defRPr sz="1700" kern="1200">
                          <a:solidFill>
                            <a:schemeClr val="tx1"/>
                          </a:solidFill>
                          <a:latin typeface="微软雅黑"/>
                          <a:ea typeface="微软雅黑"/>
                        </a:defRPr>
                      </a:lvl2pPr>
                      <a:lvl3pPr marL="914286" algn="l" defTabSz="914286" rtl="0" eaLnBrk="1" latinLnBrk="0" hangingPunct="1">
                        <a:defRPr sz="1700" kern="1200">
                          <a:solidFill>
                            <a:schemeClr val="tx1"/>
                          </a:solidFill>
                          <a:latin typeface="微软雅黑"/>
                          <a:ea typeface="微软雅黑"/>
                        </a:defRPr>
                      </a:lvl3pPr>
                      <a:lvl4pPr marL="1371430" algn="l" defTabSz="914286" rtl="0" eaLnBrk="1" latinLnBrk="0" hangingPunct="1">
                        <a:defRPr sz="1700" kern="1200">
                          <a:solidFill>
                            <a:schemeClr val="tx1"/>
                          </a:solidFill>
                          <a:latin typeface="微软雅黑"/>
                          <a:ea typeface="微软雅黑"/>
                        </a:defRPr>
                      </a:lvl4pPr>
                      <a:lvl5pPr marL="1828573" algn="l" defTabSz="914286" rtl="0" eaLnBrk="1" latinLnBrk="0" hangingPunct="1">
                        <a:defRPr sz="1700" kern="1200">
                          <a:solidFill>
                            <a:schemeClr val="tx1"/>
                          </a:solidFill>
                          <a:latin typeface="微软雅黑"/>
                          <a:ea typeface="微软雅黑"/>
                        </a:defRPr>
                      </a:lvl5pPr>
                      <a:lvl6pPr marL="2285718" algn="l" defTabSz="914286" rtl="0" eaLnBrk="1" latinLnBrk="0" hangingPunct="1">
                        <a:defRPr sz="1700" kern="1200">
                          <a:solidFill>
                            <a:schemeClr val="tx1"/>
                          </a:solidFill>
                          <a:latin typeface="微软雅黑"/>
                          <a:ea typeface="微软雅黑"/>
                        </a:defRPr>
                      </a:lvl6pPr>
                      <a:lvl7pPr marL="2742861" algn="l" defTabSz="914286" rtl="0" eaLnBrk="1" latinLnBrk="0" hangingPunct="1">
                        <a:defRPr sz="1700" kern="1200">
                          <a:solidFill>
                            <a:schemeClr val="tx1"/>
                          </a:solidFill>
                          <a:latin typeface="微软雅黑"/>
                          <a:ea typeface="微软雅黑"/>
                        </a:defRPr>
                      </a:lvl7pPr>
                      <a:lvl8pPr marL="3200004" algn="l" defTabSz="914286" rtl="0" eaLnBrk="1" latinLnBrk="0" hangingPunct="1">
                        <a:defRPr sz="1700" kern="1200">
                          <a:solidFill>
                            <a:schemeClr val="tx1"/>
                          </a:solidFill>
                          <a:latin typeface="微软雅黑"/>
                          <a:ea typeface="微软雅黑"/>
                        </a:defRPr>
                      </a:lvl8pPr>
                      <a:lvl9pPr marL="3657149" algn="l" defTabSz="914286" rtl="0" eaLnBrk="1" latinLnBrk="0" hangingPunct="1">
                        <a:defRPr sz="1700" kern="1200">
                          <a:solidFill>
                            <a:schemeClr val="tx1"/>
                          </a:solidFill>
                          <a:latin typeface="微软雅黑"/>
                          <a:ea typeface="微软雅黑"/>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u="none" strike="noStrike" cap="none" normalizeH="0" baseline="0" dirty="0" smtClean="0">
                          <a:ln>
                            <a:noFill/>
                          </a:ln>
                          <a:effectLst/>
                          <a:latin typeface="Times New Roman" panose="02020603050405020304" pitchFamily="18" charset="0"/>
                          <a:cs typeface="Times New Roman" panose="02020603050405020304" pitchFamily="18" charset="0"/>
                        </a:rPr>
                        <a:t>1</a:t>
                      </a:r>
                      <a:endPar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marT="45709" marB="45709" anchor="ctr" horzOverflow="overflow">
                    <a:lnL w="12700" cmpd="sng">
                      <a:solidFill>
                        <a:srgbClr val="285301"/>
                      </a:solidFill>
                    </a:lnL>
                    <a:lnR w="12700" cmpd="sng">
                      <a:solidFill>
                        <a:srgbClr val="285301"/>
                      </a:solidFill>
                    </a:lnR>
                    <a:lnT w="12700" cmpd="sng">
                      <a:solidFill>
                        <a:srgbClr val="285301"/>
                      </a:solidFill>
                    </a:lnT>
                    <a:lnB w="12700" cmpd="sng">
                      <a:solidFill>
                        <a:srgbClr val="285301"/>
                      </a:solidFill>
                    </a:lnB>
                    <a:lnTlToBr w="12700" cmpd="sng">
                      <a:noFill/>
                      <a:prstDash val="solid"/>
                    </a:lnTlToBr>
                    <a:lnBlToTr w="12700" cmpd="sng">
                      <a:noFill/>
                      <a:prstDash val="solid"/>
                    </a:lnBlToTr>
                    <a:noFill/>
                  </a:tcPr>
                </a:tc>
              </a:tr>
              <a:tr h="396000">
                <a:tc vMerge="1">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marT="45709" marB="45709" anchor="ctr" horzOverflow="overflow"/>
                </a:tc>
                <a:tc>
                  <a:txBody>
                    <a:bodyPr/>
                    <a:lstStyle>
                      <a:lvl1pPr marL="0" algn="l" defTabSz="914286" rtl="0" eaLnBrk="1" latinLnBrk="0" hangingPunct="1">
                        <a:defRPr sz="1700" kern="1200">
                          <a:solidFill>
                            <a:schemeClr val="tx1"/>
                          </a:solidFill>
                          <a:latin typeface="微软雅黑"/>
                          <a:ea typeface="微软雅黑"/>
                        </a:defRPr>
                      </a:lvl1pPr>
                      <a:lvl2pPr marL="457143" algn="l" defTabSz="914286" rtl="0" eaLnBrk="1" latinLnBrk="0" hangingPunct="1">
                        <a:defRPr sz="1700" kern="1200">
                          <a:solidFill>
                            <a:schemeClr val="tx1"/>
                          </a:solidFill>
                          <a:latin typeface="微软雅黑"/>
                          <a:ea typeface="微软雅黑"/>
                        </a:defRPr>
                      </a:lvl2pPr>
                      <a:lvl3pPr marL="914286" algn="l" defTabSz="914286" rtl="0" eaLnBrk="1" latinLnBrk="0" hangingPunct="1">
                        <a:defRPr sz="1700" kern="1200">
                          <a:solidFill>
                            <a:schemeClr val="tx1"/>
                          </a:solidFill>
                          <a:latin typeface="微软雅黑"/>
                          <a:ea typeface="微软雅黑"/>
                        </a:defRPr>
                      </a:lvl3pPr>
                      <a:lvl4pPr marL="1371430" algn="l" defTabSz="914286" rtl="0" eaLnBrk="1" latinLnBrk="0" hangingPunct="1">
                        <a:defRPr sz="1700" kern="1200">
                          <a:solidFill>
                            <a:schemeClr val="tx1"/>
                          </a:solidFill>
                          <a:latin typeface="微软雅黑"/>
                          <a:ea typeface="微软雅黑"/>
                        </a:defRPr>
                      </a:lvl4pPr>
                      <a:lvl5pPr marL="1828573" algn="l" defTabSz="914286" rtl="0" eaLnBrk="1" latinLnBrk="0" hangingPunct="1">
                        <a:defRPr sz="1700" kern="1200">
                          <a:solidFill>
                            <a:schemeClr val="tx1"/>
                          </a:solidFill>
                          <a:latin typeface="微软雅黑"/>
                          <a:ea typeface="微软雅黑"/>
                        </a:defRPr>
                      </a:lvl5pPr>
                      <a:lvl6pPr marL="2285718" algn="l" defTabSz="914286" rtl="0" eaLnBrk="1" latinLnBrk="0" hangingPunct="1">
                        <a:defRPr sz="1700" kern="1200">
                          <a:solidFill>
                            <a:schemeClr val="tx1"/>
                          </a:solidFill>
                          <a:latin typeface="微软雅黑"/>
                          <a:ea typeface="微软雅黑"/>
                        </a:defRPr>
                      </a:lvl6pPr>
                      <a:lvl7pPr marL="2742861" algn="l" defTabSz="914286" rtl="0" eaLnBrk="1" latinLnBrk="0" hangingPunct="1">
                        <a:defRPr sz="1700" kern="1200">
                          <a:solidFill>
                            <a:schemeClr val="tx1"/>
                          </a:solidFill>
                          <a:latin typeface="微软雅黑"/>
                          <a:ea typeface="微软雅黑"/>
                        </a:defRPr>
                      </a:lvl7pPr>
                      <a:lvl8pPr marL="3200004" algn="l" defTabSz="914286" rtl="0" eaLnBrk="1" latinLnBrk="0" hangingPunct="1">
                        <a:defRPr sz="1700" kern="1200">
                          <a:solidFill>
                            <a:schemeClr val="tx1"/>
                          </a:solidFill>
                          <a:latin typeface="微软雅黑"/>
                          <a:ea typeface="微软雅黑"/>
                        </a:defRPr>
                      </a:lvl8pPr>
                      <a:lvl9pPr marL="3657149" algn="l" defTabSz="914286" rtl="0" eaLnBrk="1" latinLnBrk="0" hangingPunct="1">
                        <a:defRPr sz="1700" kern="1200">
                          <a:solidFill>
                            <a:schemeClr val="tx1"/>
                          </a:solidFill>
                          <a:latin typeface="微软雅黑"/>
                          <a:ea typeface="微软雅黑"/>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u="none" strike="noStrike" cap="none" normalizeH="0" baseline="0" dirty="0" smtClean="0">
                          <a:ln>
                            <a:noFill/>
                          </a:ln>
                          <a:effectLst/>
                          <a:latin typeface="Times New Roman" panose="02020603050405020304" pitchFamily="18" charset="0"/>
                          <a:cs typeface="Times New Roman" panose="02020603050405020304" pitchFamily="18" charset="0"/>
                        </a:rPr>
                        <a:t>0</a:t>
                      </a:r>
                      <a:endPar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marT="45709" marB="45709" anchor="ctr" horzOverflow="overflow">
                    <a:lnL w="12700" cmpd="sng">
                      <a:solidFill>
                        <a:srgbClr val="285301"/>
                      </a:solidFill>
                    </a:lnL>
                    <a:lnR w="12700" cmpd="sng">
                      <a:solidFill>
                        <a:srgbClr val="285301"/>
                      </a:solidFill>
                    </a:lnR>
                    <a:lnT w="12700" cmpd="sng">
                      <a:solidFill>
                        <a:srgbClr val="285301"/>
                      </a:solidFill>
                    </a:lnT>
                    <a:lnB w="12700" cmpd="sng">
                      <a:solidFill>
                        <a:srgbClr val="285301"/>
                      </a:solidFill>
                    </a:lnB>
                    <a:lnTlToBr w="12700" cmpd="sng">
                      <a:noFill/>
                      <a:prstDash val="solid"/>
                    </a:lnTlToBr>
                    <a:lnBlToTr w="12700" cmpd="sng">
                      <a:noFill/>
                      <a:prstDash val="solid"/>
                    </a:lnBlToTr>
                    <a:noFill/>
                  </a:tcPr>
                </a:tc>
                <a:tc>
                  <a:txBody>
                    <a:bodyPr/>
                    <a:lstStyle>
                      <a:lvl1pPr marL="0" algn="l" defTabSz="914286" rtl="0" eaLnBrk="1" latinLnBrk="0" hangingPunct="1">
                        <a:defRPr sz="1700" kern="1200">
                          <a:solidFill>
                            <a:schemeClr val="tx1"/>
                          </a:solidFill>
                          <a:latin typeface="微软雅黑"/>
                          <a:ea typeface="微软雅黑"/>
                        </a:defRPr>
                      </a:lvl1pPr>
                      <a:lvl2pPr marL="457143" algn="l" defTabSz="914286" rtl="0" eaLnBrk="1" latinLnBrk="0" hangingPunct="1">
                        <a:defRPr sz="1700" kern="1200">
                          <a:solidFill>
                            <a:schemeClr val="tx1"/>
                          </a:solidFill>
                          <a:latin typeface="微软雅黑"/>
                          <a:ea typeface="微软雅黑"/>
                        </a:defRPr>
                      </a:lvl2pPr>
                      <a:lvl3pPr marL="914286" algn="l" defTabSz="914286" rtl="0" eaLnBrk="1" latinLnBrk="0" hangingPunct="1">
                        <a:defRPr sz="1700" kern="1200">
                          <a:solidFill>
                            <a:schemeClr val="tx1"/>
                          </a:solidFill>
                          <a:latin typeface="微软雅黑"/>
                          <a:ea typeface="微软雅黑"/>
                        </a:defRPr>
                      </a:lvl3pPr>
                      <a:lvl4pPr marL="1371430" algn="l" defTabSz="914286" rtl="0" eaLnBrk="1" latinLnBrk="0" hangingPunct="1">
                        <a:defRPr sz="1700" kern="1200">
                          <a:solidFill>
                            <a:schemeClr val="tx1"/>
                          </a:solidFill>
                          <a:latin typeface="微软雅黑"/>
                          <a:ea typeface="微软雅黑"/>
                        </a:defRPr>
                      </a:lvl4pPr>
                      <a:lvl5pPr marL="1828573" algn="l" defTabSz="914286" rtl="0" eaLnBrk="1" latinLnBrk="0" hangingPunct="1">
                        <a:defRPr sz="1700" kern="1200">
                          <a:solidFill>
                            <a:schemeClr val="tx1"/>
                          </a:solidFill>
                          <a:latin typeface="微软雅黑"/>
                          <a:ea typeface="微软雅黑"/>
                        </a:defRPr>
                      </a:lvl5pPr>
                      <a:lvl6pPr marL="2285718" algn="l" defTabSz="914286" rtl="0" eaLnBrk="1" latinLnBrk="0" hangingPunct="1">
                        <a:defRPr sz="1700" kern="1200">
                          <a:solidFill>
                            <a:schemeClr val="tx1"/>
                          </a:solidFill>
                          <a:latin typeface="微软雅黑"/>
                          <a:ea typeface="微软雅黑"/>
                        </a:defRPr>
                      </a:lvl6pPr>
                      <a:lvl7pPr marL="2742861" algn="l" defTabSz="914286" rtl="0" eaLnBrk="1" latinLnBrk="0" hangingPunct="1">
                        <a:defRPr sz="1700" kern="1200">
                          <a:solidFill>
                            <a:schemeClr val="tx1"/>
                          </a:solidFill>
                          <a:latin typeface="微软雅黑"/>
                          <a:ea typeface="微软雅黑"/>
                        </a:defRPr>
                      </a:lvl7pPr>
                      <a:lvl8pPr marL="3200004" algn="l" defTabSz="914286" rtl="0" eaLnBrk="1" latinLnBrk="0" hangingPunct="1">
                        <a:defRPr sz="1700" kern="1200">
                          <a:solidFill>
                            <a:schemeClr val="tx1"/>
                          </a:solidFill>
                          <a:latin typeface="微软雅黑"/>
                          <a:ea typeface="微软雅黑"/>
                        </a:defRPr>
                      </a:lvl8pPr>
                      <a:lvl9pPr marL="3657149" algn="l" defTabSz="914286" rtl="0" eaLnBrk="1" latinLnBrk="0" hangingPunct="1">
                        <a:defRPr sz="1700" kern="1200">
                          <a:solidFill>
                            <a:schemeClr val="tx1"/>
                          </a:solidFill>
                          <a:latin typeface="微软雅黑"/>
                          <a:ea typeface="微软雅黑"/>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u="none" strike="noStrike" cap="none" normalizeH="0" baseline="0" dirty="0" smtClean="0">
                          <a:ln>
                            <a:noFill/>
                          </a:ln>
                          <a:effectLst/>
                          <a:latin typeface="Times New Roman" panose="02020603050405020304" pitchFamily="18" charset="0"/>
                          <a:cs typeface="Times New Roman" panose="02020603050405020304" pitchFamily="18" charset="0"/>
                        </a:rPr>
                        <a:t>1</a:t>
                      </a:r>
                      <a:endPar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marT="45709" marB="45709" anchor="ctr" horzOverflow="overflow">
                    <a:lnL w="12700" cmpd="sng">
                      <a:solidFill>
                        <a:srgbClr val="285301"/>
                      </a:solidFill>
                    </a:lnL>
                    <a:lnR w="12700" cmpd="sng">
                      <a:solidFill>
                        <a:srgbClr val="285301"/>
                      </a:solidFill>
                    </a:lnR>
                    <a:lnT w="12700" cmpd="sng">
                      <a:solidFill>
                        <a:srgbClr val="285301"/>
                      </a:solidFill>
                    </a:lnT>
                    <a:lnB w="12700" cmpd="sng">
                      <a:solidFill>
                        <a:srgbClr val="285301"/>
                      </a:solidFill>
                    </a:lnB>
                    <a:lnTlToBr w="12700" cmpd="sng">
                      <a:noFill/>
                      <a:prstDash val="solid"/>
                    </a:lnTlToBr>
                    <a:lnBlToTr w="12700" cmpd="sng">
                      <a:noFill/>
                      <a:prstDash val="solid"/>
                    </a:lnBlToTr>
                    <a:noFill/>
                  </a:tcPr>
                </a:tc>
                <a:tc>
                  <a:txBody>
                    <a:bodyPr/>
                    <a:lstStyle>
                      <a:lvl1pPr marL="0" algn="l" defTabSz="914286" rtl="0" eaLnBrk="1" latinLnBrk="0" hangingPunct="1">
                        <a:defRPr sz="1700" kern="1200">
                          <a:solidFill>
                            <a:schemeClr val="tx1"/>
                          </a:solidFill>
                          <a:latin typeface="微软雅黑"/>
                          <a:ea typeface="微软雅黑"/>
                        </a:defRPr>
                      </a:lvl1pPr>
                      <a:lvl2pPr marL="457143" algn="l" defTabSz="914286" rtl="0" eaLnBrk="1" latinLnBrk="0" hangingPunct="1">
                        <a:defRPr sz="1700" kern="1200">
                          <a:solidFill>
                            <a:schemeClr val="tx1"/>
                          </a:solidFill>
                          <a:latin typeface="微软雅黑"/>
                          <a:ea typeface="微软雅黑"/>
                        </a:defRPr>
                      </a:lvl2pPr>
                      <a:lvl3pPr marL="914286" algn="l" defTabSz="914286" rtl="0" eaLnBrk="1" latinLnBrk="0" hangingPunct="1">
                        <a:defRPr sz="1700" kern="1200">
                          <a:solidFill>
                            <a:schemeClr val="tx1"/>
                          </a:solidFill>
                          <a:latin typeface="微软雅黑"/>
                          <a:ea typeface="微软雅黑"/>
                        </a:defRPr>
                      </a:lvl3pPr>
                      <a:lvl4pPr marL="1371430" algn="l" defTabSz="914286" rtl="0" eaLnBrk="1" latinLnBrk="0" hangingPunct="1">
                        <a:defRPr sz="1700" kern="1200">
                          <a:solidFill>
                            <a:schemeClr val="tx1"/>
                          </a:solidFill>
                          <a:latin typeface="微软雅黑"/>
                          <a:ea typeface="微软雅黑"/>
                        </a:defRPr>
                      </a:lvl4pPr>
                      <a:lvl5pPr marL="1828573" algn="l" defTabSz="914286" rtl="0" eaLnBrk="1" latinLnBrk="0" hangingPunct="1">
                        <a:defRPr sz="1700" kern="1200">
                          <a:solidFill>
                            <a:schemeClr val="tx1"/>
                          </a:solidFill>
                          <a:latin typeface="微软雅黑"/>
                          <a:ea typeface="微软雅黑"/>
                        </a:defRPr>
                      </a:lvl5pPr>
                      <a:lvl6pPr marL="2285718" algn="l" defTabSz="914286" rtl="0" eaLnBrk="1" latinLnBrk="0" hangingPunct="1">
                        <a:defRPr sz="1700" kern="1200">
                          <a:solidFill>
                            <a:schemeClr val="tx1"/>
                          </a:solidFill>
                          <a:latin typeface="微软雅黑"/>
                          <a:ea typeface="微软雅黑"/>
                        </a:defRPr>
                      </a:lvl6pPr>
                      <a:lvl7pPr marL="2742861" algn="l" defTabSz="914286" rtl="0" eaLnBrk="1" latinLnBrk="0" hangingPunct="1">
                        <a:defRPr sz="1700" kern="1200">
                          <a:solidFill>
                            <a:schemeClr val="tx1"/>
                          </a:solidFill>
                          <a:latin typeface="微软雅黑"/>
                          <a:ea typeface="微软雅黑"/>
                        </a:defRPr>
                      </a:lvl7pPr>
                      <a:lvl8pPr marL="3200004" algn="l" defTabSz="914286" rtl="0" eaLnBrk="1" latinLnBrk="0" hangingPunct="1">
                        <a:defRPr sz="1700" kern="1200">
                          <a:solidFill>
                            <a:schemeClr val="tx1"/>
                          </a:solidFill>
                          <a:latin typeface="微软雅黑"/>
                          <a:ea typeface="微软雅黑"/>
                        </a:defRPr>
                      </a:lvl8pPr>
                      <a:lvl9pPr marL="3657149" algn="l" defTabSz="914286" rtl="0" eaLnBrk="1" latinLnBrk="0" hangingPunct="1">
                        <a:defRPr sz="1700" kern="1200">
                          <a:solidFill>
                            <a:schemeClr val="tx1"/>
                          </a:solidFill>
                          <a:latin typeface="微软雅黑"/>
                          <a:ea typeface="微软雅黑"/>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u="none" strike="noStrike" cap="none" normalizeH="0" baseline="0" dirty="0" smtClean="0">
                          <a:ln>
                            <a:noFill/>
                          </a:ln>
                          <a:effectLst/>
                          <a:latin typeface="Times New Roman" panose="02020603050405020304" pitchFamily="18" charset="0"/>
                          <a:cs typeface="Times New Roman" panose="02020603050405020304" pitchFamily="18" charset="0"/>
                        </a:rPr>
                        <a:t>0</a:t>
                      </a:r>
                      <a:endPar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marT="45709" marB="45709" anchor="ctr" horzOverflow="overflow">
                    <a:lnL w="12700" cmpd="sng">
                      <a:solidFill>
                        <a:srgbClr val="285301"/>
                      </a:solidFill>
                    </a:lnL>
                    <a:lnR w="12700" cmpd="sng">
                      <a:solidFill>
                        <a:srgbClr val="285301"/>
                      </a:solidFill>
                    </a:lnR>
                    <a:lnT w="12700" cmpd="sng">
                      <a:solidFill>
                        <a:srgbClr val="285301"/>
                      </a:solidFill>
                    </a:lnT>
                    <a:lnB w="12700" cmpd="sng">
                      <a:solidFill>
                        <a:srgbClr val="285301"/>
                      </a:solidFill>
                    </a:lnB>
                    <a:lnTlToBr w="12700" cmpd="sng">
                      <a:noFill/>
                      <a:prstDash val="solid"/>
                    </a:lnTlToBr>
                    <a:lnBlToTr w="12700" cmpd="sng">
                      <a:noFill/>
                      <a:prstDash val="solid"/>
                    </a:lnBlToTr>
                    <a:noFill/>
                  </a:tcPr>
                </a:tc>
                <a:tc>
                  <a:txBody>
                    <a:bodyPr/>
                    <a:lstStyle>
                      <a:lvl1pPr marL="0" algn="l" defTabSz="914286" rtl="0" eaLnBrk="1" latinLnBrk="0" hangingPunct="1">
                        <a:defRPr sz="1700" kern="1200">
                          <a:solidFill>
                            <a:schemeClr val="tx1"/>
                          </a:solidFill>
                          <a:latin typeface="微软雅黑"/>
                          <a:ea typeface="微软雅黑"/>
                        </a:defRPr>
                      </a:lvl1pPr>
                      <a:lvl2pPr marL="457143" algn="l" defTabSz="914286" rtl="0" eaLnBrk="1" latinLnBrk="0" hangingPunct="1">
                        <a:defRPr sz="1700" kern="1200">
                          <a:solidFill>
                            <a:schemeClr val="tx1"/>
                          </a:solidFill>
                          <a:latin typeface="微软雅黑"/>
                          <a:ea typeface="微软雅黑"/>
                        </a:defRPr>
                      </a:lvl2pPr>
                      <a:lvl3pPr marL="914286" algn="l" defTabSz="914286" rtl="0" eaLnBrk="1" latinLnBrk="0" hangingPunct="1">
                        <a:defRPr sz="1700" kern="1200">
                          <a:solidFill>
                            <a:schemeClr val="tx1"/>
                          </a:solidFill>
                          <a:latin typeface="微软雅黑"/>
                          <a:ea typeface="微软雅黑"/>
                        </a:defRPr>
                      </a:lvl3pPr>
                      <a:lvl4pPr marL="1371430" algn="l" defTabSz="914286" rtl="0" eaLnBrk="1" latinLnBrk="0" hangingPunct="1">
                        <a:defRPr sz="1700" kern="1200">
                          <a:solidFill>
                            <a:schemeClr val="tx1"/>
                          </a:solidFill>
                          <a:latin typeface="微软雅黑"/>
                          <a:ea typeface="微软雅黑"/>
                        </a:defRPr>
                      </a:lvl4pPr>
                      <a:lvl5pPr marL="1828573" algn="l" defTabSz="914286" rtl="0" eaLnBrk="1" latinLnBrk="0" hangingPunct="1">
                        <a:defRPr sz="1700" kern="1200">
                          <a:solidFill>
                            <a:schemeClr val="tx1"/>
                          </a:solidFill>
                          <a:latin typeface="微软雅黑"/>
                          <a:ea typeface="微软雅黑"/>
                        </a:defRPr>
                      </a:lvl5pPr>
                      <a:lvl6pPr marL="2285718" algn="l" defTabSz="914286" rtl="0" eaLnBrk="1" latinLnBrk="0" hangingPunct="1">
                        <a:defRPr sz="1700" kern="1200">
                          <a:solidFill>
                            <a:schemeClr val="tx1"/>
                          </a:solidFill>
                          <a:latin typeface="微软雅黑"/>
                          <a:ea typeface="微软雅黑"/>
                        </a:defRPr>
                      </a:lvl6pPr>
                      <a:lvl7pPr marL="2742861" algn="l" defTabSz="914286" rtl="0" eaLnBrk="1" latinLnBrk="0" hangingPunct="1">
                        <a:defRPr sz="1700" kern="1200">
                          <a:solidFill>
                            <a:schemeClr val="tx1"/>
                          </a:solidFill>
                          <a:latin typeface="微软雅黑"/>
                          <a:ea typeface="微软雅黑"/>
                        </a:defRPr>
                      </a:lvl7pPr>
                      <a:lvl8pPr marL="3200004" algn="l" defTabSz="914286" rtl="0" eaLnBrk="1" latinLnBrk="0" hangingPunct="1">
                        <a:defRPr sz="1700" kern="1200">
                          <a:solidFill>
                            <a:schemeClr val="tx1"/>
                          </a:solidFill>
                          <a:latin typeface="微软雅黑"/>
                          <a:ea typeface="微软雅黑"/>
                        </a:defRPr>
                      </a:lvl8pPr>
                      <a:lvl9pPr marL="3657149" algn="l" defTabSz="914286" rtl="0" eaLnBrk="1" latinLnBrk="0" hangingPunct="1">
                        <a:defRPr sz="1700" kern="1200">
                          <a:solidFill>
                            <a:schemeClr val="tx1"/>
                          </a:solidFill>
                          <a:latin typeface="微软雅黑"/>
                          <a:ea typeface="微软雅黑"/>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u="none" strike="noStrike" cap="none" normalizeH="0" baseline="0" dirty="0" smtClean="0">
                          <a:ln>
                            <a:noFill/>
                          </a:ln>
                          <a:effectLst/>
                          <a:latin typeface="Times New Roman" panose="02020603050405020304" pitchFamily="18" charset="0"/>
                          <a:cs typeface="Times New Roman" panose="02020603050405020304" pitchFamily="18" charset="0"/>
                        </a:rPr>
                        <a:t>0</a:t>
                      </a:r>
                      <a:endPar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marT="45709" marB="45709" anchor="ctr" horzOverflow="overflow">
                    <a:lnL w="12700" cmpd="sng">
                      <a:solidFill>
                        <a:srgbClr val="285301"/>
                      </a:solidFill>
                    </a:lnL>
                    <a:lnR w="12700" cmpd="sng">
                      <a:solidFill>
                        <a:srgbClr val="285301"/>
                      </a:solidFill>
                    </a:lnR>
                    <a:lnT w="12700" cmpd="sng">
                      <a:solidFill>
                        <a:srgbClr val="285301"/>
                      </a:solidFill>
                    </a:lnT>
                    <a:lnB w="12700" cmpd="sng">
                      <a:solidFill>
                        <a:srgbClr val="285301"/>
                      </a:solidFill>
                    </a:lnB>
                    <a:lnTlToBr w="12700" cmpd="sng">
                      <a:noFill/>
                      <a:prstDash val="solid"/>
                    </a:lnTlToBr>
                    <a:lnBlToTr w="12700" cmpd="sng">
                      <a:noFill/>
                      <a:prstDash val="solid"/>
                    </a:lnBlToTr>
                    <a:noFill/>
                  </a:tcPr>
                </a:tc>
              </a:tr>
              <a:tr h="396000">
                <a:tc vMerge="1">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marT="45709" marB="45709" anchor="ctr" horzOverflow="overflow"/>
                </a:tc>
                <a:tc>
                  <a:txBody>
                    <a:bodyPr/>
                    <a:lstStyle>
                      <a:lvl1pPr marL="0" algn="l" defTabSz="914286" rtl="0" eaLnBrk="1" latinLnBrk="0" hangingPunct="1">
                        <a:defRPr sz="1700" kern="1200">
                          <a:solidFill>
                            <a:schemeClr val="tx1"/>
                          </a:solidFill>
                          <a:latin typeface="微软雅黑"/>
                          <a:ea typeface="微软雅黑"/>
                        </a:defRPr>
                      </a:lvl1pPr>
                      <a:lvl2pPr marL="457143" algn="l" defTabSz="914286" rtl="0" eaLnBrk="1" latinLnBrk="0" hangingPunct="1">
                        <a:defRPr sz="1700" kern="1200">
                          <a:solidFill>
                            <a:schemeClr val="tx1"/>
                          </a:solidFill>
                          <a:latin typeface="微软雅黑"/>
                          <a:ea typeface="微软雅黑"/>
                        </a:defRPr>
                      </a:lvl2pPr>
                      <a:lvl3pPr marL="914286" algn="l" defTabSz="914286" rtl="0" eaLnBrk="1" latinLnBrk="0" hangingPunct="1">
                        <a:defRPr sz="1700" kern="1200">
                          <a:solidFill>
                            <a:schemeClr val="tx1"/>
                          </a:solidFill>
                          <a:latin typeface="微软雅黑"/>
                          <a:ea typeface="微软雅黑"/>
                        </a:defRPr>
                      </a:lvl3pPr>
                      <a:lvl4pPr marL="1371430" algn="l" defTabSz="914286" rtl="0" eaLnBrk="1" latinLnBrk="0" hangingPunct="1">
                        <a:defRPr sz="1700" kern="1200">
                          <a:solidFill>
                            <a:schemeClr val="tx1"/>
                          </a:solidFill>
                          <a:latin typeface="微软雅黑"/>
                          <a:ea typeface="微软雅黑"/>
                        </a:defRPr>
                      </a:lvl4pPr>
                      <a:lvl5pPr marL="1828573" algn="l" defTabSz="914286" rtl="0" eaLnBrk="1" latinLnBrk="0" hangingPunct="1">
                        <a:defRPr sz="1700" kern="1200">
                          <a:solidFill>
                            <a:schemeClr val="tx1"/>
                          </a:solidFill>
                          <a:latin typeface="微软雅黑"/>
                          <a:ea typeface="微软雅黑"/>
                        </a:defRPr>
                      </a:lvl5pPr>
                      <a:lvl6pPr marL="2285718" algn="l" defTabSz="914286" rtl="0" eaLnBrk="1" latinLnBrk="0" hangingPunct="1">
                        <a:defRPr sz="1700" kern="1200">
                          <a:solidFill>
                            <a:schemeClr val="tx1"/>
                          </a:solidFill>
                          <a:latin typeface="微软雅黑"/>
                          <a:ea typeface="微软雅黑"/>
                        </a:defRPr>
                      </a:lvl6pPr>
                      <a:lvl7pPr marL="2742861" algn="l" defTabSz="914286" rtl="0" eaLnBrk="1" latinLnBrk="0" hangingPunct="1">
                        <a:defRPr sz="1700" kern="1200">
                          <a:solidFill>
                            <a:schemeClr val="tx1"/>
                          </a:solidFill>
                          <a:latin typeface="微软雅黑"/>
                          <a:ea typeface="微软雅黑"/>
                        </a:defRPr>
                      </a:lvl7pPr>
                      <a:lvl8pPr marL="3200004" algn="l" defTabSz="914286" rtl="0" eaLnBrk="1" latinLnBrk="0" hangingPunct="1">
                        <a:defRPr sz="1700" kern="1200">
                          <a:solidFill>
                            <a:schemeClr val="tx1"/>
                          </a:solidFill>
                          <a:latin typeface="微软雅黑"/>
                          <a:ea typeface="微软雅黑"/>
                        </a:defRPr>
                      </a:lvl8pPr>
                      <a:lvl9pPr marL="3657149" algn="l" defTabSz="914286" rtl="0" eaLnBrk="1" latinLnBrk="0" hangingPunct="1">
                        <a:defRPr sz="1700" kern="1200">
                          <a:solidFill>
                            <a:schemeClr val="tx1"/>
                          </a:solidFill>
                          <a:latin typeface="微软雅黑"/>
                          <a:ea typeface="微软雅黑"/>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u="none" strike="noStrike" cap="none" normalizeH="0" baseline="0" dirty="0" smtClean="0">
                          <a:ln>
                            <a:noFill/>
                          </a:ln>
                          <a:effectLst/>
                          <a:latin typeface="Times New Roman" panose="02020603050405020304" pitchFamily="18" charset="0"/>
                          <a:cs typeface="Times New Roman" panose="02020603050405020304" pitchFamily="18" charset="0"/>
                        </a:rPr>
                        <a:t>1</a:t>
                      </a:r>
                      <a:endPar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marT="45709" marB="45709" anchor="ctr" horzOverflow="overflow">
                    <a:lnL w="12700" cmpd="sng">
                      <a:solidFill>
                        <a:srgbClr val="285301"/>
                      </a:solidFill>
                    </a:lnL>
                    <a:lnR w="12700" cmpd="sng">
                      <a:solidFill>
                        <a:srgbClr val="285301"/>
                      </a:solidFill>
                    </a:lnR>
                    <a:lnT w="12700" cmpd="sng">
                      <a:solidFill>
                        <a:srgbClr val="285301"/>
                      </a:solidFill>
                    </a:lnT>
                    <a:lnB w="12700" cmpd="sng">
                      <a:solidFill>
                        <a:srgbClr val="285301"/>
                      </a:solidFill>
                    </a:lnB>
                    <a:lnTlToBr w="12700" cmpd="sng">
                      <a:noFill/>
                      <a:prstDash val="solid"/>
                    </a:lnTlToBr>
                    <a:lnBlToTr w="12700" cmpd="sng">
                      <a:noFill/>
                      <a:prstDash val="solid"/>
                    </a:lnBlToTr>
                    <a:noFill/>
                  </a:tcPr>
                </a:tc>
                <a:tc>
                  <a:txBody>
                    <a:bodyPr/>
                    <a:lstStyle>
                      <a:lvl1pPr marL="0" algn="l" defTabSz="914286" rtl="0" eaLnBrk="1" latinLnBrk="0" hangingPunct="1">
                        <a:defRPr sz="1700" kern="1200">
                          <a:solidFill>
                            <a:schemeClr val="tx1"/>
                          </a:solidFill>
                          <a:latin typeface="微软雅黑"/>
                          <a:ea typeface="微软雅黑"/>
                        </a:defRPr>
                      </a:lvl1pPr>
                      <a:lvl2pPr marL="457143" algn="l" defTabSz="914286" rtl="0" eaLnBrk="1" latinLnBrk="0" hangingPunct="1">
                        <a:defRPr sz="1700" kern="1200">
                          <a:solidFill>
                            <a:schemeClr val="tx1"/>
                          </a:solidFill>
                          <a:latin typeface="微软雅黑"/>
                          <a:ea typeface="微软雅黑"/>
                        </a:defRPr>
                      </a:lvl2pPr>
                      <a:lvl3pPr marL="914286" algn="l" defTabSz="914286" rtl="0" eaLnBrk="1" latinLnBrk="0" hangingPunct="1">
                        <a:defRPr sz="1700" kern="1200">
                          <a:solidFill>
                            <a:schemeClr val="tx1"/>
                          </a:solidFill>
                          <a:latin typeface="微软雅黑"/>
                          <a:ea typeface="微软雅黑"/>
                        </a:defRPr>
                      </a:lvl3pPr>
                      <a:lvl4pPr marL="1371430" algn="l" defTabSz="914286" rtl="0" eaLnBrk="1" latinLnBrk="0" hangingPunct="1">
                        <a:defRPr sz="1700" kern="1200">
                          <a:solidFill>
                            <a:schemeClr val="tx1"/>
                          </a:solidFill>
                          <a:latin typeface="微软雅黑"/>
                          <a:ea typeface="微软雅黑"/>
                        </a:defRPr>
                      </a:lvl4pPr>
                      <a:lvl5pPr marL="1828573" algn="l" defTabSz="914286" rtl="0" eaLnBrk="1" latinLnBrk="0" hangingPunct="1">
                        <a:defRPr sz="1700" kern="1200">
                          <a:solidFill>
                            <a:schemeClr val="tx1"/>
                          </a:solidFill>
                          <a:latin typeface="微软雅黑"/>
                          <a:ea typeface="微软雅黑"/>
                        </a:defRPr>
                      </a:lvl5pPr>
                      <a:lvl6pPr marL="2285718" algn="l" defTabSz="914286" rtl="0" eaLnBrk="1" latinLnBrk="0" hangingPunct="1">
                        <a:defRPr sz="1700" kern="1200">
                          <a:solidFill>
                            <a:schemeClr val="tx1"/>
                          </a:solidFill>
                          <a:latin typeface="微软雅黑"/>
                          <a:ea typeface="微软雅黑"/>
                        </a:defRPr>
                      </a:lvl6pPr>
                      <a:lvl7pPr marL="2742861" algn="l" defTabSz="914286" rtl="0" eaLnBrk="1" latinLnBrk="0" hangingPunct="1">
                        <a:defRPr sz="1700" kern="1200">
                          <a:solidFill>
                            <a:schemeClr val="tx1"/>
                          </a:solidFill>
                          <a:latin typeface="微软雅黑"/>
                          <a:ea typeface="微软雅黑"/>
                        </a:defRPr>
                      </a:lvl7pPr>
                      <a:lvl8pPr marL="3200004" algn="l" defTabSz="914286" rtl="0" eaLnBrk="1" latinLnBrk="0" hangingPunct="1">
                        <a:defRPr sz="1700" kern="1200">
                          <a:solidFill>
                            <a:schemeClr val="tx1"/>
                          </a:solidFill>
                          <a:latin typeface="微软雅黑"/>
                          <a:ea typeface="微软雅黑"/>
                        </a:defRPr>
                      </a:lvl8pPr>
                      <a:lvl9pPr marL="3657149" algn="l" defTabSz="914286" rtl="0" eaLnBrk="1" latinLnBrk="0" hangingPunct="1">
                        <a:defRPr sz="1700" kern="1200">
                          <a:solidFill>
                            <a:schemeClr val="tx1"/>
                          </a:solidFill>
                          <a:latin typeface="微软雅黑"/>
                          <a:ea typeface="微软雅黑"/>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u="none" strike="noStrike" cap="none" normalizeH="0" baseline="0" dirty="0" smtClean="0">
                          <a:ln>
                            <a:noFill/>
                          </a:ln>
                          <a:effectLst/>
                          <a:latin typeface="Times New Roman" panose="02020603050405020304" pitchFamily="18" charset="0"/>
                          <a:cs typeface="Times New Roman" panose="02020603050405020304" pitchFamily="18" charset="0"/>
                        </a:rPr>
                        <a:t>0</a:t>
                      </a:r>
                      <a:endPar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marT="45709" marB="45709" anchor="ctr" horzOverflow="overflow">
                    <a:lnL w="12700" cmpd="sng">
                      <a:solidFill>
                        <a:srgbClr val="285301"/>
                      </a:solidFill>
                    </a:lnL>
                    <a:lnR w="12700" cmpd="sng">
                      <a:solidFill>
                        <a:srgbClr val="285301"/>
                      </a:solidFill>
                    </a:lnR>
                    <a:lnT w="12700" cmpd="sng">
                      <a:solidFill>
                        <a:srgbClr val="285301"/>
                      </a:solidFill>
                    </a:lnT>
                    <a:lnB w="12700" cmpd="sng">
                      <a:solidFill>
                        <a:srgbClr val="285301"/>
                      </a:solidFill>
                    </a:lnB>
                    <a:lnTlToBr w="12700" cmpd="sng">
                      <a:noFill/>
                      <a:prstDash val="solid"/>
                    </a:lnTlToBr>
                    <a:lnBlToTr w="12700" cmpd="sng">
                      <a:noFill/>
                      <a:prstDash val="solid"/>
                    </a:lnBlToTr>
                    <a:noFill/>
                  </a:tcPr>
                </a:tc>
                <a:tc>
                  <a:txBody>
                    <a:bodyPr/>
                    <a:lstStyle>
                      <a:lvl1pPr marL="0" algn="l" defTabSz="914286" rtl="0" eaLnBrk="1" latinLnBrk="0" hangingPunct="1">
                        <a:defRPr sz="1700" kern="1200">
                          <a:solidFill>
                            <a:schemeClr val="tx1"/>
                          </a:solidFill>
                          <a:latin typeface="微软雅黑"/>
                          <a:ea typeface="微软雅黑"/>
                        </a:defRPr>
                      </a:lvl1pPr>
                      <a:lvl2pPr marL="457143" algn="l" defTabSz="914286" rtl="0" eaLnBrk="1" latinLnBrk="0" hangingPunct="1">
                        <a:defRPr sz="1700" kern="1200">
                          <a:solidFill>
                            <a:schemeClr val="tx1"/>
                          </a:solidFill>
                          <a:latin typeface="微软雅黑"/>
                          <a:ea typeface="微软雅黑"/>
                        </a:defRPr>
                      </a:lvl2pPr>
                      <a:lvl3pPr marL="914286" algn="l" defTabSz="914286" rtl="0" eaLnBrk="1" latinLnBrk="0" hangingPunct="1">
                        <a:defRPr sz="1700" kern="1200">
                          <a:solidFill>
                            <a:schemeClr val="tx1"/>
                          </a:solidFill>
                          <a:latin typeface="微软雅黑"/>
                          <a:ea typeface="微软雅黑"/>
                        </a:defRPr>
                      </a:lvl3pPr>
                      <a:lvl4pPr marL="1371430" algn="l" defTabSz="914286" rtl="0" eaLnBrk="1" latinLnBrk="0" hangingPunct="1">
                        <a:defRPr sz="1700" kern="1200">
                          <a:solidFill>
                            <a:schemeClr val="tx1"/>
                          </a:solidFill>
                          <a:latin typeface="微软雅黑"/>
                          <a:ea typeface="微软雅黑"/>
                        </a:defRPr>
                      </a:lvl4pPr>
                      <a:lvl5pPr marL="1828573" algn="l" defTabSz="914286" rtl="0" eaLnBrk="1" latinLnBrk="0" hangingPunct="1">
                        <a:defRPr sz="1700" kern="1200">
                          <a:solidFill>
                            <a:schemeClr val="tx1"/>
                          </a:solidFill>
                          <a:latin typeface="微软雅黑"/>
                          <a:ea typeface="微软雅黑"/>
                        </a:defRPr>
                      </a:lvl5pPr>
                      <a:lvl6pPr marL="2285718" algn="l" defTabSz="914286" rtl="0" eaLnBrk="1" latinLnBrk="0" hangingPunct="1">
                        <a:defRPr sz="1700" kern="1200">
                          <a:solidFill>
                            <a:schemeClr val="tx1"/>
                          </a:solidFill>
                          <a:latin typeface="微软雅黑"/>
                          <a:ea typeface="微软雅黑"/>
                        </a:defRPr>
                      </a:lvl6pPr>
                      <a:lvl7pPr marL="2742861" algn="l" defTabSz="914286" rtl="0" eaLnBrk="1" latinLnBrk="0" hangingPunct="1">
                        <a:defRPr sz="1700" kern="1200">
                          <a:solidFill>
                            <a:schemeClr val="tx1"/>
                          </a:solidFill>
                          <a:latin typeface="微软雅黑"/>
                          <a:ea typeface="微软雅黑"/>
                        </a:defRPr>
                      </a:lvl7pPr>
                      <a:lvl8pPr marL="3200004" algn="l" defTabSz="914286" rtl="0" eaLnBrk="1" latinLnBrk="0" hangingPunct="1">
                        <a:defRPr sz="1700" kern="1200">
                          <a:solidFill>
                            <a:schemeClr val="tx1"/>
                          </a:solidFill>
                          <a:latin typeface="微软雅黑"/>
                          <a:ea typeface="微软雅黑"/>
                        </a:defRPr>
                      </a:lvl8pPr>
                      <a:lvl9pPr marL="3657149" algn="l" defTabSz="914286" rtl="0" eaLnBrk="1" latinLnBrk="0" hangingPunct="1">
                        <a:defRPr sz="1700" kern="1200">
                          <a:solidFill>
                            <a:schemeClr val="tx1"/>
                          </a:solidFill>
                          <a:latin typeface="微软雅黑"/>
                          <a:ea typeface="微软雅黑"/>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u="none" strike="noStrike" cap="none" normalizeH="0" baseline="0" dirty="0" smtClean="0">
                          <a:ln>
                            <a:noFill/>
                          </a:ln>
                          <a:effectLst/>
                          <a:latin typeface="Times New Roman" panose="02020603050405020304" pitchFamily="18" charset="0"/>
                          <a:cs typeface="Times New Roman" panose="02020603050405020304" pitchFamily="18" charset="0"/>
                        </a:rPr>
                        <a:t>0</a:t>
                      </a:r>
                      <a:endPar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marT="45709" marB="45709" anchor="ctr" horzOverflow="overflow">
                    <a:lnL w="12700" cmpd="sng">
                      <a:solidFill>
                        <a:srgbClr val="285301"/>
                      </a:solidFill>
                    </a:lnL>
                    <a:lnR w="12700" cmpd="sng">
                      <a:solidFill>
                        <a:srgbClr val="285301"/>
                      </a:solidFill>
                    </a:lnR>
                    <a:lnT w="12700" cmpd="sng">
                      <a:solidFill>
                        <a:srgbClr val="285301"/>
                      </a:solidFill>
                    </a:lnT>
                    <a:lnB w="12700" cmpd="sng">
                      <a:solidFill>
                        <a:srgbClr val="285301"/>
                      </a:solidFill>
                    </a:lnB>
                    <a:lnTlToBr w="12700" cmpd="sng">
                      <a:noFill/>
                      <a:prstDash val="solid"/>
                    </a:lnTlToBr>
                    <a:lnBlToTr w="12700" cmpd="sng">
                      <a:noFill/>
                      <a:prstDash val="solid"/>
                    </a:lnBlToTr>
                    <a:noFill/>
                  </a:tcPr>
                </a:tc>
                <a:tc>
                  <a:txBody>
                    <a:bodyPr/>
                    <a:lstStyle>
                      <a:lvl1pPr marL="0" algn="l" defTabSz="914286" rtl="0" eaLnBrk="1" latinLnBrk="0" hangingPunct="1">
                        <a:defRPr sz="1700" kern="1200">
                          <a:solidFill>
                            <a:schemeClr val="tx1"/>
                          </a:solidFill>
                          <a:latin typeface="微软雅黑"/>
                          <a:ea typeface="微软雅黑"/>
                        </a:defRPr>
                      </a:lvl1pPr>
                      <a:lvl2pPr marL="457143" algn="l" defTabSz="914286" rtl="0" eaLnBrk="1" latinLnBrk="0" hangingPunct="1">
                        <a:defRPr sz="1700" kern="1200">
                          <a:solidFill>
                            <a:schemeClr val="tx1"/>
                          </a:solidFill>
                          <a:latin typeface="微软雅黑"/>
                          <a:ea typeface="微软雅黑"/>
                        </a:defRPr>
                      </a:lvl2pPr>
                      <a:lvl3pPr marL="914286" algn="l" defTabSz="914286" rtl="0" eaLnBrk="1" latinLnBrk="0" hangingPunct="1">
                        <a:defRPr sz="1700" kern="1200">
                          <a:solidFill>
                            <a:schemeClr val="tx1"/>
                          </a:solidFill>
                          <a:latin typeface="微软雅黑"/>
                          <a:ea typeface="微软雅黑"/>
                        </a:defRPr>
                      </a:lvl3pPr>
                      <a:lvl4pPr marL="1371430" algn="l" defTabSz="914286" rtl="0" eaLnBrk="1" latinLnBrk="0" hangingPunct="1">
                        <a:defRPr sz="1700" kern="1200">
                          <a:solidFill>
                            <a:schemeClr val="tx1"/>
                          </a:solidFill>
                          <a:latin typeface="微软雅黑"/>
                          <a:ea typeface="微软雅黑"/>
                        </a:defRPr>
                      </a:lvl4pPr>
                      <a:lvl5pPr marL="1828573" algn="l" defTabSz="914286" rtl="0" eaLnBrk="1" latinLnBrk="0" hangingPunct="1">
                        <a:defRPr sz="1700" kern="1200">
                          <a:solidFill>
                            <a:schemeClr val="tx1"/>
                          </a:solidFill>
                          <a:latin typeface="微软雅黑"/>
                          <a:ea typeface="微软雅黑"/>
                        </a:defRPr>
                      </a:lvl5pPr>
                      <a:lvl6pPr marL="2285718" algn="l" defTabSz="914286" rtl="0" eaLnBrk="1" latinLnBrk="0" hangingPunct="1">
                        <a:defRPr sz="1700" kern="1200">
                          <a:solidFill>
                            <a:schemeClr val="tx1"/>
                          </a:solidFill>
                          <a:latin typeface="微软雅黑"/>
                          <a:ea typeface="微软雅黑"/>
                        </a:defRPr>
                      </a:lvl6pPr>
                      <a:lvl7pPr marL="2742861" algn="l" defTabSz="914286" rtl="0" eaLnBrk="1" latinLnBrk="0" hangingPunct="1">
                        <a:defRPr sz="1700" kern="1200">
                          <a:solidFill>
                            <a:schemeClr val="tx1"/>
                          </a:solidFill>
                          <a:latin typeface="微软雅黑"/>
                          <a:ea typeface="微软雅黑"/>
                        </a:defRPr>
                      </a:lvl7pPr>
                      <a:lvl8pPr marL="3200004" algn="l" defTabSz="914286" rtl="0" eaLnBrk="1" latinLnBrk="0" hangingPunct="1">
                        <a:defRPr sz="1700" kern="1200">
                          <a:solidFill>
                            <a:schemeClr val="tx1"/>
                          </a:solidFill>
                          <a:latin typeface="微软雅黑"/>
                          <a:ea typeface="微软雅黑"/>
                        </a:defRPr>
                      </a:lvl8pPr>
                      <a:lvl9pPr marL="3657149" algn="l" defTabSz="914286" rtl="0" eaLnBrk="1" latinLnBrk="0" hangingPunct="1">
                        <a:defRPr sz="1700" kern="1200">
                          <a:solidFill>
                            <a:schemeClr val="tx1"/>
                          </a:solidFill>
                          <a:latin typeface="微软雅黑"/>
                          <a:ea typeface="微软雅黑"/>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u="none" strike="noStrike" cap="none" normalizeH="0" baseline="0" dirty="0" smtClean="0">
                          <a:ln>
                            <a:noFill/>
                          </a:ln>
                          <a:effectLst/>
                          <a:latin typeface="Times New Roman" panose="02020603050405020304" pitchFamily="18" charset="0"/>
                          <a:cs typeface="Times New Roman" panose="02020603050405020304" pitchFamily="18" charset="0"/>
                        </a:rPr>
                        <a:t>0</a:t>
                      </a:r>
                      <a:endPar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marT="45709" marB="45709" anchor="ctr" horzOverflow="overflow">
                    <a:lnL w="12700" cmpd="sng">
                      <a:solidFill>
                        <a:srgbClr val="285301"/>
                      </a:solidFill>
                    </a:lnL>
                    <a:lnR w="12700" cmpd="sng">
                      <a:solidFill>
                        <a:srgbClr val="285301"/>
                      </a:solidFill>
                    </a:lnR>
                    <a:lnT w="12700" cmpd="sng">
                      <a:solidFill>
                        <a:srgbClr val="285301"/>
                      </a:solidFill>
                    </a:lnT>
                    <a:lnB w="12700" cmpd="sng">
                      <a:solidFill>
                        <a:srgbClr val="285301"/>
                      </a:solidFill>
                    </a:lnB>
                    <a:lnTlToBr w="12700" cmpd="sng">
                      <a:noFill/>
                      <a:prstDash val="solid"/>
                    </a:lnTlToBr>
                    <a:lnBlToTr w="12700" cmpd="sng">
                      <a:noFill/>
                      <a:prstDash val="solid"/>
                    </a:lnBlToTr>
                    <a:noFill/>
                  </a:tcPr>
                </a:tc>
              </a:tr>
              <a:tr h="396000">
                <a:tc vMerge="1">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marT="45709" marB="45709" anchor="ctr" horzOverflow="overflow"/>
                </a:tc>
                <a:tc>
                  <a:txBody>
                    <a:bodyPr/>
                    <a:lstStyle>
                      <a:lvl1pPr marL="0" algn="l" defTabSz="914286" rtl="0" eaLnBrk="1" latinLnBrk="0" hangingPunct="1">
                        <a:defRPr sz="1700" kern="1200">
                          <a:solidFill>
                            <a:schemeClr val="tx1"/>
                          </a:solidFill>
                          <a:latin typeface="微软雅黑"/>
                          <a:ea typeface="微软雅黑"/>
                        </a:defRPr>
                      </a:lvl1pPr>
                      <a:lvl2pPr marL="457143" algn="l" defTabSz="914286" rtl="0" eaLnBrk="1" latinLnBrk="0" hangingPunct="1">
                        <a:defRPr sz="1700" kern="1200">
                          <a:solidFill>
                            <a:schemeClr val="tx1"/>
                          </a:solidFill>
                          <a:latin typeface="微软雅黑"/>
                          <a:ea typeface="微软雅黑"/>
                        </a:defRPr>
                      </a:lvl2pPr>
                      <a:lvl3pPr marL="914286" algn="l" defTabSz="914286" rtl="0" eaLnBrk="1" latinLnBrk="0" hangingPunct="1">
                        <a:defRPr sz="1700" kern="1200">
                          <a:solidFill>
                            <a:schemeClr val="tx1"/>
                          </a:solidFill>
                          <a:latin typeface="微软雅黑"/>
                          <a:ea typeface="微软雅黑"/>
                        </a:defRPr>
                      </a:lvl3pPr>
                      <a:lvl4pPr marL="1371430" algn="l" defTabSz="914286" rtl="0" eaLnBrk="1" latinLnBrk="0" hangingPunct="1">
                        <a:defRPr sz="1700" kern="1200">
                          <a:solidFill>
                            <a:schemeClr val="tx1"/>
                          </a:solidFill>
                          <a:latin typeface="微软雅黑"/>
                          <a:ea typeface="微软雅黑"/>
                        </a:defRPr>
                      </a:lvl4pPr>
                      <a:lvl5pPr marL="1828573" algn="l" defTabSz="914286" rtl="0" eaLnBrk="1" latinLnBrk="0" hangingPunct="1">
                        <a:defRPr sz="1700" kern="1200">
                          <a:solidFill>
                            <a:schemeClr val="tx1"/>
                          </a:solidFill>
                          <a:latin typeface="微软雅黑"/>
                          <a:ea typeface="微软雅黑"/>
                        </a:defRPr>
                      </a:lvl5pPr>
                      <a:lvl6pPr marL="2285718" algn="l" defTabSz="914286" rtl="0" eaLnBrk="1" latinLnBrk="0" hangingPunct="1">
                        <a:defRPr sz="1700" kern="1200">
                          <a:solidFill>
                            <a:schemeClr val="tx1"/>
                          </a:solidFill>
                          <a:latin typeface="微软雅黑"/>
                          <a:ea typeface="微软雅黑"/>
                        </a:defRPr>
                      </a:lvl6pPr>
                      <a:lvl7pPr marL="2742861" algn="l" defTabSz="914286" rtl="0" eaLnBrk="1" latinLnBrk="0" hangingPunct="1">
                        <a:defRPr sz="1700" kern="1200">
                          <a:solidFill>
                            <a:schemeClr val="tx1"/>
                          </a:solidFill>
                          <a:latin typeface="微软雅黑"/>
                          <a:ea typeface="微软雅黑"/>
                        </a:defRPr>
                      </a:lvl7pPr>
                      <a:lvl8pPr marL="3200004" algn="l" defTabSz="914286" rtl="0" eaLnBrk="1" latinLnBrk="0" hangingPunct="1">
                        <a:defRPr sz="1700" kern="1200">
                          <a:solidFill>
                            <a:schemeClr val="tx1"/>
                          </a:solidFill>
                          <a:latin typeface="微软雅黑"/>
                          <a:ea typeface="微软雅黑"/>
                        </a:defRPr>
                      </a:lvl8pPr>
                      <a:lvl9pPr marL="3657149" algn="l" defTabSz="914286" rtl="0" eaLnBrk="1" latinLnBrk="0" hangingPunct="1">
                        <a:defRPr sz="1700" kern="1200">
                          <a:solidFill>
                            <a:schemeClr val="tx1"/>
                          </a:solidFill>
                          <a:latin typeface="微软雅黑"/>
                          <a:ea typeface="微软雅黑"/>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u="none" strike="noStrike" cap="none" normalizeH="0" baseline="0" dirty="0" smtClean="0">
                          <a:ln>
                            <a:noFill/>
                          </a:ln>
                          <a:effectLst/>
                          <a:latin typeface="Times New Roman" panose="02020603050405020304" pitchFamily="18" charset="0"/>
                          <a:cs typeface="Times New Roman" panose="02020603050405020304" pitchFamily="18" charset="0"/>
                        </a:rPr>
                        <a:t>0</a:t>
                      </a:r>
                      <a:endPar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marT="45709" marB="45709" anchor="ctr" horzOverflow="overflow">
                    <a:lnL w="12700" cmpd="sng">
                      <a:solidFill>
                        <a:srgbClr val="285301"/>
                      </a:solidFill>
                    </a:lnL>
                    <a:lnR w="12700" cmpd="sng">
                      <a:solidFill>
                        <a:srgbClr val="285301"/>
                      </a:solidFill>
                    </a:lnR>
                    <a:lnT w="12700" cmpd="sng">
                      <a:solidFill>
                        <a:srgbClr val="285301"/>
                      </a:solidFill>
                    </a:lnT>
                    <a:lnB w="12700" cmpd="sng">
                      <a:solidFill>
                        <a:srgbClr val="285301"/>
                      </a:solidFill>
                    </a:lnB>
                    <a:lnTlToBr w="12700" cmpd="sng">
                      <a:noFill/>
                      <a:prstDash val="solid"/>
                    </a:lnTlToBr>
                    <a:lnBlToTr w="12700" cmpd="sng">
                      <a:noFill/>
                      <a:prstDash val="solid"/>
                    </a:lnBlToTr>
                    <a:noFill/>
                  </a:tcPr>
                </a:tc>
                <a:tc>
                  <a:txBody>
                    <a:bodyPr/>
                    <a:lstStyle>
                      <a:lvl1pPr marL="0" algn="l" defTabSz="914286" rtl="0" eaLnBrk="1" latinLnBrk="0" hangingPunct="1">
                        <a:defRPr sz="1700" kern="1200">
                          <a:solidFill>
                            <a:schemeClr val="tx1"/>
                          </a:solidFill>
                          <a:latin typeface="微软雅黑"/>
                          <a:ea typeface="微软雅黑"/>
                        </a:defRPr>
                      </a:lvl1pPr>
                      <a:lvl2pPr marL="457143" algn="l" defTabSz="914286" rtl="0" eaLnBrk="1" latinLnBrk="0" hangingPunct="1">
                        <a:defRPr sz="1700" kern="1200">
                          <a:solidFill>
                            <a:schemeClr val="tx1"/>
                          </a:solidFill>
                          <a:latin typeface="微软雅黑"/>
                          <a:ea typeface="微软雅黑"/>
                        </a:defRPr>
                      </a:lvl2pPr>
                      <a:lvl3pPr marL="914286" algn="l" defTabSz="914286" rtl="0" eaLnBrk="1" latinLnBrk="0" hangingPunct="1">
                        <a:defRPr sz="1700" kern="1200">
                          <a:solidFill>
                            <a:schemeClr val="tx1"/>
                          </a:solidFill>
                          <a:latin typeface="微软雅黑"/>
                          <a:ea typeface="微软雅黑"/>
                        </a:defRPr>
                      </a:lvl3pPr>
                      <a:lvl4pPr marL="1371430" algn="l" defTabSz="914286" rtl="0" eaLnBrk="1" latinLnBrk="0" hangingPunct="1">
                        <a:defRPr sz="1700" kern="1200">
                          <a:solidFill>
                            <a:schemeClr val="tx1"/>
                          </a:solidFill>
                          <a:latin typeface="微软雅黑"/>
                          <a:ea typeface="微软雅黑"/>
                        </a:defRPr>
                      </a:lvl4pPr>
                      <a:lvl5pPr marL="1828573" algn="l" defTabSz="914286" rtl="0" eaLnBrk="1" latinLnBrk="0" hangingPunct="1">
                        <a:defRPr sz="1700" kern="1200">
                          <a:solidFill>
                            <a:schemeClr val="tx1"/>
                          </a:solidFill>
                          <a:latin typeface="微软雅黑"/>
                          <a:ea typeface="微软雅黑"/>
                        </a:defRPr>
                      </a:lvl5pPr>
                      <a:lvl6pPr marL="2285718" algn="l" defTabSz="914286" rtl="0" eaLnBrk="1" latinLnBrk="0" hangingPunct="1">
                        <a:defRPr sz="1700" kern="1200">
                          <a:solidFill>
                            <a:schemeClr val="tx1"/>
                          </a:solidFill>
                          <a:latin typeface="微软雅黑"/>
                          <a:ea typeface="微软雅黑"/>
                        </a:defRPr>
                      </a:lvl6pPr>
                      <a:lvl7pPr marL="2742861" algn="l" defTabSz="914286" rtl="0" eaLnBrk="1" latinLnBrk="0" hangingPunct="1">
                        <a:defRPr sz="1700" kern="1200">
                          <a:solidFill>
                            <a:schemeClr val="tx1"/>
                          </a:solidFill>
                          <a:latin typeface="微软雅黑"/>
                          <a:ea typeface="微软雅黑"/>
                        </a:defRPr>
                      </a:lvl7pPr>
                      <a:lvl8pPr marL="3200004" algn="l" defTabSz="914286" rtl="0" eaLnBrk="1" latinLnBrk="0" hangingPunct="1">
                        <a:defRPr sz="1700" kern="1200">
                          <a:solidFill>
                            <a:schemeClr val="tx1"/>
                          </a:solidFill>
                          <a:latin typeface="微软雅黑"/>
                          <a:ea typeface="微软雅黑"/>
                        </a:defRPr>
                      </a:lvl8pPr>
                      <a:lvl9pPr marL="3657149" algn="l" defTabSz="914286" rtl="0" eaLnBrk="1" latinLnBrk="0" hangingPunct="1">
                        <a:defRPr sz="1700" kern="1200">
                          <a:solidFill>
                            <a:schemeClr val="tx1"/>
                          </a:solidFill>
                          <a:latin typeface="微软雅黑"/>
                          <a:ea typeface="微软雅黑"/>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u="none" strike="noStrike" cap="none" normalizeH="0" baseline="0" dirty="0" smtClean="0">
                          <a:ln>
                            <a:noFill/>
                          </a:ln>
                          <a:effectLst/>
                          <a:latin typeface="Times New Roman" panose="02020603050405020304" pitchFamily="18" charset="0"/>
                          <a:cs typeface="Times New Roman" panose="02020603050405020304" pitchFamily="18" charset="0"/>
                        </a:rPr>
                        <a:t>0</a:t>
                      </a:r>
                      <a:endPar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marT="45709" marB="45709" anchor="ctr" horzOverflow="overflow">
                    <a:lnL w="12700" cmpd="sng">
                      <a:solidFill>
                        <a:srgbClr val="285301"/>
                      </a:solidFill>
                    </a:lnL>
                    <a:lnR w="12700" cmpd="sng">
                      <a:solidFill>
                        <a:srgbClr val="285301"/>
                      </a:solidFill>
                    </a:lnR>
                    <a:lnT w="12700" cmpd="sng">
                      <a:solidFill>
                        <a:srgbClr val="285301"/>
                      </a:solidFill>
                    </a:lnT>
                    <a:lnB w="12700" cmpd="sng">
                      <a:solidFill>
                        <a:srgbClr val="285301"/>
                      </a:solidFill>
                    </a:lnB>
                    <a:lnTlToBr w="12700" cmpd="sng">
                      <a:noFill/>
                      <a:prstDash val="solid"/>
                    </a:lnTlToBr>
                    <a:lnBlToTr w="12700" cmpd="sng">
                      <a:noFill/>
                      <a:prstDash val="solid"/>
                    </a:lnBlToTr>
                    <a:noFill/>
                  </a:tcPr>
                </a:tc>
                <a:tc>
                  <a:txBody>
                    <a:bodyPr/>
                    <a:lstStyle>
                      <a:lvl1pPr marL="0" algn="l" defTabSz="914286" rtl="0" eaLnBrk="1" latinLnBrk="0" hangingPunct="1">
                        <a:defRPr sz="1700" kern="1200">
                          <a:solidFill>
                            <a:schemeClr val="tx1"/>
                          </a:solidFill>
                          <a:latin typeface="微软雅黑"/>
                          <a:ea typeface="微软雅黑"/>
                        </a:defRPr>
                      </a:lvl1pPr>
                      <a:lvl2pPr marL="457143" algn="l" defTabSz="914286" rtl="0" eaLnBrk="1" latinLnBrk="0" hangingPunct="1">
                        <a:defRPr sz="1700" kern="1200">
                          <a:solidFill>
                            <a:schemeClr val="tx1"/>
                          </a:solidFill>
                          <a:latin typeface="微软雅黑"/>
                          <a:ea typeface="微软雅黑"/>
                        </a:defRPr>
                      </a:lvl2pPr>
                      <a:lvl3pPr marL="914286" algn="l" defTabSz="914286" rtl="0" eaLnBrk="1" latinLnBrk="0" hangingPunct="1">
                        <a:defRPr sz="1700" kern="1200">
                          <a:solidFill>
                            <a:schemeClr val="tx1"/>
                          </a:solidFill>
                          <a:latin typeface="微软雅黑"/>
                          <a:ea typeface="微软雅黑"/>
                        </a:defRPr>
                      </a:lvl3pPr>
                      <a:lvl4pPr marL="1371430" algn="l" defTabSz="914286" rtl="0" eaLnBrk="1" latinLnBrk="0" hangingPunct="1">
                        <a:defRPr sz="1700" kern="1200">
                          <a:solidFill>
                            <a:schemeClr val="tx1"/>
                          </a:solidFill>
                          <a:latin typeface="微软雅黑"/>
                          <a:ea typeface="微软雅黑"/>
                        </a:defRPr>
                      </a:lvl4pPr>
                      <a:lvl5pPr marL="1828573" algn="l" defTabSz="914286" rtl="0" eaLnBrk="1" latinLnBrk="0" hangingPunct="1">
                        <a:defRPr sz="1700" kern="1200">
                          <a:solidFill>
                            <a:schemeClr val="tx1"/>
                          </a:solidFill>
                          <a:latin typeface="微软雅黑"/>
                          <a:ea typeface="微软雅黑"/>
                        </a:defRPr>
                      </a:lvl5pPr>
                      <a:lvl6pPr marL="2285718" algn="l" defTabSz="914286" rtl="0" eaLnBrk="1" latinLnBrk="0" hangingPunct="1">
                        <a:defRPr sz="1700" kern="1200">
                          <a:solidFill>
                            <a:schemeClr val="tx1"/>
                          </a:solidFill>
                          <a:latin typeface="微软雅黑"/>
                          <a:ea typeface="微软雅黑"/>
                        </a:defRPr>
                      </a:lvl6pPr>
                      <a:lvl7pPr marL="2742861" algn="l" defTabSz="914286" rtl="0" eaLnBrk="1" latinLnBrk="0" hangingPunct="1">
                        <a:defRPr sz="1700" kern="1200">
                          <a:solidFill>
                            <a:schemeClr val="tx1"/>
                          </a:solidFill>
                          <a:latin typeface="微软雅黑"/>
                          <a:ea typeface="微软雅黑"/>
                        </a:defRPr>
                      </a:lvl7pPr>
                      <a:lvl8pPr marL="3200004" algn="l" defTabSz="914286" rtl="0" eaLnBrk="1" latinLnBrk="0" hangingPunct="1">
                        <a:defRPr sz="1700" kern="1200">
                          <a:solidFill>
                            <a:schemeClr val="tx1"/>
                          </a:solidFill>
                          <a:latin typeface="微软雅黑"/>
                          <a:ea typeface="微软雅黑"/>
                        </a:defRPr>
                      </a:lvl8pPr>
                      <a:lvl9pPr marL="3657149" algn="l" defTabSz="914286" rtl="0" eaLnBrk="1" latinLnBrk="0" hangingPunct="1">
                        <a:defRPr sz="1700" kern="1200">
                          <a:solidFill>
                            <a:schemeClr val="tx1"/>
                          </a:solidFill>
                          <a:latin typeface="微软雅黑"/>
                          <a:ea typeface="微软雅黑"/>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u="none" strike="noStrike" cap="none" normalizeH="0" baseline="0" dirty="0" smtClean="0">
                          <a:ln>
                            <a:noFill/>
                          </a:ln>
                          <a:effectLst/>
                          <a:latin typeface="Times New Roman" panose="02020603050405020304" pitchFamily="18" charset="0"/>
                          <a:cs typeface="Times New Roman" panose="02020603050405020304" pitchFamily="18" charset="0"/>
                        </a:rPr>
                        <a:t>1</a:t>
                      </a:r>
                      <a:endPar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marT="45709" marB="45709" anchor="ctr" horzOverflow="overflow">
                    <a:lnL w="12700" cmpd="sng">
                      <a:solidFill>
                        <a:srgbClr val="285301"/>
                      </a:solidFill>
                    </a:lnL>
                    <a:lnR w="12700" cmpd="sng">
                      <a:solidFill>
                        <a:srgbClr val="285301"/>
                      </a:solidFill>
                    </a:lnR>
                    <a:lnT w="12700" cmpd="sng">
                      <a:solidFill>
                        <a:srgbClr val="285301"/>
                      </a:solidFill>
                    </a:lnT>
                    <a:lnB w="12700" cmpd="sng">
                      <a:solidFill>
                        <a:srgbClr val="285301"/>
                      </a:solidFill>
                    </a:lnB>
                    <a:lnTlToBr w="12700" cmpd="sng">
                      <a:noFill/>
                      <a:prstDash val="solid"/>
                    </a:lnTlToBr>
                    <a:lnBlToTr w="12700" cmpd="sng">
                      <a:noFill/>
                      <a:prstDash val="solid"/>
                    </a:lnBlToTr>
                    <a:noFill/>
                  </a:tcPr>
                </a:tc>
                <a:tc>
                  <a:txBody>
                    <a:bodyPr/>
                    <a:lstStyle>
                      <a:lvl1pPr marL="0" algn="l" defTabSz="914286" rtl="0" eaLnBrk="1" latinLnBrk="0" hangingPunct="1">
                        <a:defRPr sz="1700" kern="1200">
                          <a:solidFill>
                            <a:schemeClr val="tx1"/>
                          </a:solidFill>
                          <a:latin typeface="微软雅黑"/>
                          <a:ea typeface="微软雅黑"/>
                        </a:defRPr>
                      </a:lvl1pPr>
                      <a:lvl2pPr marL="457143" algn="l" defTabSz="914286" rtl="0" eaLnBrk="1" latinLnBrk="0" hangingPunct="1">
                        <a:defRPr sz="1700" kern="1200">
                          <a:solidFill>
                            <a:schemeClr val="tx1"/>
                          </a:solidFill>
                          <a:latin typeface="微软雅黑"/>
                          <a:ea typeface="微软雅黑"/>
                        </a:defRPr>
                      </a:lvl2pPr>
                      <a:lvl3pPr marL="914286" algn="l" defTabSz="914286" rtl="0" eaLnBrk="1" latinLnBrk="0" hangingPunct="1">
                        <a:defRPr sz="1700" kern="1200">
                          <a:solidFill>
                            <a:schemeClr val="tx1"/>
                          </a:solidFill>
                          <a:latin typeface="微软雅黑"/>
                          <a:ea typeface="微软雅黑"/>
                        </a:defRPr>
                      </a:lvl3pPr>
                      <a:lvl4pPr marL="1371430" algn="l" defTabSz="914286" rtl="0" eaLnBrk="1" latinLnBrk="0" hangingPunct="1">
                        <a:defRPr sz="1700" kern="1200">
                          <a:solidFill>
                            <a:schemeClr val="tx1"/>
                          </a:solidFill>
                          <a:latin typeface="微软雅黑"/>
                          <a:ea typeface="微软雅黑"/>
                        </a:defRPr>
                      </a:lvl4pPr>
                      <a:lvl5pPr marL="1828573" algn="l" defTabSz="914286" rtl="0" eaLnBrk="1" latinLnBrk="0" hangingPunct="1">
                        <a:defRPr sz="1700" kern="1200">
                          <a:solidFill>
                            <a:schemeClr val="tx1"/>
                          </a:solidFill>
                          <a:latin typeface="微软雅黑"/>
                          <a:ea typeface="微软雅黑"/>
                        </a:defRPr>
                      </a:lvl5pPr>
                      <a:lvl6pPr marL="2285718" algn="l" defTabSz="914286" rtl="0" eaLnBrk="1" latinLnBrk="0" hangingPunct="1">
                        <a:defRPr sz="1700" kern="1200">
                          <a:solidFill>
                            <a:schemeClr val="tx1"/>
                          </a:solidFill>
                          <a:latin typeface="微软雅黑"/>
                          <a:ea typeface="微软雅黑"/>
                        </a:defRPr>
                      </a:lvl6pPr>
                      <a:lvl7pPr marL="2742861" algn="l" defTabSz="914286" rtl="0" eaLnBrk="1" latinLnBrk="0" hangingPunct="1">
                        <a:defRPr sz="1700" kern="1200">
                          <a:solidFill>
                            <a:schemeClr val="tx1"/>
                          </a:solidFill>
                          <a:latin typeface="微软雅黑"/>
                          <a:ea typeface="微软雅黑"/>
                        </a:defRPr>
                      </a:lvl7pPr>
                      <a:lvl8pPr marL="3200004" algn="l" defTabSz="914286" rtl="0" eaLnBrk="1" latinLnBrk="0" hangingPunct="1">
                        <a:defRPr sz="1700" kern="1200">
                          <a:solidFill>
                            <a:schemeClr val="tx1"/>
                          </a:solidFill>
                          <a:latin typeface="微软雅黑"/>
                          <a:ea typeface="微软雅黑"/>
                        </a:defRPr>
                      </a:lvl8pPr>
                      <a:lvl9pPr marL="3657149" algn="l" defTabSz="914286" rtl="0" eaLnBrk="1" latinLnBrk="0" hangingPunct="1">
                        <a:defRPr sz="1700" kern="1200">
                          <a:solidFill>
                            <a:schemeClr val="tx1"/>
                          </a:solidFill>
                          <a:latin typeface="微软雅黑"/>
                          <a:ea typeface="微软雅黑"/>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u="none" strike="noStrike" cap="none" normalizeH="0" baseline="0" dirty="0" smtClean="0">
                          <a:ln>
                            <a:noFill/>
                          </a:ln>
                          <a:effectLst/>
                          <a:latin typeface="Times New Roman" panose="02020603050405020304" pitchFamily="18" charset="0"/>
                          <a:cs typeface="Times New Roman" panose="02020603050405020304" pitchFamily="18" charset="0"/>
                        </a:rPr>
                        <a:t>0</a:t>
                      </a:r>
                      <a:endPar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marT="45709" marB="45709" anchor="ctr" horzOverflow="overflow">
                    <a:lnL w="12700" cmpd="sng">
                      <a:solidFill>
                        <a:srgbClr val="285301"/>
                      </a:solidFill>
                    </a:lnL>
                    <a:lnR w="12700" cmpd="sng">
                      <a:solidFill>
                        <a:srgbClr val="285301"/>
                      </a:solidFill>
                    </a:lnR>
                    <a:lnT w="12700" cmpd="sng">
                      <a:solidFill>
                        <a:srgbClr val="285301"/>
                      </a:solidFill>
                    </a:lnT>
                    <a:lnB w="12700" cmpd="sng">
                      <a:solidFill>
                        <a:srgbClr val="285301"/>
                      </a:solidFill>
                    </a:lnB>
                    <a:lnTlToBr w="12700" cmpd="sng">
                      <a:noFill/>
                      <a:prstDash val="solid"/>
                    </a:lnTlToBr>
                    <a:lnBlToTr w="12700" cmpd="sng">
                      <a:noFill/>
                      <a:prstDash val="solid"/>
                    </a:lnBlToTr>
                    <a:noFill/>
                  </a:tcPr>
                </a:tc>
              </a:tr>
            </a:tbl>
          </a:graphicData>
        </a:graphic>
      </p:graphicFrame>
      <p:graphicFrame>
        <p:nvGraphicFramePr>
          <p:cNvPr id="11" name="Group 147"/>
          <p:cNvGraphicFramePr>
            <a:graphicFrameLocks noGrp="1"/>
          </p:cNvGraphicFramePr>
          <p:nvPr>
            <p:extLst>
              <p:ext uri="{D42A27DB-BD31-4B8C-83A1-F6EECF244321}">
                <p14:modId xmlns:p14="http://schemas.microsoft.com/office/powerpoint/2010/main" val="7667539"/>
              </p:ext>
            </p:extLst>
          </p:nvPr>
        </p:nvGraphicFramePr>
        <p:xfrm>
          <a:off x="4742086" y="3145240"/>
          <a:ext cx="2484000" cy="1584872"/>
        </p:xfrm>
        <a:graphic>
          <a:graphicData uri="http://schemas.openxmlformats.org/drawingml/2006/table">
            <a:tbl>
              <a:tblPr/>
              <a:tblGrid>
                <a:gridCol w="612000"/>
                <a:gridCol w="468000"/>
                <a:gridCol w="468000"/>
                <a:gridCol w="468000"/>
                <a:gridCol w="468000"/>
              </a:tblGrid>
              <a:tr h="396000">
                <a:tc rowSpan="4">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dirty="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Q</a:t>
                      </a:r>
                      <a:r>
                        <a:rPr kumimoji="0" lang="en-US" altLang="zh-CN" sz="2000" b="0" i="0" u="none" strike="noStrike" cap="none" normalizeH="0" baseline="-25000" dirty="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5</a:t>
                      </a:r>
                      <a:r>
                        <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a:t>
                      </a:r>
                    </a:p>
                  </a:txBody>
                  <a:tcPr marT="45709" marB="45709" anchor="ctr" horzOverflow="overflow">
                    <a:lnL w="12700" cap="flat" cmpd="sng" algn="ctr">
                      <a:solidFill>
                        <a:sysClr val="window" lastClr="FFFFFF"/>
                      </a:solidFill>
                      <a:prstDash val="solid"/>
                      <a:round/>
                      <a:headEnd type="none" w="med" len="med"/>
                      <a:tailEnd type="none" w="med" len="med"/>
                    </a:lnL>
                    <a:lnR w="12700" cmpd="sng">
                      <a:solidFill>
                        <a:srgbClr val="285301"/>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286" rtl="0" eaLnBrk="1" latinLnBrk="0" hangingPunct="1">
                        <a:defRPr sz="1700" kern="1200">
                          <a:solidFill>
                            <a:schemeClr val="tx1"/>
                          </a:solidFill>
                          <a:latin typeface="微软雅黑"/>
                          <a:ea typeface="微软雅黑"/>
                        </a:defRPr>
                      </a:lvl1pPr>
                      <a:lvl2pPr marL="457143" algn="l" defTabSz="914286" rtl="0" eaLnBrk="1" latinLnBrk="0" hangingPunct="1">
                        <a:defRPr sz="1700" kern="1200">
                          <a:solidFill>
                            <a:schemeClr val="tx1"/>
                          </a:solidFill>
                          <a:latin typeface="微软雅黑"/>
                          <a:ea typeface="微软雅黑"/>
                        </a:defRPr>
                      </a:lvl2pPr>
                      <a:lvl3pPr marL="914286" algn="l" defTabSz="914286" rtl="0" eaLnBrk="1" latinLnBrk="0" hangingPunct="1">
                        <a:defRPr sz="1700" kern="1200">
                          <a:solidFill>
                            <a:schemeClr val="tx1"/>
                          </a:solidFill>
                          <a:latin typeface="微软雅黑"/>
                          <a:ea typeface="微软雅黑"/>
                        </a:defRPr>
                      </a:lvl3pPr>
                      <a:lvl4pPr marL="1371430" algn="l" defTabSz="914286" rtl="0" eaLnBrk="1" latinLnBrk="0" hangingPunct="1">
                        <a:defRPr sz="1700" kern="1200">
                          <a:solidFill>
                            <a:schemeClr val="tx1"/>
                          </a:solidFill>
                          <a:latin typeface="微软雅黑"/>
                          <a:ea typeface="微软雅黑"/>
                        </a:defRPr>
                      </a:lvl4pPr>
                      <a:lvl5pPr marL="1828573" algn="l" defTabSz="914286" rtl="0" eaLnBrk="1" latinLnBrk="0" hangingPunct="1">
                        <a:defRPr sz="1700" kern="1200">
                          <a:solidFill>
                            <a:schemeClr val="tx1"/>
                          </a:solidFill>
                          <a:latin typeface="微软雅黑"/>
                          <a:ea typeface="微软雅黑"/>
                        </a:defRPr>
                      </a:lvl5pPr>
                      <a:lvl6pPr marL="2285718" algn="l" defTabSz="914286" rtl="0" eaLnBrk="1" latinLnBrk="0" hangingPunct="1">
                        <a:defRPr sz="1700" kern="1200">
                          <a:solidFill>
                            <a:schemeClr val="tx1"/>
                          </a:solidFill>
                          <a:latin typeface="微软雅黑"/>
                          <a:ea typeface="微软雅黑"/>
                        </a:defRPr>
                      </a:lvl6pPr>
                      <a:lvl7pPr marL="2742861" algn="l" defTabSz="914286" rtl="0" eaLnBrk="1" latinLnBrk="0" hangingPunct="1">
                        <a:defRPr sz="1700" kern="1200">
                          <a:solidFill>
                            <a:schemeClr val="tx1"/>
                          </a:solidFill>
                          <a:latin typeface="微软雅黑"/>
                          <a:ea typeface="微软雅黑"/>
                        </a:defRPr>
                      </a:lvl7pPr>
                      <a:lvl8pPr marL="3200004" algn="l" defTabSz="914286" rtl="0" eaLnBrk="1" latinLnBrk="0" hangingPunct="1">
                        <a:defRPr sz="1700" kern="1200">
                          <a:solidFill>
                            <a:schemeClr val="tx1"/>
                          </a:solidFill>
                          <a:latin typeface="微软雅黑"/>
                          <a:ea typeface="微软雅黑"/>
                        </a:defRPr>
                      </a:lvl8pPr>
                      <a:lvl9pPr marL="3657149" algn="l" defTabSz="914286" rtl="0" eaLnBrk="1" latinLnBrk="0" hangingPunct="1">
                        <a:defRPr sz="1700" kern="1200">
                          <a:solidFill>
                            <a:schemeClr val="tx1"/>
                          </a:solidFill>
                          <a:latin typeface="微软雅黑"/>
                          <a:ea typeface="微软雅黑"/>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u="none" strike="noStrike" cap="none" normalizeH="0" baseline="0" dirty="0" smtClean="0">
                          <a:ln>
                            <a:noFill/>
                          </a:ln>
                          <a:effectLst/>
                          <a:latin typeface="Times New Roman" panose="02020603050405020304" pitchFamily="18" charset="0"/>
                          <a:cs typeface="Times New Roman" panose="02020603050405020304" pitchFamily="18" charset="0"/>
                        </a:rPr>
                        <a:t>0</a:t>
                      </a:r>
                      <a:endPar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marT="45709" marB="45709" anchor="ctr" horzOverflow="overflow">
                    <a:lnL w="12700" cmpd="sng">
                      <a:solidFill>
                        <a:srgbClr val="285301"/>
                      </a:solidFill>
                    </a:lnL>
                    <a:lnR w="12700" cmpd="sng">
                      <a:solidFill>
                        <a:srgbClr val="285301"/>
                      </a:solidFill>
                    </a:lnR>
                    <a:lnT w="12700" cmpd="sng">
                      <a:solidFill>
                        <a:srgbClr val="285301"/>
                      </a:solidFill>
                    </a:lnT>
                    <a:lnB w="12700" cmpd="sng">
                      <a:solidFill>
                        <a:srgbClr val="285301"/>
                      </a:solidFill>
                    </a:lnB>
                    <a:lnTlToBr w="12700" cmpd="sng">
                      <a:noFill/>
                      <a:prstDash val="solid"/>
                    </a:lnTlToBr>
                    <a:lnBlToTr w="12700" cmpd="sng">
                      <a:noFill/>
                      <a:prstDash val="solid"/>
                    </a:lnBlToTr>
                    <a:noFill/>
                  </a:tcPr>
                </a:tc>
                <a:tc>
                  <a:txBody>
                    <a:bodyPr/>
                    <a:lstStyle>
                      <a:lvl1pPr marL="0" algn="l" defTabSz="914286" rtl="0" eaLnBrk="1" latinLnBrk="0" hangingPunct="1">
                        <a:defRPr sz="1700" kern="1200">
                          <a:solidFill>
                            <a:schemeClr val="tx1"/>
                          </a:solidFill>
                          <a:latin typeface="微软雅黑"/>
                          <a:ea typeface="微软雅黑"/>
                        </a:defRPr>
                      </a:lvl1pPr>
                      <a:lvl2pPr marL="457143" algn="l" defTabSz="914286" rtl="0" eaLnBrk="1" latinLnBrk="0" hangingPunct="1">
                        <a:defRPr sz="1700" kern="1200">
                          <a:solidFill>
                            <a:schemeClr val="tx1"/>
                          </a:solidFill>
                          <a:latin typeface="微软雅黑"/>
                          <a:ea typeface="微软雅黑"/>
                        </a:defRPr>
                      </a:lvl2pPr>
                      <a:lvl3pPr marL="914286" algn="l" defTabSz="914286" rtl="0" eaLnBrk="1" latinLnBrk="0" hangingPunct="1">
                        <a:defRPr sz="1700" kern="1200">
                          <a:solidFill>
                            <a:schemeClr val="tx1"/>
                          </a:solidFill>
                          <a:latin typeface="微软雅黑"/>
                          <a:ea typeface="微软雅黑"/>
                        </a:defRPr>
                      </a:lvl3pPr>
                      <a:lvl4pPr marL="1371430" algn="l" defTabSz="914286" rtl="0" eaLnBrk="1" latinLnBrk="0" hangingPunct="1">
                        <a:defRPr sz="1700" kern="1200">
                          <a:solidFill>
                            <a:schemeClr val="tx1"/>
                          </a:solidFill>
                          <a:latin typeface="微软雅黑"/>
                          <a:ea typeface="微软雅黑"/>
                        </a:defRPr>
                      </a:lvl4pPr>
                      <a:lvl5pPr marL="1828573" algn="l" defTabSz="914286" rtl="0" eaLnBrk="1" latinLnBrk="0" hangingPunct="1">
                        <a:defRPr sz="1700" kern="1200">
                          <a:solidFill>
                            <a:schemeClr val="tx1"/>
                          </a:solidFill>
                          <a:latin typeface="微软雅黑"/>
                          <a:ea typeface="微软雅黑"/>
                        </a:defRPr>
                      </a:lvl5pPr>
                      <a:lvl6pPr marL="2285718" algn="l" defTabSz="914286" rtl="0" eaLnBrk="1" latinLnBrk="0" hangingPunct="1">
                        <a:defRPr sz="1700" kern="1200">
                          <a:solidFill>
                            <a:schemeClr val="tx1"/>
                          </a:solidFill>
                          <a:latin typeface="微软雅黑"/>
                          <a:ea typeface="微软雅黑"/>
                        </a:defRPr>
                      </a:lvl6pPr>
                      <a:lvl7pPr marL="2742861" algn="l" defTabSz="914286" rtl="0" eaLnBrk="1" latinLnBrk="0" hangingPunct="1">
                        <a:defRPr sz="1700" kern="1200">
                          <a:solidFill>
                            <a:schemeClr val="tx1"/>
                          </a:solidFill>
                          <a:latin typeface="微软雅黑"/>
                          <a:ea typeface="微软雅黑"/>
                        </a:defRPr>
                      </a:lvl7pPr>
                      <a:lvl8pPr marL="3200004" algn="l" defTabSz="914286" rtl="0" eaLnBrk="1" latinLnBrk="0" hangingPunct="1">
                        <a:defRPr sz="1700" kern="1200">
                          <a:solidFill>
                            <a:schemeClr val="tx1"/>
                          </a:solidFill>
                          <a:latin typeface="微软雅黑"/>
                          <a:ea typeface="微软雅黑"/>
                        </a:defRPr>
                      </a:lvl8pPr>
                      <a:lvl9pPr marL="3657149" algn="l" defTabSz="914286" rtl="0" eaLnBrk="1" latinLnBrk="0" hangingPunct="1">
                        <a:defRPr sz="1700" kern="1200">
                          <a:solidFill>
                            <a:schemeClr val="tx1"/>
                          </a:solidFill>
                          <a:latin typeface="微软雅黑"/>
                          <a:ea typeface="微软雅黑"/>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u="none" strike="noStrike" cap="none" normalizeH="0" baseline="0" dirty="0" smtClean="0">
                          <a:ln>
                            <a:noFill/>
                          </a:ln>
                          <a:effectLst/>
                          <a:latin typeface="Times New Roman" panose="02020603050405020304" pitchFamily="18" charset="0"/>
                          <a:cs typeface="Times New Roman" panose="02020603050405020304" pitchFamily="18" charset="0"/>
                        </a:rPr>
                        <a:t>0</a:t>
                      </a:r>
                      <a:endPar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marT="45709" marB="45709" anchor="ctr" horzOverflow="overflow">
                    <a:lnL w="12700" cmpd="sng">
                      <a:solidFill>
                        <a:srgbClr val="285301"/>
                      </a:solidFill>
                    </a:lnL>
                    <a:lnR w="12700" cmpd="sng">
                      <a:solidFill>
                        <a:srgbClr val="285301"/>
                      </a:solidFill>
                    </a:lnR>
                    <a:lnT w="12700" cmpd="sng">
                      <a:solidFill>
                        <a:srgbClr val="285301"/>
                      </a:solidFill>
                    </a:lnT>
                    <a:lnB w="12700" cmpd="sng">
                      <a:solidFill>
                        <a:srgbClr val="285301"/>
                      </a:solidFill>
                    </a:lnB>
                    <a:lnTlToBr w="12700" cmpd="sng">
                      <a:noFill/>
                      <a:prstDash val="solid"/>
                    </a:lnTlToBr>
                    <a:lnBlToTr w="12700" cmpd="sng">
                      <a:noFill/>
                      <a:prstDash val="solid"/>
                    </a:lnBlToTr>
                    <a:noFill/>
                  </a:tcPr>
                </a:tc>
                <a:tc>
                  <a:txBody>
                    <a:bodyPr/>
                    <a:lstStyle>
                      <a:lvl1pPr marL="0" algn="l" defTabSz="914286" rtl="0" eaLnBrk="1" latinLnBrk="0" hangingPunct="1">
                        <a:defRPr sz="1700" kern="1200">
                          <a:solidFill>
                            <a:schemeClr val="tx1"/>
                          </a:solidFill>
                          <a:latin typeface="微软雅黑"/>
                          <a:ea typeface="微软雅黑"/>
                        </a:defRPr>
                      </a:lvl1pPr>
                      <a:lvl2pPr marL="457143" algn="l" defTabSz="914286" rtl="0" eaLnBrk="1" latinLnBrk="0" hangingPunct="1">
                        <a:defRPr sz="1700" kern="1200">
                          <a:solidFill>
                            <a:schemeClr val="tx1"/>
                          </a:solidFill>
                          <a:latin typeface="微软雅黑"/>
                          <a:ea typeface="微软雅黑"/>
                        </a:defRPr>
                      </a:lvl2pPr>
                      <a:lvl3pPr marL="914286" algn="l" defTabSz="914286" rtl="0" eaLnBrk="1" latinLnBrk="0" hangingPunct="1">
                        <a:defRPr sz="1700" kern="1200">
                          <a:solidFill>
                            <a:schemeClr val="tx1"/>
                          </a:solidFill>
                          <a:latin typeface="微软雅黑"/>
                          <a:ea typeface="微软雅黑"/>
                        </a:defRPr>
                      </a:lvl3pPr>
                      <a:lvl4pPr marL="1371430" algn="l" defTabSz="914286" rtl="0" eaLnBrk="1" latinLnBrk="0" hangingPunct="1">
                        <a:defRPr sz="1700" kern="1200">
                          <a:solidFill>
                            <a:schemeClr val="tx1"/>
                          </a:solidFill>
                          <a:latin typeface="微软雅黑"/>
                          <a:ea typeface="微软雅黑"/>
                        </a:defRPr>
                      </a:lvl4pPr>
                      <a:lvl5pPr marL="1828573" algn="l" defTabSz="914286" rtl="0" eaLnBrk="1" latinLnBrk="0" hangingPunct="1">
                        <a:defRPr sz="1700" kern="1200">
                          <a:solidFill>
                            <a:schemeClr val="tx1"/>
                          </a:solidFill>
                          <a:latin typeface="微软雅黑"/>
                          <a:ea typeface="微软雅黑"/>
                        </a:defRPr>
                      </a:lvl5pPr>
                      <a:lvl6pPr marL="2285718" algn="l" defTabSz="914286" rtl="0" eaLnBrk="1" latinLnBrk="0" hangingPunct="1">
                        <a:defRPr sz="1700" kern="1200">
                          <a:solidFill>
                            <a:schemeClr val="tx1"/>
                          </a:solidFill>
                          <a:latin typeface="微软雅黑"/>
                          <a:ea typeface="微软雅黑"/>
                        </a:defRPr>
                      </a:lvl6pPr>
                      <a:lvl7pPr marL="2742861" algn="l" defTabSz="914286" rtl="0" eaLnBrk="1" latinLnBrk="0" hangingPunct="1">
                        <a:defRPr sz="1700" kern="1200">
                          <a:solidFill>
                            <a:schemeClr val="tx1"/>
                          </a:solidFill>
                          <a:latin typeface="微软雅黑"/>
                          <a:ea typeface="微软雅黑"/>
                        </a:defRPr>
                      </a:lvl7pPr>
                      <a:lvl8pPr marL="3200004" algn="l" defTabSz="914286" rtl="0" eaLnBrk="1" latinLnBrk="0" hangingPunct="1">
                        <a:defRPr sz="1700" kern="1200">
                          <a:solidFill>
                            <a:schemeClr val="tx1"/>
                          </a:solidFill>
                          <a:latin typeface="微软雅黑"/>
                          <a:ea typeface="微软雅黑"/>
                        </a:defRPr>
                      </a:lvl8pPr>
                      <a:lvl9pPr marL="3657149" algn="l" defTabSz="914286" rtl="0" eaLnBrk="1" latinLnBrk="0" hangingPunct="1">
                        <a:defRPr sz="1700" kern="1200">
                          <a:solidFill>
                            <a:schemeClr val="tx1"/>
                          </a:solidFill>
                          <a:latin typeface="微软雅黑"/>
                          <a:ea typeface="微软雅黑"/>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1</a:t>
                      </a:r>
                    </a:p>
                  </a:txBody>
                  <a:tcPr marT="45709" marB="45709" anchor="ctr" horzOverflow="overflow">
                    <a:lnL w="12700" cmpd="sng">
                      <a:solidFill>
                        <a:srgbClr val="285301"/>
                      </a:solidFill>
                    </a:lnL>
                    <a:lnR w="12700" cmpd="sng">
                      <a:solidFill>
                        <a:srgbClr val="285301"/>
                      </a:solidFill>
                    </a:lnR>
                    <a:lnT w="12700" cmpd="sng">
                      <a:solidFill>
                        <a:srgbClr val="285301"/>
                      </a:solidFill>
                    </a:lnT>
                    <a:lnB w="12700" cmpd="sng">
                      <a:solidFill>
                        <a:srgbClr val="285301"/>
                      </a:solidFill>
                    </a:lnB>
                    <a:lnTlToBr w="12700" cmpd="sng">
                      <a:noFill/>
                      <a:prstDash val="solid"/>
                    </a:lnTlToBr>
                    <a:lnBlToTr w="12700" cmpd="sng">
                      <a:noFill/>
                      <a:prstDash val="solid"/>
                    </a:lnBlToTr>
                    <a:noFill/>
                  </a:tcPr>
                </a:tc>
                <a:tc>
                  <a:txBody>
                    <a:bodyPr/>
                    <a:lstStyle>
                      <a:lvl1pPr marL="0" algn="l" defTabSz="914286" rtl="0" eaLnBrk="1" latinLnBrk="0" hangingPunct="1">
                        <a:defRPr sz="1700" kern="1200">
                          <a:solidFill>
                            <a:schemeClr val="tx1"/>
                          </a:solidFill>
                          <a:latin typeface="微软雅黑"/>
                          <a:ea typeface="微软雅黑"/>
                        </a:defRPr>
                      </a:lvl1pPr>
                      <a:lvl2pPr marL="457143" algn="l" defTabSz="914286" rtl="0" eaLnBrk="1" latinLnBrk="0" hangingPunct="1">
                        <a:defRPr sz="1700" kern="1200">
                          <a:solidFill>
                            <a:schemeClr val="tx1"/>
                          </a:solidFill>
                          <a:latin typeface="微软雅黑"/>
                          <a:ea typeface="微软雅黑"/>
                        </a:defRPr>
                      </a:lvl2pPr>
                      <a:lvl3pPr marL="914286" algn="l" defTabSz="914286" rtl="0" eaLnBrk="1" latinLnBrk="0" hangingPunct="1">
                        <a:defRPr sz="1700" kern="1200">
                          <a:solidFill>
                            <a:schemeClr val="tx1"/>
                          </a:solidFill>
                          <a:latin typeface="微软雅黑"/>
                          <a:ea typeface="微软雅黑"/>
                        </a:defRPr>
                      </a:lvl3pPr>
                      <a:lvl4pPr marL="1371430" algn="l" defTabSz="914286" rtl="0" eaLnBrk="1" latinLnBrk="0" hangingPunct="1">
                        <a:defRPr sz="1700" kern="1200">
                          <a:solidFill>
                            <a:schemeClr val="tx1"/>
                          </a:solidFill>
                          <a:latin typeface="微软雅黑"/>
                          <a:ea typeface="微软雅黑"/>
                        </a:defRPr>
                      </a:lvl4pPr>
                      <a:lvl5pPr marL="1828573" algn="l" defTabSz="914286" rtl="0" eaLnBrk="1" latinLnBrk="0" hangingPunct="1">
                        <a:defRPr sz="1700" kern="1200">
                          <a:solidFill>
                            <a:schemeClr val="tx1"/>
                          </a:solidFill>
                          <a:latin typeface="微软雅黑"/>
                          <a:ea typeface="微软雅黑"/>
                        </a:defRPr>
                      </a:lvl5pPr>
                      <a:lvl6pPr marL="2285718" algn="l" defTabSz="914286" rtl="0" eaLnBrk="1" latinLnBrk="0" hangingPunct="1">
                        <a:defRPr sz="1700" kern="1200">
                          <a:solidFill>
                            <a:schemeClr val="tx1"/>
                          </a:solidFill>
                          <a:latin typeface="微软雅黑"/>
                          <a:ea typeface="微软雅黑"/>
                        </a:defRPr>
                      </a:lvl6pPr>
                      <a:lvl7pPr marL="2742861" algn="l" defTabSz="914286" rtl="0" eaLnBrk="1" latinLnBrk="0" hangingPunct="1">
                        <a:defRPr sz="1700" kern="1200">
                          <a:solidFill>
                            <a:schemeClr val="tx1"/>
                          </a:solidFill>
                          <a:latin typeface="微软雅黑"/>
                          <a:ea typeface="微软雅黑"/>
                        </a:defRPr>
                      </a:lvl7pPr>
                      <a:lvl8pPr marL="3200004" algn="l" defTabSz="914286" rtl="0" eaLnBrk="1" latinLnBrk="0" hangingPunct="1">
                        <a:defRPr sz="1700" kern="1200">
                          <a:solidFill>
                            <a:schemeClr val="tx1"/>
                          </a:solidFill>
                          <a:latin typeface="微软雅黑"/>
                          <a:ea typeface="微软雅黑"/>
                        </a:defRPr>
                      </a:lvl8pPr>
                      <a:lvl9pPr marL="3657149" algn="l" defTabSz="914286" rtl="0" eaLnBrk="1" latinLnBrk="0" hangingPunct="1">
                        <a:defRPr sz="1700" kern="1200">
                          <a:solidFill>
                            <a:schemeClr val="tx1"/>
                          </a:solidFill>
                          <a:latin typeface="微软雅黑"/>
                          <a:ea typeface="微软雅黑"/>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0</a:t>
                      </a:r>
                    </a:p>
                  </a:txBody>
                  <a:tcPr marT="45709" marB="45709" anchor="ctr" horzOverflow="overflow">
                    <a:lnL w="12700" cmpd="sng">
                      <a:solidFill>
                        <a:srgbClr val="285301"/>
                      </a:solidFill>
                    </a:lnL>
                    <a:lnR w="12700" cmpd="sng">
                      <a:solidFill>
                        <a:srgbClr val="285301"/>
                      </a:solidFill>
                    </a:lnR>
                    <a:lnT w="12700" cmpd="sng">
                      <a:solidFill>
                        <a:srgbClr val="285301"/>
                      </a:solidFill>
                    </a:lnT>
                    <a:lnB w="12700" cmpd="sng">
                      <a:solidFill>
                        <a:srgbClr val="285301"/>
                      </a:solidFill>
                    </a:lnB>
                    <a:lnTlToBr w="12700" cmpd="sng">
                      <a:noFill/>
                      <a:prstDash val="solid"/>
                    </a:lnTlToBr>
                    <a:lnBlToTr w="12700" cmpd="sng">
                      <a:noFill/>
                      <a:prstDash val="solid"/>
                    </a:lnBlToTr>
                    <a:noFill/>
                  </a:tcPr>
                </a:tc>
              </a:tr>
              <a:tr h="396000">
                <a:tc vMerge="1">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marT="45709" marB="45709" anchor="ctr" horzOverflow="overflow"/>
                </a:tc>
                <a:tc>
                  <a:txBody>
                    <a:bodyPr/>
                    <a:lstStyle>
                      <a:lvl1pPr marL="0" algn="l" defTabSz="914286" rtl="0" eaLnBrk="1" latinLnBrk="0" hangingPunct="1">
                        <a:defRPr sz="1700" kern="1200">
                          <a:solidFill>
                            <a:schemeClr val="tx1"/>
                          </a:solidFill>
                          <a:latin typeface="微软雅黑"/>
                          <a:ea typeface="微软雅黑"/>
                        </a:defRPr>
                      </a:lvl1pPr>
                      <a:lvl2pPr marL="457143" algn="l" defTabSz="914286" rtl="0" eaLnBrk="1" latinLnBrk="0" hangingPunct="1">
                        <a:defRPr sz="1700" kern="1200">
                          <a:solidFill>
                            <a:schemeClr val="tx1"/>
                          </a:solidFill>
                          <a:latin typeface="微软雅黑"/>
                          <a:ea typeface="微软雅黑"/>
                        </a:defRPr>
                      </a:lvl2pPr>
                      <a:lvl3pPr marL="914286" algn="l" defTabSz="914286" rtl="0" eaLnBrk="1" latinLnBrk="0" hangingPunct="1">
                        <a:defRPr sz="1700" kern="1200">
                          <a:solidFill>
                            <a:schemeClr val="tx1"/>
                          </a:solidFill>
                          <a:latin typeface="微软雅黑"/>
                          <a:ea typeface="微软雅黑"/>
                        </a:defRPr>
                      </a:lvl3pPr>
                      <a:lvl4pPr marL="1371430" algn="l" defTabSz="914286" rtl="0" eaLnBrk="1" latinLnBrk="0" hangingPunct="1">
                        <a:defRPr sz="1700" kern="1200">
                          <a:solidFill>
                            <a:schemeClr val="tx1"/>
                          </a:solidFill>
                          <a:latin typeface="微软雅黑"/>
                          <a:ea typeface="微软雅黑"/>
                        </a:defRPr>
                      </a:lvl4pPr>
                      <a:lvl5pPr marL="1828573" algn="l" defTabSz="914286" rtl="0" eaLnBrk="1" latinLnBrk="0" hangingPunct="1">
                        <a:defRPr sz="1700" kern="1200">
                          <a:solidFill>
                            <a:schemeClr val="tx1"/>
                          </a:solidFill>
                          <a:latin typeface="微软雅黑"/>
                          <a:ea typeface="微软雅黑"/>
                        </a:defRPr>
                      </a:lvl5pPr>
                      <a:lvl6pPr marL="2285718" algn="l" defTabSz="914286" rtl="0" eaLnBrk="1" latinLnBrk="0" hangingPunct="1">
                        <a:defRPr sz="1700" kern="1200">
                          <a:solidFill>
                            <a:schemeClr val="tx1"/>
                          </a:solidFill>
                          <a:latin typeface="微软雅黑"/>
                          <a:ea typeface="微软雅黑"/>
                        </a:defRPr>
                      </a:lvl6pPr>
                      <a:lvl7pPr marL="2742861" algn="l" defTabSz="914286" rtl="0" eaLnBrk="1" latinLnBrk="0" hangingPunct="1">
                        <a:defRPr sz="1700" kern="1200">
                          <a:solidFill>
                            <a:schemeClr val="tx1"/>
                          </a:solidFill>
                          <a:latin typeface="微软雅黑"/>
                          <a:ea typeface="微软雅黑"/>
                        </a:defRPr>
                      </a:lvl7pPr>
                      <a:lvl8pPr marL="3200004" algn="l" defTabSz="914286" rtl="0" eaLnBrk="1" latinLnBrk="0" hangingPunct="1">
                        <a:defRPr sz="1700" kern="1200">
                          <a:solidFill>
                            <a:schemeClr val="tx1"/>
                          </a:solidFill>
                          <a:latin typeface="微软雅黑"/>
                          <a:ea typeface="微软雅黑"/>
                        </a:defRPr>
                      </a:lvl8pPr>
                      <a:lvl9pPr marL="3657149" algn="l" defTabSz="914286" rtl="0" eaLnBrk="1" latinLnBrk="0" hangingPunct="1">
                        <a:defRPr sz="1700" kern="1200">
                          <a:solidFill>
                            <a:schemeClr val="tx1"/>
                          </a:solidFill>
                          <a:latin typeface="微软雅黑"/>
                          <a:ea typeface="微软雅黑"/>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u="none" strike="noStrike" cap="none" normalizeH="0" baseline="0" dirty="0" smtClean="0">
                          <a:ln>
                            <a:noFill/>
                          </a:ln>
                          <a:effectLst/>
                          <a:latin typeface="Times New Roman" panose="02020603050405020304" pitchFamily="18" charset="0"/>
                          <a:cs typeface="Times New Roman" panose="02020603050405020304" pitchFamily="18" charset="0"/>
                        </a:rPr>
                        <a:t>1</a:t>
                      </a:r>
                      <a:endPar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marT="45709" marB="45709" anchor="ctr" horzOverflow="overflow">
                    <a:lnL w="12700" cmpd="sng">
                      <a:solidFill>
                        <a:srgbClr val="285301"/>
                      </a:solidFill>
                    </a:lnL>
                    <a:lnR w="12700" cmpd="sng">
                      <a:solidFill>
                        <a:srgbClr val="285301"/>
                      </a:solidFill>
                    </a:lnR>
                    <a:lnT w="12700" cmpd="sng">
                      <a:solidFill>
                        <a:srgbClr val="285301"/>
                      </a:solidFill>
                    </a:lnT>
                    <a:lnB w="12700" cmpd="sng">
                      <a:solidFill>
                        <a:srgbClr val="285301"/>
                      </a:solidFill>
                    </a:lnB>
                    <a:lnTlToBr w="12700" cmpd="sng">
                      <a:noFill/>
                      <a:prstDash val="solid"/>
                    </a:lnTlToBr>
                    <a:lnBlToTr w="12700" cmpd="sng">
                      <a:noFill/>
                      <a:prstDash val="solid"/>
                    </a:lnBlToTr>
                    <a:noFill/>
                  </a:tcPr>
                </a:tc>
                <a:tc>
                  <a:txBody>
                    <a:bodyPr/>
                    <a:lstStyle>
                      <a:lvl1pPr marL="0" algn="l" defTabSz="914286" rtl="0" eaLnBrk="1" latinLnBrk="0" hangingPunct="1">
                        <a:defRPr sz="1700" kern="1200">
                          <a:solidFill>
                            <a:schemeClr val="tx1"/>
                          </a:solidFill>
                          <a:latin typeface="微软雅黑"/>
                          <a:ea typeface="微软雅黑"/>
                        </a:defRPr>
                      </a:lvl1pPr>
                      <a:lvl2pPr marL="457143" algn="l" defTabSz="914286" rtl="0" eaLnBrk="1" latinLnBrk="0" hangingPunct="1">
                        <a:defRPr sz="1700" kern="1200">
                          <a:solidFill>
                            <a:schemeClr val="tx1"/>
                          </a:solidFill>
                          <a:latin typeface="微软雅黑"/>
                          <a:ea typeface="微软雅黑"/>
                        </a:defRPr>
                      </a:lvl2pPr>
                      <a:lvl3pPr marL="914286" algn="l" defTabSz="914286" rtl="0" eaLnBrk="1" latinLnBrk="0" hangingPunct="1">
                        <a:defRPr sz="1700" kern="1200">
                          <a:solidFill>
                            <a:schemeClr val="tx1"/>
                          </a:solidFill>
                          <a:latin typeface="微软雅黑"/>
                          <a:ea typeface="微软雅黑"/>
                        </a:defRPr>
                      </a:lvl3pPr>
                      <a:lvl4pPr marL="1371430" algn="l" defTabSz="914286" rtl="0" eaLnBrk="1" latinLnBrk="0" hangingPunct="1">
                        <a:defRPr sz="1700" kern="1200">
                          <a:solidFill>
                            <a:schemeClr val="tx1"/>
                          </a:solidFill>
                          <a:latin typeface="微软雅黑"/>
                          <a:ea typeface="微软雅黑"/>
                        </a:defRPr>
                      </a:lvl4pPr>
                      <a:lvl5pPr marL="1828573" algn="l" defTabSz="914286" rtl="0" eaLnBrk="1" latinLnBrk="0" hangingPunct="1">
                        <a:defRPr sz="1700" kern="1200">
                          <a:solidFill>
                            <a:schemeClr val="tx1"/>
                          </a:solidFill>
                          <a:latin typeface="微软雅黑"/>
                          <a:ea typeface="微软雅黑"/>
                        </a:defRPr>
                      </a:lvl5pPr>
                      <a:lvl6pPr marL="2285718" algn="l" defTabSz="914286" rtl="0" eaLnBrk="1" latinLnBrk="0" hangingPunct="1">
                        <a:defRPr sz="1700" kern="1200">
                          <a:solidFill>
                            <a:schemeClr val="tx1"/>
                          </a:solidFill>
                          <a:latin typeface="微软雅黑"/>
                          <a:ea typeface="微软雅黑"/>
                        </a:defRPr>
                      </a:lvl6pPr>
                      <a:lvl7pPr marL="2742861" algn="l" defTabSz="914286" rtl="0" eaLnBrk="1" latinLnBrk="0" hangingPunct="1">
                        <a:defRPr sz="1700" kern="1200">
                          <a:solidFill>
                            <a:schemeClr val="tx1"/>
                          </a:solidFill>
                          <a:latin typeface="微软雅黑"/>
                          <a:ea typeface="微软雅黑"/>
                        </a:defRPr>
                      </a:lvl7pPr>
                      <a:lvl8pPr marL="3200004" algn="l" defTabSz="914286" rtl="0" eaLnBrk="1" latinLnBrk="0" hangingPunct="1">
                        <a:defRPr sz="1700" kern="1200">
                          <a:solidFill>
                            <a:schemeClr val="tx1"/>
                          </a:solidFill>
                          <a:latin typeface="微软雅黑"/>
                          <a:ea typeface="微软雅黑"/>
                        </a:defRPr>
                      </a:lvl8pPr>
                      <a:lvl9pPr marL="3657149" algn="l" defTabSz="914286" rtl="0" eaLnBrk="1" latinLnBrk="0" hangingPunct="1">
                        <a:defRPr sz="1700" kern="1200">
                          <a:solidFill>
                            <a:schemeClr val="tx1"/>
                          </a:solidFill>
                          <a:latin typeface="微软雅黑"/>
                          <a:ea typeface="微软雅黑"/>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u="none" strike="noStrike" cap="none" normalizeH="0" baseline="0" dirty="0" smtClean="0">
                          <a:ln>
                            <a:noFill/>
                          </a:ln>
                          <a:effectLst/>
                          <a:latin typeface="Times New Roman" panose="02020603050405020304" pitchFamily="18" charset="0"/>
                          <a:cs typeface="Times New Roman" panose="02020603050405020304" pitchFamily="18" charset="0"/>
                        </a:rPr>
                        <a:t>0</a:t>
                      </a:r>
                      <a:endPar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marT="45709" marB="45709" anchor="ctr" horzOverflow="overflow">
                    <a:lnL w="12700" cmpd="sng">
                      <a:solidFill>
                        <a:srgbClr val="285301"/>
                      </a:solidFill>
                    </a:lnL>
                    <a:lnR w="12700" cmpd="sng">
                      <a:solidFill>
                        <a:srgbClr val="285301"/>
                      </a:solidFill>
                    </a:lnR>
                    <a:lnT w="12700" cmpd="sng">
                      <a:solidFill>
                        <a:srgbClr val="285301"/>
                      </a:solidFill>
                    </a:lnT>
                    <a:lnB w="12700" cmpd="sng">
                      <a:solidFill>
                        <a:srgbClr val="285301"/>
                      </a:solidFill>
                    </a:lnB>
                    <a:lnTlToBr w="12700" cmpd="sng">
                      <a:noFill/>
                      <a:prstDash val="solid"/>
                    </a:lnTlToBr>
                    <a:lnBlToTr w="12700" cmpd="sng">
                      <a:noFill/>
                      <a:prstDash val="solid"/>
                    </a:lnBlToTr>
                    <a:noFill/>
                  </a:tcPr>
                </a:tc>
                <a:tc>
                  <a:txBody>
                    <a:bodyPr/>
                    <a:lstStyle>
                      <a:lvl1pPr marL="0" algn="l" defTabSz="914286" rtl="0" eaLnBrk="1" latinLnBrk="0" hangingPunct="1">
                        <a:defRPr sz="1700" kern="1200">
                          <a:solidFill>
                            <a:schemeClr val="tx1"/>
                          </a:solidFill>
                          <a:latin typeface="微软雅黑"/>
                          <a:ea typeface="微软雅黑"/>
                        </a:defRPr>
                      </a:lvl1pPr>
                      <a:lvl2pPr marL="457143" algn="l" defTabSz="914286" rtl="0" eaLnBrk="1" latinLnBrk="0" hangingPunct="1">
                        <a:defRPr sz="1700" kern="1200">
                          <a:solidFill>
                            <a:schemeClr val="tx1"/>
                          </a:solidFill>
                          <a:latin typeface="微软雅黑"/>
                          <a:ea typeface="微软雅黑"/>
                        </a:defRPr>
                      </a:lvl2pPr>
                      <a:lvl3pPr marL="914286" algn="l" defTabSz="914286" rtl="0" eaLnBrk="1" latinLnBrk="0" hangingPunct="1">
                        <a:defRPr sz="1700" kern="1200">
                          <a:solidFill>
                            <a:schemeClr val="tx1"/>
                          </a:solidFill>
                          <a:latin typeface="微软雅黑"/>
                          <a:ea typeface="微软雅黑"/>
                        </a:defRPr>
                      </a:lvl3pPr>
                      <a:lvl4pPr marL="1371430" algn="l" defTabSz="914286" rtl="0" eaLnBrk="1" latinLnBrk="0" hangingPunct="1">
                        <a:defRPr sz="1700" kern="1200">
                          <a:solidFill>
                            <a:schemeClr val="tx1"/>
                          </a:solidFill>
                          <a:latin typeface="微软雅黑"/>
                          <a:ea typeface="微软雅黑"/>
                        </a:defRPr>
                      </a:lvl4pPr>
                      <a:lvl5pPr marL="1828573" algn="l" defTabSz="914286" rtl="0" eaLnBrk="1" latinLnBrk="0" hangingPunct="1">
                        <a:defRPr sz="1700" kern="1200">
                          <a:solidFill>
                            <a:schemeClr val="tx1"/>
                          </a:solidFill>
                          <a:latin typeface="微软雅黑"/>
                          <a:ea typeface="微软雅黑"/>
                        </a:defRPr>
                      </a:lvl5pPr>
                      <a:lvl6pPr marL="2285718" algn="l" defTabSz="914286" rtl="0" eaLnBrk="1" latinLnBrk="0" hangingPunct="1">
                        <a:defRPr sz="1700" kern="1200">
                          <a:solidFill>
                            <a:schemeClr val="tx1"/>
                          </a:solidFill>
                          <a:latin typeface="微软雅黑"/>
                          <a:ea typeface="微软雅黑"/>
                        </a:defRPr>
                      </a:lvl6pPr>
                      <a:lvl7pPr marL="2742861" algn="l" defTabSz="914286" rtl="0" eaLnBrk="1" latinLnBrk="0" hangingPunct="1">
                        <a:defRPr sz="1700" kern="1200">
                          <a:solidFill>
                            <a:schemeClr val="tx1"/>
                          </a:solidFill>
                          <a:latin typeface="微软雅黑"/>
                          <a:ea typeface="微软雅黑"/>
                        </a:defRPr>
                      </a:lvl7pPr>
                      <a:lvl8pPr marL="3200004" algn="l" defTabSz="914286" rtl="0" eaLnBrk="1" latinLnBrk="0" hangingPunct="1">
                        <a:defRPr sz="1700" kern="1200">
                          <a:solidFill>
                            <a:schemeClr val="tx1"/>
                          </a:solidFill>
                          <a:latin typeface="微软雅黑"/>
                          <a:ea typeface="微软雅黑"/>
                        </a:defRPr>
                      </a:lvl8pPr>
                      <a:lvl9pPr marL="3657149" algn="l" defTabSz="914286" rtl="0" eaLnBrk="1" latinLnBrk="0" hangingPunct="1">
                        <a:defRPr sz="1700" kern="1200">
                          <a:solidFill>
                            <a:schemeClr val="tx1"/>
                          </a:solidFill>
                          <a:latin typeface="微软雅黑"/>
                          <a:ea typeface="微软雅黑"/>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u="none" strike="noStrike" cap="none" normalizeH="0" baseline="0" dirty="0" smtClean="0">
                          <a:ln>
                            <a:noFill/>
                          </a:ln>
                          <a:effectLst/>
                          <a:latin typeface="Times New Roman" panose="02020603050405020304" pitchFamily="18" charset="0"/>
                          <a:cs typeface="Times New Roman" panose="02020603050405020304" pitchFamily="18" charset="0"/>
                        </a:rPr>
                        <a:t>0</a:t>
                      </a:r>
                      <a:endPar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marT="45709" marB="45709" anchor="ctr" horzOverflow="overflow">
                    <a:lnL w="12700" cmpd="sng">
                      <a:solidFill>
                        <a:srgbClr val="285301"/>
                      </a:solidFill>
                    </a:lnL>
                    <a:lnR w="12700" cmpd="sng">
                      <a:solidFill>
                        <a:srgbClr val="285301"/>
                      </a:solidFill>
                    </a:lnR>
                    <a:lnT w="12700" cmpd="sng">
                      <a:solidFill>
                        <a:srgbClr val="285301"/>
                      </a:solidFill>
                    </a:lnT>
                    <a:lnB w="12700" cmpd="sng">
                      <a:solidFill>
                        <a:srgbClr val="285301"/>
                      </a:solidFill>
                    </a:lnB>
                    <a:lnTlToBr w="12700" cmpd="sng">
                      <a:noFill/>
                      <a:prstDash val="solid"/>
                    </a:lnTlToBr>
                    <a:lnBlToTr w="12700" cmpd="sng">
                      <a:noFill/>
                      <a:prstDash val="solid"/>
                    </a:lnBlToTr>
                    <a:noFill/>
                  </a:tcPr>
                </a:tc>
                <a:tc>
                  <a:txBody>
                    <a:bodyPr/>
                    <a:lstStyle>
                      <a:lvl1pPr marL="0" algn="l" defTabSz="914286" rtl="0" eaLnBrk="1" latinLnBrk="0" hangingPunct="1">
                        <a:defRPr sz="1700" kern="1200">
                          <a:solidFill>
                            <a:schemeClr val="tx1"/>
                          </a:solidFill>
                          <a:latin typeface="微软雅黑"/>
                          <a:ea typeface="微软雅黑"/>
                        </a:defRPr>
                      </a:lvl1pPr>
                      <a:lvl2pPr marL="457143" algn="l" defTabSz="914286" rtl="0" eaLnBrk="1" latinLnBrk="0" hangingPunct="1">
                        <a:defRPr sz="1700" kern="1200">
                          <a:solidFill>
                            <a:schemeClr val="tx1"/>
                          </a:solidFill>
                          <a:latin typeface="微软雅黑"/>
                          <a:ea typeface="微软雅黑"/>
                        </a:defRPr>
                      </a:lvl2pPr>
                      <a:lvl3pPr marL="914286" algn="l" defTabSz="914286" rtl="0" eaLnBrk="1" latinLnBrk="0" hangingPunct="1">
                        <a:defRPr sz="1700" kern="1200">
                          <a:solidFill>
                            <a:schemeClr val="tx1"/>
                          </a:solidFill>
                          <a:latin typeface="微软雅黑"/>
                          <a:ea typeface="微软雅黑"/>
                        </a:defRPr>
                      </a:lvl3pPr>
                      <a:lvl4pPr marL="1371430" algn="l" defTabSz="914286" rtl="0" eaLnBrk="1" latinLnBrk="0" hangingPunct="1">
                        <a:defRPr sz="1700" kern="1200">
                          <a:solidFill>
                            <a:schemeClr val="tx1"/>
                          </a:solidFill>
                          <a:latin typeface="微软雅黑"/>
                          <a:ea typeface="微软雅黑"/>
                        </a:defRPr>
                      </a:lvl4pPr>
                      <a:lvl5pPr marL="1828573" algn="l" defTabSz="914286" rtl="0" eaLnBrk="1" latinLnBrk="0" hangingPunct="1">
                        <a:defRPr sz="1700" kern="1200">
                          <a:solidFill>
                            <a:schemeClr val="tx1"/>
                          </a:solidFill>
                          <a:latin typeface="微软雅黑"/>
                          <a:ea typeface="微软雅黑"/>
                        </a:defRPr>
                      </a:lvl5pPr>
                      <a:lvl6pPr marL="2285718" algn="l" defTabSz="914286" rtl="0" eaLnBrk="1" latinLnBrk="0" hangingPunct="1">
                        <a:defRPr sz="1700" kern="1200">
                          <a:solidFill>
                            <a:schemeClr val="tx1"/>
                          </a:solidFill>
                          <a:latin typeface="微软雅黑"/>
                          <a:ea typeface="微软雅黑"/>
                        </a:defRPr>
                      </a:lvl6pPr>
                      <a:lvl7pPr marL="2742861" algn="l" defTabSz="914286" rtl="0" eaLnBrk="1" latinLnBrk="0" hangingPunct="1">
                        <a:defRPr sz="1700" kern="1200">
                          <a:solidFill>
                            <a:schemeClr val="tx1"/>
                          </a:solidFill>
                          <a:latin typeface="微软雅黑"/>
                          <a:ea typeface="微软雅黑"/>
                        </a:defRPr>
                      </a:lvl7pPr>
                      <a:lvl8pPr marL="3200004" algn="l" defTabSz="914286" rtl="0" eaLnBrk="1" latinLnBrk="0" hangingPunct="1">
                        <a:defRPr sz="1700" kern="1200">
                          <a:solidFill>
                            <a:schemeClr val="tx1"/>
                          </a:solidFill>
                          <a:latin typeface="微软雅黑"/>
                          <a:ea typeface="微软雅黑"/>
                        </a:defRPr>
                      </a:lvl8pPr>
                      <a:lvl9pPr marL="3657149" algn="l" defTabSz="914286" rtl="0" eaLnBrk="1" latinLnBrk="0" hangingPunct="1">
                        <a:defRPr sz="1700" kern="1200">
                          <a:solidFill>
                            <a:schemeClr val="tx1"/>
                          </a:solidFill>
                          <a:latin typeface="微软雅黑"/>
                          <a:ea typeface="微软雅黑"/>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u="none" strike="noStrike" cap="none" normalizeH="0" baseline="0" dirty="0" smtClean="0">
                          <a:ln>
                            <a:noFill/>
                          </a:ln>
                          <a:effectLst/>
                          <a:latin typeface="Times New Roman" panose="02020603050405020304" pitchFamily="18" charset="0"/>
                          <a:cs typeface="Times New Roman" panose="02020603050405020304" pitchFamily="18" charset="0"/>
                        </a:rPr>
                        <a:t>0</a:t>
                      </a:r>
                      <a:endPar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marT="45709" marB="45709" anchor="ctr" horzOverflow="overflow">
                    <a:lnL w="12700" cmpd="sng">
                      <a:solidFill>
                        <a:srgbClr val="285301"/>
                      </a:solidFill>
                    </a:lnL>
                    <a:lnR w="12700" cmpd="sng">
                      <a:solidFill>
                        <a:srgbClr val="285301"/>
                      </a:solidFill>
                    </a:lnR>
                    <a:lnT w="12700" cmpd="sng">
                      <a:solidFill>
                        <a:srgbClr val="285301"/>
                      </a:solidFill>
                    </a:lnT>
                    <a:lnB w="12700" cmpd="sng">
                      <a:solidFill>
                        <a:srgbClr val="285301"/>
                      </a:solidFill>
                    </a:lnB>
                    <a:lnTlToBr w="12700" cmpd="sng">
                      <a:noFill/>
                      <a:prstDash val="solid"/>
                    </a:lnTlToBr>
                    <a:lnBlToTr w="12700" cmpd="sng">
                      <a:noFill/>
                      <a:prstDash val="solid"/>
                    </a:lnBlToTr>
                    <a:noFill/>
                  </a:tcPr>
                </a:tc>
              </a:tr>
              <a:tr h="396000">
                <a:tc vMerge="1">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marT="45709" marB="45709" anchor="ctr" horzOverflow="overflow"/>
                </a:tc>
                <a:tc>
                  <a:txBody>
                    <a:bodyPr/>
                    <a:lstStyle>
                      <a:lvl1pPr marL="0" algn="l" defTabSz="914286" rtl="0" eaLnBrk="1" latinLnBrk="0" hangingPunct="1">
                        <a:defRPr sz="1700" kern="1200">
                          <a:solidFill>
                            <a:schemeClr val="tx1"/>
                          </a:solidFill>
                          <a:latin typeface="微软雅黑"/>
                          <a:ea typeface="微软雅黑"/>
                        </a:defRPr>
                      </a:lvl1pPr>
                      <a:lvl2pPr marL="457143" algn="l" defTabSz="914286" rtl="0" eaLnBrk="1" latinLnBrk="0" hangingPunct="1">
                        <a:defRPr sz="1700" kern="1200">
                          <a:solidFill>
                            <a:schemeClr val="tx1"/>
                          </a:solidFill>
                          <a:latin typeface="微软雅黑"/>
                          <a:ea typeface="微软雅黑"/>
                        </a:defRPr>
                      </a:lvl2pPr>
                      <a:lvl3pPr marL="914286" algn="l" defTabSz="914286" rtl="0" eaLnBrk="1" latinLnBrk="0" hangingPunct="1">
                        <a:defRPr sz="1700" kern="1200">
                          <a:solidFill>
                            <a:schemeClr val="tx1"/>
                          </a:solidFill>
                          <a:latin typeface="微软雅黑"/>
                          <a:ea typeface="微软雅黑"/>
                        </a:defRPr>
                      </a:lvl3pPr>
                      <a:lvl4pPr marL="1371430" algn="l" defTabSz="914286" rtl="0" eaLnBrk="1" latinLnBrk="0" hangingPunct="1">
                        <a:defRPr sz="1700" kern="1200">
                          <a:solidFill>
                            <a:schemeClr val="tx1"/>
                          </a:solidFill>
                          <a:latin typeface="微软雅黑"/>
                          <a:ea typeface="微软雅黑"/>
                        </a:defRPr>
                      </a:lvl4pPr>
                      <a:lvl5pPr marL="1828573" algn="l" defTabSz="914286" rtl="0" eaLnBrk="1" latinLnBrk="0" hangingPunct="1">
                        <a:defRPr sz="1700" kern="1200">
                          <a:solidFill>
                            <a:schemeClr val="tx1"/>
                          </a:solidFill>
                          <a:latin typeface="微软雅黑"/>
                          <a:ea typeface="微软雅黑"/>
                        </a:defRPr>
                      </a:lvl5pPr>
                      <a:lvl6pPr marL="2285718" algn="l" defTabSz="914286" rtl="0" eaLnBrk="1" latinLnBrk="0" hangingPunct="1">
                        <a:defRPr sz="1700" kern="1200">
                          <a:solidFill>
                            <a:schemeClr val="tx1"/>
                          </a:solidFill>
                          <a:latin typeface="微软雅黑"/>
                          <a:ea typeface="微软雅黑"/>
                        </a:defRPr>
                      </a:lvl6pPr>
                      <a:lvl7pPr marL="2742861" algn="l" defTabSz="914286" rtl="0" eaLnBrk="1" latinLnBrk="0" hangingPunct="1">
                        <a:defRPr sz="1700" kern="1200">
                          <a:solidFill>
                            <a:schemeClr val="tx1"/>
                          </a:solidFill>
                          <a:latin typeface="微软雅黑"/>
                          <a:ea typeface="微软雅黑"/>
                        </a:defRPr>
                      </a:lvl7pPr>
                      <a:lvl8pPr marL="3200004" algn="l" defTabSz="914286" rtl="0" eaLnBrk="1" latinLnBrk="0" hangingPunct="1">
                        <a:defRPr sz="1700" kern="1200">
                          <a:solidFill>
                            <a:schemeClr val="tx1"/>
                          </a:solidFill>
                          <a:latin typeface="微软雅黑"/>
                          <a:ea typeface="微软雅黑"/>
                        </a:defRPr>
                      </a:lvl8pPr>
                      <a:lvl9pPr marL="3657149" algn="l" defTabSz="914286" rtl="0" eaLnBrk="1" latinLnBrk="0" hangingPunct="1">
                        <a:defRPr sz="1700" kern="1200">
                          <a:solidFill>
                            <a:schemeClr val="tx1"/>
                          </a:solidFill>
                          <a:latin typeface="微软雅黑"/>
                          <a:ea typeface="微软雅黑"/>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u="none" strike="noStrike" cap="none" normalizeH="0" baseline="0" dirty="0" smtClean="0">
                          <a:ln>
                            <a:noFill/>
                          </a:ln>
                          <a:effectLst/>
                          <a:latin typeface="Times New Roman" panose="02020603050405020304" pitchFamily="18" charset="0"/>
                          <a:cs typeface="Times New Roman" panose="02020603050405020304" pitchFamily="18" charset="0"/>
                        </a:rPr>
                        <a:t>0</a:t>
                      </a:r>
                      <a:endPar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marT="45709" marB="45709" anchor="ctr" horzOverflow="overflow">
                    <a:lnL w="12700" cmpd="sng">
                      <a:solidFill>
                        <a:srgbClr val="285301"/>
                      </a:solidFill>
                    </a:lnL>
                    <a:lnR w="12700" cmpd="sng">
                      <a:solidFill>
                        <a:srgbClr val="285301"/>
                      </a:solidFill>
                    </a:lnR>
                    <a:lnT w="12700" cmpd="sng">
                      <a:solidFill>
                        <a:srgbClr val="285301"/>
                      </a:solidFill>
                    </a:lnT>
                    <a:lnB w="12700" cmpd="sng">
                      <a:solidFill>
                        <a:srgbClr val="285301"/>
                      </a:solidFill>
                    </a:lnB>
                    <a:lnTlToBr w="12700" cmpd="sng">
                      <a:noFill/>
                      <a:prstDash val="solid"/>
                    </a:lnTlToBr>
                    <a:lnBlToTr w="12700" cmpd="sng">
                      <a:noFill/>
                      <a:prstDash val="solid"/>
                    </a:lnBlToTr>
                    <a:noFill/>
                  </a:tcPr>
                </a:tc>
                <a:tc>
                  <a:txBody>
                    <a:bodyPr/>
                    <a:lstStyle>
                      <a:lvl1pPr marL="0" algn="l" defTabSz="914286" rtl="0" eaLnBrk="1" latinLnBrk="0" hangingPunct="1">
                        <a:defRPr sz="1700" kern="1200">
                          <a:solidFill>
                            <a:schemeClr val="tx1"/>
                          </a:solidFill>
                          <a:latin typeface="微软雅黑"/>
                          <a:ea typeface="微软雅黑"/>
                        </a:defRPr>
                      </a:lvl1pPr>
                      <a:lvl2pPr marL="457143" algn="l" defTabSz="914286" rtl="0" eaLnBrk="1" latinLnBrk="0" hangingPunct="1">
                        <a:defRPr sz="1700" kern="1200">
                          <a:solidFill>
                            <a:schemeClr val="tx1"/>
                          </a:solidFill>
                          <a:latin typeface="微软雅黑"/>
                          <a:ea typeface="微软雅黑"/>
                        </a:defRPr>
                      </a:lvl2pPr>
                      <a:lvl3pPr marL="914286" algn="l" defTabSz="914286" rtl="0" eaLnBrk="1" latinLnBrk="0" hangingPunct="1">
                        <a:defRPr sz="1700" kern="1200">
                          <a:solidFill>
                            <a:schemeClr val="tx1"/>
                          </a:solidFill>
                          <a:latin typeface="微软雅黑"/>
                          <a:ea typeface="微软雅黑"/>
                        </a:defRPr>
                      </a:lvl3pPr>
                      <a:lvl4pPr marL="1371430" algn="l" defTabSz="914286" rtl="0" eaLnBrk="1" latinLnBrk="0" hangingPunct="1">
                        <a:defRPr sz="1700" kern="1200">
                          <a:solidFill>
                            <a:schemeClr val="tx1"/>
                          </a:solidFill>
                          <a:latin typeface="微软雅黑"/>
                          <a:ea typeface="微软雅黑"/>
                        </a:defRPr>
                      </a:lvl4pPr>
                      <a:lvl5pPr marL="1828573" algn="l" defTabSz="914286" rtl="0" eaLnBrk="1" latinLnBrk="0" hangingPunct="1">
                        <a:defRPr sz="1700" kern="1200">
                          <a:solidFill>
                            <a:schemeClr val="tx1"/>
                          </a:solidFill>
                          <a:latin typeface="微软雅黑"/>
                          <a:ea typeface="微软雅黑"/>
                        </a:defRPr>
                      </a:lvl5pPr>
                      <a:lvl6pPr marL="2285718" algn="l" defTabSz="914286" rtl="0" eaLnBrk="1" latinLnBrk="0" hangingPunct="1">
                        <a:defRPr sz="1700" kern="1200">
                          <a:solidFill>
                            <a:schemeClr val="tx1"/>
                          </a:solidFill>
                          <a:latin typeface="微软雅黑"/>
                          <a:ea typeface="微软雅黑"/>
                        </a:defRPr>
                      </a:lvl6pPr>
                      <a:lvl7pPr marL="2742861" algn="l" defTabSz="914286" rtl="0" eaLnBrk="1" latinLnBrk="0" hangingPunct="1">
                        <a:defRPr sz="1700" kern="1200">
                          <a:solidFill>
                            <a:schemeClr val="tx1"/>
                          </a:solidFill>
                          <a:latin typeface="微软雅黑"/>
                          <a:ea typeface="微软雅黑"/>
                        </a:defRPr>
                      </a:lvl7pPr>
                      <a:lvl8pPr marL="3200004" algn="l" defTabSz="914286" rtl="0" eaLnBrk="1" latinLnBrk="0" hangingPunct="1">
                        <a:defRPr sz="1700" kern="1200">
                          <a:solidFill>
                            <a:schemeClr val="tx1"/>
                          </a:solidFill>
                          <a:latin typeface="微软雅黑"/>
                          <a:ea typeface="微软雅黑"/>
                        </a:defRPr>
                      </a:lvl8pPr>
                      <a:lvl9pPr marL="3657149" algn="l" defTabSz="914286" rtl="0" eaLnBrk="1" latinLnBrk="0" hangingPunct="1">
                        <a:defRPr sz="1700" kern="1200">
                          <a:solidFill>
                            <a:schemeClr val="tx1"/>
                          </a:solidFill>
                          <a:latin typeface="微软雅黑"/>
                          <a:ea typeface="微软雅黑"/>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1</a:t>
                      </a:r>
                    </a:p>
                  </a:txBody>
                  <a:tcPr marT="45709" marB="45709" anchor="ctr" horzOverflow="overflow">
                    <a:lnL w="12700" cmpd="sng">
                      <a:solidFill>
                        <a:srgbClr val="285301"/>
                      </a:solidFill>
                    </a:lnL>
                    <a:lnR w="12700" cmpd="sng">
                      <a:solidFill>
                        <a:srgbClr val="285301"/>
                      </a:solidFill>
                    </a:lnR>
                    <a:lnT w="12700" cmpd="sng">
                      <a:solidFill>
                        <a:srgbClr val="285301"/>
                      </a:solidFill>
                    </a:lnT>
                    <a:lnB w="12700" cmpd="sng">
                      <a:solidFill>
                        <a:srgbClr val="285301"/>
                      </a:solidFill>
                    </a:lnB>
                    <a:lnTlToBr w="12700" cmpd="sng">
                      <a:noFill/>
                      <a:prstDash val="solid"/>
                    </a:lnTlToBr>
                    <a:lnBlToTr w="12700" cmpd="sng">
                      <a:noFill/>
                      <a:prstDash val="solid"/>
                    </a:lnBlToTr>
                    <a:noFill/>
                  </a:tcPr>
                </a:tc>
                <a:tc>
                  <a:txBody>
                    <a:bodyPr/>
                    <a:lstStyle>
                      <a:lvl1pPr marL="0" algn="l" defTabSz="914286" rtl="0" eaLnBrk="1" latinLnBrk="0" hangingPunct="1">
                        <a:defRPr sz="1700" kern="1200">
                          <a:solidFill>
                            <a:schemeClr val="tx1"/>
                          </a:solidFill>
                          <a:latin typeface="微软雅黑"/>
                          <a:ea typeface="微软雅黑"/>
                        </a:defRPr>
                      </a:lvl1pPr>
                      <a:lvl2pPr marL="457143" algn="l" defTabSz="914286" rtl="0" eaLnBrk="1" latinLnBrk="0" hangingPunct="1">
                        <a:defRPr sz="1700" kern="1200">
                          <a:solidFill>
                            <a:schemeClr val="tx1"/>
                          </a:solidFill>
                          <a:latin typeface="微软雅黑"/>
                          <a:ea typeface="微软雅黑"/>
                        </a:defRPr>
                      </a:lvl2pPr>
                      <a:lvl3pPr marL="914286" algn="l" defTabSz="914286" rtl="0" eaLnBrk="1" latinLnBrk="0" hangingPunct="1">
                        <a:defRPr sz="1700" kern="1200">
                          <a:solidFill>
                            <a:schemeClr val="tx1"/>
                          </a:solidFill>
                          <a:latin typeface="微软雅黑"/>
                          <a:ea typeface="微软雅黑"/>
                        </a:defRPr>
                      </a:lvl3pPr>
                      <a:lvl4pPr marL="1371430" algn="l" defTabSz="914286" rtl="0" eaLnBrk="1" latinLnBrk="0" hangingPunct="1">
                        <a:defRPr sz="1700" kern="1200">
                          <a:solidFill>
                            <a:schemeClr val="tx1"/>
                          </a:solidFill>
                          <a:latin typeface="微软雅黑"/>
                          <a:ea typeface="微软雅黑"/>
                        </a:defRPr>
                      </a:lvl4pPr>
                      <a:lvl5pPr marL="1828573" algn="l" defTabSz="914286" rtl="0" eaLnBrk="1" latinLnBrk="0" hangingPunct="1">
                        <a:defRPr sz="1700" kern="1200">
                          <a:solidFill>
                            <a:schemeClr val="tx1"/>
                          </a:solidFill>
                          <a:latin typeface="微软雅黑"/>
                          <a:ea typeface="微软雅黑"/>
                        </a:defRPr>
                      </a:lvl5pPr>
                      <a:lvl6pPr marL="2285718" algn="l" defTabSz="914286" rtl="0" eaLnBrk="1" latinLnBrk="0" hangingPunct="1">
                        <a:defRPr sz="1700" kern="1200">
                          <a:solidFill>
                            <a:schemeClr val="tx1"/>
                          </a:solidFill>
                          <a:latin typeface="微软雅黑"/>
                          <a:ea typeface="微软雅黑"/>
                        </a:defRPr>
                      </a:lvl6pPr>
                      <a:lvl7pPr marL="2742861" algn="l" defTabSz="914286" rtl="0" eaLnBrk="1" latinLnBrk="0" hangingPunct="1">
                        <a:defRPr sz="1700" kern="1200">
                          <a:solidFill>
                            <a:schemeClr val="tx1"/>
                          </a:solidFill>
                          <a:latin typeface="微软雅黑"/>
                          <a:ea typeface="微软雅黑"/>
                        </a:defRPr>
                      </a:lvl7pPr>
                      <a:lvl8pPr marL="3200004" algn="l" defTabSz="914286" rtl="0" eaLnBrk="1" latinLnBrk="0" hangingPunct="1">
                        <a:defRPr sz="1700" kern="1200">
                          <a:solidFill>
                            <a:schemeClr val="tx1"/>
                          </a:solidFill>
                          <a:latin typeface="微软雅黑"/>
                          <a:ea typeface="微软雅黑"/>
                        </a:defRPr>
                      </a:lvl8pPr>
                      <a:lvl9pPr marL="3657149" algn="l" defTabSz="914286" rtl="0" eaLnBrk="1" latinLnBrk="0" hangingPunct="1">
                        <a:defRPr sz="1700" kern="1200">
                          <a:solidFill>
                            <a:schemeClr val="tx1"/>
                          </a:solidFill>
                          <a:latin typeface="微软雅黑"/>
                          <a:ea typeface="微软雅黑"/>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0</a:t>
                      </a:r>
                    </a:p>
                  </a:txBody>
                  <a:tcPr marT="45709" marB="45709" anchor="ctr" horzOverflow="overflow">
                    <a:lnL w="12700" cmpd="sng">
                      <a:solidFill>
                        <a:srgbClr val="285301"/>
                      </a:solidFill>
                    </a:lnL>
                    <a:lnR w="12700" cmpd="sng">
                      <a:solidFill>
                        <a:srgbClr val="285301"/>
                      </a:solidFill>
                    </a:lnR>
                    <a:lnT w="12700" cmpd="sng">
                      <a:solidFill>
                        <a:srgbClr val="285301"/>
                      </a:solidFill>
                    </a:lnT>
                    <a:lnB w="12700" cmpd="sng">
                      <a:solidFill>
                        <a:srgbClr val="285301"/>
                      </a:solidFill>
                    </a:lnB>
                    <a:lnTlToBr w="12700" cmpd="sng">
                      <a:noFill/>
                      <a:prstDash val="solid"/>
                    </a:lnTlToBr>
                    <a:lnBlToTr w="12700" cmpd="sng">
                      <a:noFill/>
                      <a:prstDash val="solid"/>
                    </a:lnBlToTr>
                    <a:noFill/>
                  </a:tcPr>
                </a:tc>
                <a:tc>
                  <a:txBody>
                    <a:bodyPr/>
                    <a:lstStyle>
                      <a:lvl1pPr marL="0" algn="l" defTabSz="914286" rtl="0" eaLnBrk="1" latinLnBrk="0" hangingPunct="1">
                        <a:defRPr sz="1700" kern="1200">
                          <a:solidFill>
                            <a:schemeClr val="tx1"/>
                          </a:solidFill>
                          <a:latin typeface="微软雅黑"/>
                          <a:ea typeface="微软雅黑"/>
                        </a:defRPr>
                      </a:lvl1pPr>
                      <a:lvl2pPr marL="457143" algn="l" defTabSz="914286" rtl="0" eaLnBrk="1" latinLnBrk="0" hangingPunct="1">
                        <a:defRPr sz="1700" kern="1200">
                          <a:solidFill>
                            <a:schemeClr val="tx1"/>
                          </a:solidFill>
                          <a:latin typeface="微软雅黑"/>
                          <a:ea typeface="微软雅黑"/>
                        </a:defRPr>
                      </a:lvl2pPr>
                      <a:lvl3pPr marL="914286" algn="l" defTabSz="914286" rtl="0" eaLnBrk="1" latinLnBrk="0" hangingPunct="1">
                        <a:defRPr sz="1700" kern="1200">
                          <a:solidFill>
                            <a:schemeClr val="tx1"/>
                          </a:solidFill>
                          <a:latin typeface="微软雅黑"/>
                          <a:ea typeface="微软雅黑"/>
                        </a:defRPr>
                      </a:lvl3pPr>
                      <a:lvl4pPr marL="1371430" algn="l" defTabSz="914286" rtl="0" eaLnBrk="1" latinLnBrk="0" hangingPunct="1">
                        <a:defRPr sz="1700" kern="1200">
                          <a:solidFill>
                            <a:schemeClr val="tx1"/>
                          </a:solidFill>
                          <a:latin typeface="微软雅黑"/>
                          <a:ea typeface="微软雅黑"/>
                        </a:defRPr>
                      </a:lvl4pPr>
                      <a:lvl5pPr marL="1828573" algn="l" defTabSz="914286" rtl="0" eaLnBrk="1" latinLnBrk="0" hangingPunct="1">
                        <a:defRPr sz="1700" kern="1200">
                          <a:solidFill>
                            <a:schemeClr val="tx1"/>
                          </a:solidFill>
                          <a:latin typeface="微软雅黑"/>
                          <a:ea typeface="微软雅黑"/>
                        </a:defRPr>
                      </a:lvl5pPr>
                      <a:lvl6pPr marL="2285718" algn="l" defTabSz="914286" rtl="0" eaLnBrk="1" latinLnBrk="0" hangingPunct="1">
                        <a:defRPr sz="1700" kern="1200">
                          <a:solidFill>
                            <a:schemeClr val="tx1"/>
                          </a:solidFill>
                          <a:latin typeface="微软雅黑"/>
                          <a:ea typeface="微软雅黑"/>
                        </a:defRPr>
                      </a:lvl6pPr>
                      <a:lvl7pPr marL="2742861" algn="l" defTabSz="914286" rtl="0" eaLnBrk="1" latinLnBrk="0" hangingPunct="1">
                        <a:defRPr sz="1700" kern="1200">
                          <a:solidFill>
                            <a:schemeClr val="tx1"/>
                          </a:solidFill>
                          <a:latin typeface="微软雅黑"/>
                          <a:ea typeface="微软雅黑"/>
                        </a:defRPr>
                      </a:lvl7pPr>
                      <a:lvl8pPr marL="3200004" algn="l" defTabSz="914286" rtl="0" eaLnBrk="1" latinLnBrk="0" hangingPunct="1">
                        <a:defRPr sz="1700" kern="1200">
                          <a:solidFill>
                            <a:schemeClr val="tx1"/>
                          </a:solidFill>
                          <a:latin typeface="微软雅黑"/>
                          <a:ea typeface="微软雅黑"/>
                        </a:defRPr>
                      </a:lvl8pPr>
                      <a:lvl9pPr marL="3657149" algn="l" defTabSz="914286" rtl="0" eaLnBrk="1" latinLnBrk="0" hangingPunct="1">
                        <a:defRPr sz="1700" kern="1200">
                          <a:solidFill>
                            <a:schemeClr val="tx1"/>
                          </a:solidFill>
                          <a:latin typeface="微软雅黑"/>
                          <a:ea typeface="微软雅黑"/>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u="none" strike="noStrike" cap="none" normalizeH="0" baseline="0" dirty="0" smtClean="0">
                          <a:ln>
                            <a:noFill/>
                          </a:ln>
                          <a:effectLst/>
                          <a:latin typeface="Times New Roman" panose="02020603050405020304" pitchFamily="18" charset="0"/>
                          <a:cs typeface="Times New Roman" panose="02020603050405020304" pitchFamily="18" charset="0"/>
                        </a:rPr>
                        <a:t>0</a:t>
                      </a:r>
                      <a:endPar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marT="45709" marB="45709" anchor="ctr" horzOverflow="overflow">
                    <a:lnL w="12700" cmpd="sng">
                      <a:solidFill>
                        <a:srgbClr val="285301"/>
                      </a:solidFill>
                    </a:lnL>
                    <a:lnR w="12700" cmpd="sng">
                      <a:solidFill>
                        <a:srgbClr val="285301"/>
                      </a:solidFill>
                    </a:lnR>
                    <a:lnT w="12700" cmpd="sng">
                      <a:solidFill>
                        <a:srgbClr val="285301"/>
                      </a:solidFill>
                    </a:lnT>
                    <a:lnB w="12700" cmpd="sng">
                      <a:solidFill>
                        <a:srgbClr val="285301"/>
                      </a:solidFill>
                    </a:lnB>
                    <a:lnTlToBr w="12700" cmpd="sng">
                      <a:noFill/>
                      <a:prstDash val="solid"/>
                    </a:lnTlToBr>
                    <a:lnBlToTr w="12700" cmpd="sng">
                      <a:noFill/>
                      <a:prstDash val="solid"/>
                    </a:lnBlToTr>
                    <a:noFill/>
                  </a:tcPr>
                </a:tc>
              </a:tr>
              <a:tr h="396000">
                <a:tc vMerge="1">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marT="45709" marB="45709" anchor="ctr" horzOverflow="overflow"/>
                </a:tc>
                <a:tc>
                  <a:txBody>
                    <a:bodyPr/>
                    <a:lstStyle>
                      <a:lvl1pPr marL="0" algn="l" defTabSz="914286" rtl="0" eaLnBrk="1" latinLnBrk="0" hangingPunct="1">
                        <a:defRPr sz="1700" kern="1200">
                          <a:solidFill>
                            <a:schemeClr val="tx1"/>
                          </a:solidFill>
                          <a:latin typeface="微软雅黑"/>
                          <a:ea typeface="微软雅黑"/>
                        </a:defRPr>
                      </a:lvl1pPr>
                      <a:lvl2pPr marL="457143" algn="l" defTabSz="914286" rtl="0" eaLnBrk="1" latinLnBrk="0" hangingPunct="1">
                        <a:defRPr sz="1700" kern="1200">
                          <a:solidFill>
                            <a:schemeClr val="tx1"/>
                          </a:solidFill>
                          <a:latin typeface="微软雅黑"/>
                          <a:ea typeface="微软雅黑"/>
                        </a:defRPr>
                      </a:lvl2pPr>
                      <a:lvl3pPr marL="914286" algn="l" defTabSz="914286" rtl="0" eaLnBrk="1" latinLnBrk="0" hangingPunct="1">
                        <a:defRPr sz="1700" kern="1200">
                          <a:solidFill>
                            <a:schemeClr val="tx1"/>
                          </a:solidFill>
                          <a:latin typeface="微软雅黑"/>
                          <a:ea typeface="微软雅黑"/>
                        </a:defRPr>
                      </a:lvl3pPr>
                      <a:lvl4pPr marL="1371430" algn="l" defTabSz="914286" rtl="0" eaLnBrk="1" latinLnBrk="0" hangingPunct="1">
                        <a:defRPr sz="1700" kern="1200">
                          <a:solidFill>
                            <a:schemeClr val="tx1"/>
                          </a:solidFill>
                          <a:latin typeface="微软雅黑"/>
                          <a:ea typeface="微软雅黑"/>
                        </a:defRPr>
                      </a:lvl4pPr>
                      <a:lvl5pPr marL="1828573" algn="l" defTabSz="914286" rtl="0" eaLnBrk="1" latinLnBrk="0" hangingPunct="1">
                        <a:defRPr sz="1700" kern="1200">
                          <a:solidFill>
                            <a:schemeClr val="tx1"/>
                          </a:solidFill>
                          <a:latin typeface="微软雅黑"/>
                          <a:ea typeface="微软雅黑"/>
                        </a:defRPr>
                      </a:lvl5pPr>
                      <a:lvl6pPr marL="2285718" algn="l" defTabSz="914286" rtl="0" eaLnBrk="1" latinLnBrk="0" hangingPunct="1">
                        <a:defRPr sz="1700" kern="1200">
                          <a:solidFill>
                            <a:schemeClr val="tx1"/>
                          </a:solidFill>
                          <a:latin typeface="微软雅黑"/>
                          <a:ea typeface="微软雅黑"/>
                        </a:defRPr>
                      </a:lvl6pPr>
                      <a:lvl7pPr marL="2742861" algn="l" defTabSz="914286" rtl="0" eaLnBrk="1" latinLnBrk="0" hangingPunct="1">
                        <a:defRPr sz="1700" kern="1200">
                          <a:solidFill>
                            <a:schemeClr val="tx1"/>
                          </a:solidFill>
                          <a:latin typeface="微软雅黑"/>
                          <a:ea typeface="微软雅黑"/>
                        </a:defRPr>
                      </a:lvl7pPr>
                      <a:lvl8pPr marL="3200004" algn="l" defTabSz="914286" rtl="0" eaLnBrk="1" latinLnBrk="0" hangingPunct="1">
                        <a:defRPr sz="1700" kern="1200">
                          <a:solidFill>
                            <a:schemeClr val="tx1"/>
                          </a:solidFill>
                          <a:latin typeface="微软雅黑"/>
                          <a:ea typeface="微软雅黑"/>
                        </a:defRPr>
                      </a:lvl8pPr>
                      <a:lvl9pPr marL="3657149" algn="l" defTabSz="914286" rtl="0" eaLnBrk="1" latinLnBrk="0" hangingPunct="1">
                        <a:defRPr sz="1700" kern="1200">
                          <a:solidFill>
                            <a:schemeClr val="tx1"/>
                          </a:solidFill>
                          <a:latin typeface="微软雅黑"/>
                          <a:ea typeface="微软雅黑"/>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u="none" strike="noStrike" cap="none" normalizeH="0" baseline="0" dirty="0" smtClean="0">
                          <a:ln>
                            <a:noFill/>
                          </a:ln>
                          <a:effectLst/>
                          <a:latin typeface="Times New Roman" panose="02020603050405020304" pitchFamily="18" charset="0"/>
                          <a:cs typeface="Times New Roman" panose="02020603050405020304" pitchFamily="18" charset="0"/>
                        </a:rPr>
                        <a:t>0</a:t>
                      </a:r>
                      <a:endPar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marT="45709" marB="45709" anchor="ctr" horzOverflow="overflow">
                    <a:lnL w="12700" cmpd="sng">
                      <a:solidFill>
                        <a:srgbClr val="285301"/>
                      </a:solidFill>
                    </a:lnL>
                    <a:lnR w="12700" cmpd="sng">
                      <a:solidFill>
                        <a:srgbClr val="285301"/>
                      </a:solidFill>
                    </a:lnR>
                    <a:lnT w="12700" cmpd="sng">
                      <a:solidFill>
                        <a:srgbClr val="285301"/>
                      </a:solidFill>
                    </a:lnT>
                    <a:lnB w="12700" cmpd="sng">
                      <a:solidFill>
                        <a:srgbClr val="285301"/>
                      </a:solidFill>
                    </a:lnB>
                    <a:lnTlToBr w="12700" cmpd="sng">
                      <a:noFill/>
                      <a:prstDash val="solid"/>
                    </a:lnTlToBr>
                    <a:lnBlToTr w="12700" cmpd="sng">
                      <a:noFill/>
                      <a:prstDash val="solid"/>
                    </a:lnBlToTr>
                    <a:noFill/>
                  </a:tcPr>
                </a:tc>
                <a:tc>
                  <a:txBody>
                    <a:bodyPr/>
                    <a:lstStyle>
                      <a:lvl1pPr marL="0" algn="l" defTabSz="914286" rtl="0" eaLnBrk="1" latinLnBrk="0" hangingPunct="1">
                        <a:defRPr sz="1700" kern="1200">
                          <a:solidFill>
                            <a:schemeClr val="tx1"/>
                          </a:solidFill>
                          <a:latin typeface="微软雅黑"/>
                          <a:ea typeface="微软雅黑"/>
                        </a:defRPr>
                      </a:lvl1pPr>
                      <a:lvl2pPr marL="457143" algn="l" defTabSz="914286" rtl="0" eaLnBrk="1" latinLnBrk="0" hangingPunct="1">
                        <a:defRPr sz="1700" kern="1200">
                          <a:solidFill>
                            <a:schemeClr val="tx1"/>
                          </a:solidFill>
                          <a:latin typeface="微软雅黑"/>
                          <a:ea typeface="微软雅黑"/>
                        </a:defRPr>
                      </a:lvl2pPr>
                      <a:lvl3pPr marL="914286" algn="l" defTabSz="914286" rtl="0" eaLnBrk="1" latinLnBrk="0" hangingPunct="1">
                        <a:defRPr sz="1700" kern="1200">
                          <a:solidFill>
                            <a:schemeClr val="tx1"/>
                          </a:solidFill>
                          <a:latin typeface="微软雅黑"/>
                          <a:ea typeface="微软雅黑"/>
                        </a:defRPr>
                      </a:lvl3pPr>
                      <a:lvl4pPr marL="1371430" algn="l" defTabSz="914286" rtl="0" eaLnBrk="1" latinLnBrk="0" hangingPunct="1">
                        <a:defRPr sz="1700" kern="1200">
                          <a:solidFill>
                            <a:schemeClr val="tx1"/>
                          </a:solidFill>
                          <a:latin typeface="微软雅黑"/>
                          <a:ea typeface="微软雅黑"/>
                        </a:defRPr>
                      </a:lvl4pPr>
                      <a:lvl5pPr marL="1828573" algn="l" defTabSz="914286" rtl="0" eaLnBrk="1" latinLnBrk="0" hangingPunct="1">
                        <a:defRPr sz="1700" kern="1200">
                          <a:solidFill>
                            <a:schemeClr val="tx1"/>
                          </a:solidFill>
                          <a:latin typeface="微软雅黑"/>
                          <a:ea typeface="微软雅黑"/>
                        </a:defRPr>
                      </a:lvl5pPr>
                      <a:lvl6pPr marL="2285718" algn="l" defTabSz="914286" rtl="0" eaLnBrk="1" latinLnBrk="0" hangingPunct="1">
                        <a:defRPr sz="1700" kern="1200">
                          <a:solidFill>
                            <a:schemeClr val="tx1"/>
                          </a:solidFill>
                          <a:latin typeface="微软雅黑"/>
                          <a:ea typeface="微软雅黑"/>
                        </a:defRPr>
                      </a:lvl6pPr>
                      <a:lvl7pPr marL="2742861" algn="l" defTabSz="914286" rtl="0" eaLnBrk="1" latinLnBrk="0" hangingPunct="1">
                        <a:defRPr sz="1700" kern="1200">
                          <a:solidFill>
                            <a:schemeClr val="tx1"/>
                          </a:solidFill>
                          <a:latin typeface="微软雅黑"/>
                          <a:ea typeface="微软雅黑"/>
                        </a:defRPr>
                      </a:lvl7pPr>
                      <a:lvl8pPr marL="3200004" algn="l" defTabSz="914286" rtl="0" eaLnBrk="1" latinLnBrk="0" hangingPunct="1">
                        <a:defRPr sz="1700" kern="1200">
                          <a:solidFill>
                            <a:schemeClr val="tx1"/>
                          </a:solidFill>
                          <a:latin typeface="微软雅黑"/>
                          <a:ea typeface="微软雅黑"/>
                        </a:defRPr>
                      </a:lvl8pPr>
                      <a:lvl9pPr marL="3657149" algn="l" defTabSz="914286" rtl="0" eaLnBrk="1" latinLnBrk="0" hangingPunct="1">
                        <a:defRPr sz="1700" kern="1200">
                          <a:solidFill>
                            <a:schemeClr val="tx1"/>
                          </a:solidFill>
                          <a:latin typeface="微软雅黑"/>
                          <a:ea typeface="微软雅黑"/>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0</a:t>
                      </a:r>
                    </a:p>
                  </a:txBody>
                  <a:tcPr marT="45709" marB="45709" anchor="ctr" horzOverflow="overflow">
                    <a:lnL w="12700" cmpd="sng">
                      <a:solidFill>
                        <a:srgbClr val="285301"/>
                      </a:solidFill>
                    </a:lnL>
                    <a:lnR w="12700" cmpd="sng">
                      <a:solidFill>
                        <a:srgbClr val="285301"/>
                      </a:solidFill>
                    </a:lnR>
                    <a:lnT w="12700" cmpd="sng">
                      <a:solidFill>
                        <a:srgbClr val="285301"/>
                      </a:solidFill>
                    </a:lnT>
                    <a:lnB w="12700" cmpd="sng">
                      <a:solidFill>
                        <a:srgbClr val="285301"/>
                      </a:solidFill>
                    </a:lnB>
                    <a:lnTlToBr w="12700" cmpd="sng">
                      <a:noFill/>
                      <a:prstDash val="solid"/>
                    </a:lnTlToBr>
                    <a:lnBlToTr w="12700" cmpd="sng">
                      <a:noFill/>
                      <a:prstDash val="solid"/>
                    </a:lnBlToTr>
                    <a:noFill/>
                  </a:tcPr>
                </a:tc>
                <a:tc>
                  <a:txBody>
                    <a:bodyPr/>
                    <a:lstStyle>
                      <a:lvl1pPr marL="0" algn="l" defTabSz="914286" rtl="0" eaLnBrk="1" latinLnBrk="0" hangingPunct="1">
                        <a:defRPr sz="1700" kern="1200">
                          <a:solidFill>
                            <a:schemeClr val="tx1"/>
                          </a:solidFill>
                          <a:latin typeface="微软雅黑"/>
                          <a:ea typeface="微软雅黑"/>
                        </a:defRPr>
                      </a:lvl1pPr>
                      <a:lvl2pPr marL="457143" algn="l" defTabSz="914286" rtl="0" eaLnBrk="1" latinLnBrk="0" hangingPunct="1">
                        <a:defRPr sz="1700" kern="1200">
                          <a:solidFill>
                            <a:schemeClr val="tx1"/>
                          </a:solidFill>
                          <a:latin typeface="微软雅黑"/>
                          <a:ea typeface="微软雅黑"/>
                        </a:defRPr>
                      </a:lvl2pPr>
                      <a:lvl3pPr marL="914286" algn="l" defTabSz="914286" rtl="0" eaLnBrk="1" latinLnBrk="0" hangingPunct="1">
                        <a:defRPr sz="1700" kern="1200">
                          <a:solidFill>
                            <a:schemeClr val="tx1"/>
                          </a:solidFill>
                          <a:latin typeface="微软雅黑"/>
                          <a:ea typeface="微软雅黑"/>
                        </a:defRPr>
                      </a:lvl3pPr>
                      <a:lvl4pPr marL="1371430" algn="l" defTabSz="914286" rtl="0" eaLnBrk="1" latinLnBrk="0" hangingPunct="1">
                        <a:defRPr sz="1700" kern="1200">
                          <a:solidFill>
                            <a:schemeClr val="tx1"/>
                          </a:solidFill>
                          <a:latin typeface="微软雅黑"/>
                          <a:ea typeface="微软雅黑"/>
                        </a:defRPr>
                      </a:lvl4pPr>
                      <a:lvl5pPr marL="1828573" algn="l" defTabSz="914286" rtl="0" eaLnBrk="1" latinLnBrk="0" hangingPunct="1">
                        <a:defRPr sz="1700" kern="1200">
                          <a:solidFill>
                            <a:schemeClr val="tx1"/>
                          </a:solidFill>
                          <a:latin typeface="微软雅黑"/>
                          <a:ea typeface="微软雅黑"/>
                        </a:defRPr>
                      </a:lvl5pPr>
                      <a:lvl6pPr marL="2285718" algn="l" defTabSz="914286" rtl="0" eaLnBrk="1" latinLnBrk="0" hangingPunct="1">
                        <a:defRPr sz="1700" kern="1200">
                          <a:solidFill>
                            <a:schemeClr val="tx1"/>
                          </a:solidFill>
                          <a:latin typeface="微软雅黑"/>
                          <a:ea typeface="微软雅黑"/>
                        </a:defRPr>
                      </a:lvl6pPr>
                      <a:lvl7pPr marL="2742861" algn="l" defTabSz="914286" rtl="0" eaLnBrk="1" latinLnBrk="0" hangingPunct="1">
                        <a:defRPr sz="1700" kern="1200">
                          <a:solidFill>
                            <a:schemeClr val="tx1"/>
                          </a:solidFill>
                          <a:latin typeface="微软雅黑"/>
                          <a:ea typeface="微软雅黑"/>
                        </a:defRPr>
                      </a:lvl7pPr>
                      <a:lvl8pPr marL="3200004" algn="l" defTabSz="914286" rtl="0" eaLnBrk="1" latinLnBrk="0" hangingPunct="1">
                        <a:defRPr sz="1700" kern="1200">
                          <a:solidFill>
                            <a:schemeClr val="tx1"/>
                          </a:solidFill>
                          <a:latin typeface="微软雅黑"/>
                          <a:ea typeface="微软雅黑"/>
                        </a:defRPr>
                      </a:lvl8pPr>
                      <a:lvl9pPr marL="3657149" algn="l" defTabSz="914286" rtl="0" eaLnBrk="1" latinLnBrk="0" hangingPunct="1">
                        <a:defRPr sz="1700" kern="1200">
                          <a:solidFill>
                            <a:schemeClr val="tx1"/>
                          </a:solidFill>
                          <a:latin typeface="微软雅黑"/>
                          <a:ea typeface="微软雅黑"/>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u="none" strike="noStrike" cap="none" normalizeH="0" baseline="0" dirty="0" smtClean="0">
                          <a:ln>
                            <a:noFill/>
                          </a:ln>
                          <a:effectLst/>
                          <a:latin typeface="Times New Roman" panose="02020603050405020304" pitchFamily="18" charset="0"/>
                          <a:cs typeface="Times New Roman" panose="02020603050405020304" pitchFamily="18" charset="0"/>
                        </a:rPr>
                        <a:t>0</a:t>
                      </a:r>
                      <a:endPar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marT="45709" marB="45709" anchor="ctr" horzOverflow="overflow">
                    <a:lnL w="12700" cmpd="sng">
                      <a:solidFill>
                        <a:srgbClr val="285301"/>
                      </a:solidFill>
                    </a:lnL>
                    <a:lnR w="12700" cmpd="sng">
                      <a:solidFill>
                        <a:srgbClr val="285301"/>
                      </a:solidFill>
                    </a:lnR>
                    <a:lnT w="12700" cmpd="sng">
                      <a:solidFill>
                        <a:srgbClr val="285301"/>
                      </a:solidFill>
                    </a:lnT>
                    <a:lnB w="12700" cmpd="sng">
                      <a:solidFill>
                        <a:srgbClr val="285301"/>
                      </a:solidFill>
                    </a:lnB>
                    <a:lnTlToBr w="12700" cmpd="sng">
                      <a:noFill/>
                      <a:prstDash val="solid"/>
                    </a:lnTlToBr>
                    <a:lnBlToTr w="12700" cmpd="sng">
                      <a:noFill/>
                      <a:prstDash val="solid"/>
                    </a:lnBlToTr>
                    <a:noFill/>
                  </a:tcPr>
                </a:tc>
                <a:tc>
                  <a:txBody>
                    <a:bodyPr/>
                    <a:lstStyle>
                      <a:lvl1pPr marL="0" algn="l" defTabSz="914286" rtl="0" eaLnBrk="1" latinLnBrk="0" hangingPunct="1">
                        <a:defRPr sz="1700" kern="1200">
                          <a:solidFill>
                            <a:schemeClr val="tx1"/>
                          </a:solidFill>
                          <a:latin typeface="微软雅黑"/>
                          <a:ea typeface="微软雅黑"/>
                        </a:defRPr>
                      </a:lvl1pPr>
                      <a:lvl2pPr marL="457143" algn="l" defTabSz="914286" rtl="0" eaLnBrk="1" latinLnBrk="0" hangingPunct="1">
                        <a:defRPr sz="1700" kern="1200">
                          <a:solidFill>
                            <a:schemeClr val="tx1"/>
                          </a:solidFill>
                          <a:latin typeface="微软雅黑"/>
                          <a:ea typeface="微软雅黑"/>
                        </a:defRPr>
                      </a:lvl2pPr>
                      <a:lvl3pPr marL="914286" algn="l" defTabSz="914286" rtl="0" eaLnBrk="1" latinLnBrk="0" hangingPunct="1">
                        <a:defRPr sz="1700" kern="1200">
                          <a:solidFill>
                            <a:schemeClr val="tx1"/>
                          </a:solidFill>
                          <a:latin typeface="微软雅黑"/>
                          <a:ea typeface="微软雅黑"/>
                        </a:defRPr>
                      </a:lvl3pPr>
                      <a:lvl4pPr marL="1371430" algn="l" defTabSz="914286" rtl="0" eaLnBrk="1" latinLnBrk="0" hangingPunct="1">
                        <a:defRPr sz="1700" kern="1200">
                          <a:solidFill>
                            <a:schemeClr val="tx1"/>
                          </a:solidFill>
                          <a:latin typeface="微软雅黑"/>
                          <a:ea typeface="微软雅黑"/>
                        </a:defRPr>
                      </a:lvl4pPr>
                      <a:lvl5pPr marL="1828573" algn="l" defTabSz="914286" rtl="0" eaLnBrk="1" latinLnBrk="0" hangingPunct="1">
                        <a:defRPr sz="1700" kern="1200">
                          <a:solidFill>
                            <a:schemeClr val="tx1"/>
                          </a:solidFill>
                          <a:latin typeface="微软雅黑"/>
                          <a:ea typeface="微软雅黑"/>
                        </a:defRPr>
                      </a:lvl5pPr>
                      <a:lvl6pPr marL="2285718" algn="l" defTabSz="914286" rtl="0" eaLnBrk="1" latinLnBrk="0" hangingPunct="1">
                        <a:defRPr sz="1700" kern="1200">
                          <a:solidFill>
                            <a:schemeClr val="tx1"/>
                          </a:solidFill>
                          <a:latin typeface="微软雅黑"/>
                          <a:ea typeface="微软雅黑"/>
                        </a:defRPr>
                      </a:lvl6pPr>
                      <a:lvl7pPr marL="2742861" algn="l" defTabSz="914286" rtl="0" eaLnBrk="1" latinLnBrk="0" hangingPunct="1">
                        <a:defRPr sz="1700" kern="1200">
                          <a:solidFill>
                            <a:schemeClr val="tx1"/>
                          </a:solidFill>
                          <a:latin typeface="微软雅黑"/>
                          <a:ea typeface="微软雅黑"/>
                        </a:defRPr>
                      </a:lvl7pPr>
                      <a:lvl8pPr marL="3200004" algn="l" defTabSz="914286" rtl="0" eaLnBrk="1" latinLnBrk="0" hangingPunct="1">
                        <a:defRPr sz="1700" kern="1200">
                          <a:solidFill>
                            <a:schemeClr val="tx1"/>
                          </a:solidFill>
                          <a:latin typeface="微软雅黑"/>
                          <a:ea typeface="微软雅黑"/>
                        </a:defRPr>
                      </a:lvl8pPr>
                      <a:lvl9pPr marL="3657149" algn="l" defTabSz="914286" rtl="0" eaLnBrk="1" latinLnBrk="0" hangingPunct="1">
                        <a:defRPr sz="1700" kern="1200">
                          <a:solidFill>
                            <a:schemeClr val="tx1"/>
                          </a:solidFill>
                          <a:latin typeface="微软雅黑"/>
                          <a:ea typeface="微软雅黑"/>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1</a:t>
                      </a:r>
                    </a:p>
                  </a:txBody>
                  <a:tcPr marT="45709" marB="45709" anchor="ctr" horzOverflow="overflow">
                    <a:lnL w="12700" cmpd="sng">
                      <a:solidFill>
                        <a:srgbClr val="285301"/>
                      </a:solidFill>
                    </a:lnL>
                    <a:lnR w="12700" cmpd="sng">
                      <a:solidFill>
                        <a:srgbClr val="285301"/>
                      </a:solidFill>
                    </a:lnR>
                    <a:lnT w="12700" cmpd="sng">
                      <a:solidFill>
                        <a:srgbClr val="285301"/>
                      </a:solidFill>
                    </a:lnT>
                    <a:lnB w="12700" cmpd="sng">
                      <a:solidFill>
                        <a:srgbClr val="285301"/>
                      </a:solidFill>
                    </a:lnB>
                    <a:lnTlToBr w="12700" cmpd="sng">
                      <a:noFill/>
                      <a:prstDash val="solid"/>
                    </a:lnTlToBr>
                    <a:lnBlToTr w="12700" cmpd="sng">
                      <a:noFill/>
                      <a:prstDash val="solid"/>
                    </a:lnBlToTr>
                    <a:noFill/>
                  </a:tcPr>
                </a:tc>
              </a:tr>
            </a:tbl>
          </a:graphicData>
        </a:graphic>
      </p:graphicFrame>
      <p:graphicFrame>
        <p:nvGraphicFramePr>
          <p:cNvPr id="12" name="Group 147"/>
          <p:cNvGraphicFramePr>
            <a:graphicFrameLocks noGrp="1"/>
          </p:cNvGraphicFramePr>
          <p:nvPr>
            <p:extLst>
              <p:ext uri="{D42A27DB-BD31-4B8C-83A1-F6EECF244321}">
                <p14:modId xmlns:p14="http://schemas.microsoft.com/office/powerpoint/2010/main" val="479961064"/>
              </p:ext>
            </p:extLst>
          </p:nvPr>
        </p:nvGraphicFramePr>
        <p:xfrm>
          <a:off x="8172155" y="3184569"/>
          <a:ext cx="2484000" cy="1584872"/>
        </p:xfrm>
        <a:graphic>
          <a:graphicData uri="http://schemas.openxmlformats.org/drawingml/2006/table">
            <a:tbl>
              <a:tblPr/>
              <a:tblGrid>
                <a:gridCol w="612000"/>
                <a:gridCol w="468000"/>
                <a:gridCol w="468000"/>
                <a:gridCol w="468000"/>
                <a:gridCol w="468000"/>
              </a:tblGrid>
              <a:tr h="396000">
                <a:tc rowSpan="4">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dirty="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Q</a:t>
                      </a:r>
                      <a:r>
                        <a:rPr kumimoji="0" lang="en-US" altLang="zh-CN" sz="2000" b="0" i="0" u="none" strike="noStrike" cap="none" normalizeH="0" baseline="-25000" dirty="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6</a:t>
                      </a:r>
                      <a:r>
                        <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a:t>
                      </a:r>
                    </a:p>
                  </a:txBody>
                  <a:tcPr marT="45709" marB="45709" anchor="ctr" horzOverflow="overflow">
                    <a:lnL w="12700" cap="flat" cmpd="sng" algn="ctr">
                      <a:solidFill>
                        <a:sysClr val="window" lastClr="FFFFFF"/>
                      </a:solidFill>
                      <a:prstDash val="solid"/>
                      <a:round/>
                      <a:headEnd type="none" w="med" len="med"/>
                      <a:tailEnd type="none" w="med" len="med"/>
                    </a:lnL>
                    <a:lnR w="12700" cmpd="sng">
                      <a:solidFill>
                        <a:srgbClr val="285301"/>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286" rtl="0" eaLnBrk="1" latinLnBrk="0" hangingPunct="1">
                        <a:defRPr sz="1700" kern="1200">
                          <a:solidFill>
                            <a:schemeClr val="tx1"/>
                          </a:solidFill>
                          <a:latin typeface="微软雅黑"/>
                          <a:ea typeface="微软雅黑"/>
                        </a:defRPr>
                      </a:lvl1pPr>
                      <a:lvl2pPr marL="457143" algn="l" defTabSz="914286" rtl="0" eaLnBrk="1" latinLnBrk="0" hangingPunct="1">
                        <a:defRPr sz="1700" kern="1200">
                          <a:solidFill>
                            <a:schemeClr val="tx1"/>
                          </a:solidFill>
                          <a:latin typeface="微软雅黑"/>
                          <a:ea typeface="微软雅黑"/>
                        </a:defRPr>
                      </a:lvl2pPr>
                      <a:lvl3pPr marL="914286" algn="l" defTabSz="914286" rtl="0" eaLnBrk="1" latinLnBrk="0" hangingPunct="1">
                        <a:defRPr sz="1700" kern="1200">
                          <a:solidFill>
                            <a:schemeClr val="tx1"/>
                          </a:solidFill>
                          <a:latin typeface="微软雅黑"/>
                          <a:ea typeface="微软雅黑"/>
                        </a:defRPr>
                      </a:lvl3pPr>
                      <a:lvl4pPr marL="1371430" algn="l" defTabSz="914286" rtl="0" eaLnBrk="1" latinLnBrk="0" hangingPunct="1">
                        <a:defRPr sz="1700" kern="1200">
                          <a:solidFill>
                            <a:schemeClr val="tx1"/>
                          </a:solidFill>
                          <a:latin typeface="微软雅黑"/>
                          <a:ea typeface="微软雅黑"/>
                        </a:defRPr>
                      </a:lvl4pPr>
                      <a:lvl5pPr marL="1828573" algn="l" defTabSz="914286" rtl="0" eaLnBrk="1" latinLnBrk="0" hangingPunct="1">
                        <a:defRPr sz="1700" kern="1200">
                          <a:solidFill>
                            <a:schemeClr val="tx1"/>
                          </a:solidFill>
                          <a:latin typeface="微软雅黑"/>
                          <a:ea typeface="微软雅黑"/>
                        </a:defRPr>
                      </a:lvl5pPr>
                      <a:lvl6pPr marL="2285718" algn="l" defTabSz="914286" rtl="0" eaLnBrk="1" latinLnBrk="0" hangingPunct="1">
                        <a:defRPr sz="1700" kern="1200">
                          <a:solidFill>
                            <a:schemeClr val="tx1"/>
                          </a:solidFill>
                          <a:latin typeface="微软雅黑"/>
                          <a:ea typeface="微软雅黑"/>
                        </a:defRPr>
                      </a:lvl6pPr>
                      <a:lvl7pPr marL="2742861" algn="l" defTabSz="914286" rtl="0" eaLnBrk="1" latinLnBrk="0" hangingPunct="1">
                        <a:defRPr sz="1700" kern="1200">
                          <a:solidFill>
                            <a:schemeClr val="tx1"/>
                          </a:solidFill>
                          <a:latin typeface="微软雅黑"/>
                          <a:ea typeface="微软雅黑"/>
                        </a:defRPr>
                      </a:lvl7pPr>
                      <a:lvl8pPr marL="3200004" algn="l" defTabSz="914286" rtl="0" eaLnBrk="1" latinLnBrk="0" hangingPunct="1">
                        <a:defRPr sz="1700" kern="1200">
                          <a:solidFill>
                            <a:schemeClr val="tx1"/>
                          </a:solidFill>
                          <a:latin typeface="微软雅黑"/>
                          <a:ea typeface="微软雅黑"/>
                        </a:defRPr>
                      </a:lvl8pPr>
                      <a:lvl9pPr marL="3657149" algn="l" defTabSz="914286" rtl="0" eaLnBrk="1" latinLnBrk="0" hangingPunct="1">
                        <a:defRPr sz="1700" kern="1200">
                          <a:solidFill>
                            <a:schemeClr val="tx1"/>
                          </a:solidFill>
                          <a:latin typeface="微软雅黑"/>
                          <a:ea typeface="微软雅黑"/>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u="none" strike="noStrike" cap="none" normalizeH="0" baseline="0" dirty="0" smtClean="0">
                          <a:ln>
                            <a:noFill/>
                          </a:ln>
                          <a:effectLst/>
                          <a:latin typeface="Times New Roman" panose="02020603050405020304" pitchFamily="18" charset="0"/>
                          <a:cs typeface="Times New Roman" panose="02020603050405020304" pitchFamily="18" charset="0"/>
                        </a:rPr>
                        <a:t>0</a:t>
                      </a:r>
                      <a:endPar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marT="45709" marB="45709" anchor="ctr" horzOverflow="overflow">
                    <a:lnL w="12700" cmpd="sng">
                      <a:solidFill>
                        <a:srgbClr val="285301"/>
                      </a:solidFill>
                    </a:lnL>
                    <a:lnR w="12700" cmpd="sng">
                      <a:solidFill>
                        <a:srgbClr val="285301"/>
                      </a:solidFill>
                    </a:lnR>
                    <a:lnT w="12700" cmpd="sng">
                      <a:solidFill>
                        <a:srgbClr val="285301"/>
                      </a:solidFill>
                    </a:lnT>
                    <a:lnB w="12700" cmpd="sng">
                      <a:solidFill>
                        <a:srgbClr val="285301"/>
                      </a:solidFill>
                    </a:lnB>
                    <a:lnTlToBr w="12700" cmpd="sng">
                      <a:noFill/>
                      <a:prstDash val="solid"/>
                    </a:lnTlToBr>
                    <a:lnBlToTr w="12700" cmpd="sng">
                      <a:noFill/>
                      <a:prstDash val="solid"/>
                    </a:lnBlToTr>
                    <a:noFill/>
                  </a:tcPr>
                </a:tc>
                <a:tc>
                  <a:txBody>
                    <a:bodyPr/>
                    <a:lstStyle>
                      <a:lvl1pPr marL="0" algn="l" defTabSz="914286" rtl="0" eaLnBrk="1" latinLnBrk="0" hangingPunct="1">
                        <a:defRPr sz="1700" kern="1200">
                          <a:solidFill>
                            <a:schemeClr val="tx1"/>
                          </a:solidFill>
                          <a:latin typeface="微软雅黑"/>
                          <a:ea typeface="微软雅黑"/>
                        </a:defRPr>
                      </a:lvl1pPr>
                      <a:lvl2pPr marL="457143" algn="l" defTabSz="914286" rtl="0" eaLnBrk="1" latinLnBrk="0" hangingPunct="1">
                        <a:defRPr sz="1700" kern="1200">
                          <a:solidFill>
                            <a:schemeClr val="tx1"/>
                          </a:solidFill>
                          <a:latin typeface="微软雅黑"/>
                          <a:ea typeface="微软雅黑"/>
                        </a:defRPr>
                      </a:lvl2pPr>
                      <a:lvl3pPr marL="914286" algn="l" defTabSz="914286" rtl="0" eaLnBrk="1" latinLnBrk="0" hangingPunct="1">
                        <a:defRPr sz="1700" kern="1200">
                          <a:solidFill>
                            <a:schemeClr val="tx1"/>
                          </a:solidFill>
                          <a:latin typeface="微软雅黑"/>
                          <a:ea typeface="微软雅黑"/>
                        </a:defRPr>
                      </a:lvl3pPr>
                      <a:lvl4pPr marL="1371430" algn="l" defTabSz="914286" rtl="0" eaLnBrk="1" latinLnBrk="0" hangingPunct="1">
                        <a:defRPr sz="1700" kern="1200">
                          <a:solidFill>
                            <a:schemeClr val="tx1"/>
                          </a:solidFill>
                          <a:latin typeface="微软雅黑"/>
                          <a:ea typeface="微软雅黑"/>
                        </a:defRPr>
                      </a:lvl4pPr>
                      <a:lvl5pPr marL="1828573" algn="l" defTabSz="914286" rtl="0" eaLnBrk="1" latinLnBrk="0" hangingPunct="1">
                        <a:defRPr sz="1700" kern="1200">
                          <a:solidFill>
                            <a:schemeClr val="tx1"/>
                          </a:solidFill>
                          <a:latin typeface="微软雅黑"/>
                          <a:ea typeface="微软雅黑"/>
                        </a:defRPr>
                      </a:lvl5pPr>
                      <a:lvl6pPr marL="2285718" algn="l" defTabSz="914286" rtl="0" eaLnBrk="1" latinLnBrk="0" hangingPunct="1">
                        <a:defRPr sz="1700" kern="1200">
                          <a:solidFill>
                            <a:schemeClr val="tx1"/>
                          </a:solidFill>
                          <a:latin typeface="微软雅黑"/>
                          <a:ea typeface="微软雅黑"/>
                        </a:defRPr>
                      </a:lvl6pPr>
                      <a:lvl7pPr marL="2742861" algn="l" defTabSz="914286" rtl="0" eaLnBrk="1" latinLnBrk="0" hangingPunct="1">
                        <a:defRPr sz="1700" kern="1200">
                          <a:solidFill>
                            <a:schemeClr val="tx1"/>
                          </a:solidFill>
                          <a:latin typeface="微软雅黑"/>
                          <a:ea typeface="微软雅黑"/>
                        </a:defRPr>
                      </a:lvl7pPr>
                      <a:lvl8pPr marL="3200004" algn="l" defTabSz="914286" rtl="0" eaLnBrk="1" latinLnBrk="0" hangingPunct="1">
                        <a:defRPr sz="1700" kern="1200">
                          <a:solidFill>
                            <a:schemeClr val="tx1"/>
                          </a:solidFill>
                          <a:latin typeface="微软雅黑"/>
                          <a:ea typeface="微软雅黑"/>
                        </a:defRPr>
                      </a:lvl8pPr>
                      <a:lvl9pPr marL="3657149" algn="l" defTabSz="914286" rtl="0" eaLnBrk="1" latinLnBrk="0" hangingPunct="1">
                        <a:defRPr sz="1700" kern="1200">
                          <a:solidFill>
                            <a:schemeClr val="tx1"/>
                          </a:solidFill>
                          <a:latin typeface="微软雅黑"/>
                          <a:ea typeface="微软雅黑"/>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1</a:t>
                      </a:r>
                    </a:p>
                  </a:txBody>
                  <a:tcPr marT="45709" marB="45709" anchor="ctr" horzOverflow="overflow">
                    <a:lnL w="12700" cmpd="sng">
                      <a:solidFill>
                        <a:srgbClr val="285301"/>
                      </a:solidFill>
                    </a:lnL>
                    <a:lnR w="12700" cmpd="sng">
                      <a:solidFill>
                        <a:srgbClr val="285301"/>
                      </a:solidFill>
                    </a:lnR>
                    <a:lnT w="12700" cmpd="sng">
                      <a:solidFill>
                        <a:srgbClr val="285301"/>
                      </a:solidFill>
                    </a:lnT>
                    <a:lnB w="12700" cmpd="sng">
                      <a:solidFill>
                        <a:srgbClr val="285301"/>
                      </a:solidFill>
                    </a:lnB>
                    <a:lnTlToBr w="12700" cmpd="sng">
                      <a:noFill/>
                      <a:prstDash val="solid"/>
                    </a:lnTlToBr>
                    <a:lnBlToTr w="12700" cmpd="sng">
                      <a:noFill/>
                      <a:prstDash val="solid"/>
                    </a:lnBlToTr>
                    <a:noFill/>
                  </a:tcPr>
                </a:tc>
                <a:tc>
                  <a:txBody>
                    <a:bodyPr/>
                    <a:lstStyle>
                      <a:lvl1pPr marL="0" algn="l" defTabSz="914286" rtl="0" eaLnBrk="1" latinLnBrk="0" hangingPunct="1">
                        <a:defRPr sz="1700" kern="1200">
                          <a:solidFill>
                            <a:schemeClr val="tx1"/>
                          </a:solidFill>
                          <a:latin typeface="微软雅黑"/>
                          <a:ea typeface="微软雅黑"/>
                        </a:defRPr>
                      </a:lvl1pPr>
                      <a:lvl2pPr marL="457143" algn="l" defTabSz="914286" rtl="0" eaLnBrk="1" latinLnBrk="0" hangingPunct="1">
                        <a:defRPr sz="1700" kern="1200">
                          <a:solidFill>
                            <a:schemeClr val="tx1"/>
                          </a:solidFill>
                          <a:latin typeface="微软雅黑"/>
                          <a:ea typeface="微软雅黑"/>
                        </a:defRPr>
                      </a:lvl2pPr>
                      <a:lvl3pPr marL="914286" algn="l" defTabSz="914286" rtl="0" eaLnBrk="1" latinLnBrk="0" hangingPunct="1">
                        <a:defRPr sz="1700" kern="1200">
                          <a:solidFill>
                            <a:schemeClr val="tx1"/>
                          </a:solidFill>
                          <a:latin typeface="微软雅黑"/>
                          <a:ea typeface="微软雅黑"/>
                        </a:defRPr>
                      </a:lvl3pPr>
                      <a:lvl4pPr marL="1371430" algn="l" defTabSz="914286" rtl="0" eaLnBrk="1" latinLnBrk="0" hangingPunct="1">
                        <a:defRPr sz="1700" kern="1200">
                          <a:solidFill>
                            <a:schemeClr val="tx1"/>
                          </a:solidFill>
                          <a:latin typeface="微软雅黑"/>
                          <a:ea typeface="微软雅黑"/>
                        </a:defRPr>
                      </a:lvl4pPr>
                      <a:lvl5pPr marL="1828573" algn="l" defTabSz="914286" rtl="0" eaLnBrk="1" latinLnBrk="0" hangingPunct="1">
                        <a:defRPr sz="1700" kern="1200">
                          <a:solidFill>
                            <a:schemeClr val="tx1"/>
                          </a:solidFill>
                          <a:latin typeface="微软雅黑"/>
                          <a:ea typeface="微软雅黑"/>
                        </a:defRPr>
                      </a:lvl5pPr>
                      <a:lvl6pPr marL="2285718" algn="l" defTabSz="914286" rtl="0" eaLnBrk="1" latinLnBrk="0" hangingPunct="1">
                        <a:defRPr sz="1700" kern="1200">
                          <a:solidFill>
                            <a:schemeClr val="tx1"/>
                          </a:solidFill>
                          <a:latin typeface="微软雅黑"/>
                          <a:ea typeface="微软雅黑"/>
                        </a:defRPr>
                      </a:lvl6pPr>
                      <a:lvl7pPr marL="2742861" algn="l" defTabSz="914286" rtl="0" eaLnBrk="1" latinLnBrk="0" hangingPunct="1">
                        <a:defRPr sz="1700" kern="1200">
                          <a:solidFill>
                            <a:schemeClr val="tx1"/>
                          </a:solidFill>
                          <a:latin typeface="微软雅黑"/>
                          <a:ea typeface="微软雅黑"/>
                        </a:defRPr>
                      </a:lvl7pPr>
                      <a:lvl8pPr marL="3200004" algn="l" defTabSz="914286" rtl="0" eaLnBrk="1" latinLnBrk="0" hangingPunct="1">
                        <a:defRPr sz="1700" kern="1200">
                          <a:solidFill>
                            <a:schemeClr val="tx1"/>
                          </a:solidFill>
                          <a:latin typeface="微软雅黑"/>
                          <a:ea typeface="微软雅黑"/>
                        </a:defRPr>
                      </a:lvl8pPr>
                      <a:lvl9pPr marL="3657149" algn="l" defTabSz="914286" rtl="0" eaLnBrk="1" latinLnBrk="0" hangingPunct="1">
                        <a:defRPr sz="1700" kern="1200">
                          <a:solidFill>
                            <a:schemeClr val="tx1"/>
                          </a:solidFill>
                          <a:latin typeface="微软雅黑"/>
                          <a:ea typeface="微软雅黑"/>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u="none" strike="noStrike" cap="none" normalizeH="0" baseline="0" dirty="0" smtClean="0">
                          <a:ln>
                            <a:noFill/>
                          </a:ln>
                          <a:effectLst/>
                          <a:latin typeface="Times New Roman" panose="02020603050405020304" pitchFamily="18" charset="0"/>
                          <a:cs typeface="Times New Roman" panose="02020603050405020304" pitchFamily="18" charset="0"/>
                        </a:rPr>
                        <a:t>0</a:t>
                      </a:r>
                      <a:endPar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marT="45709" marB="45709" anchor="ctr" horzOverflow="overflow">
                    <a:lnL w="12700" cmpd="sng">
                      <a:solidFill>
                        <a:srgbClr val="285301"/>
                      </a:solidFill>
                    </a:lnL>
                    <a:lnR w="12700" cmpd="sng">
                      <a:solidFill>
                        <a:srgbClr val="285301"/>
                      </a:solidFill>
                    </a:lnR>
                    <a:lnT w="12700" cmpd="sng">
                      <a:solidFill>
                        <a:srgbClr val="285301"/>
                      </a:solidFill>
                    </a:lnT>
                    <a:lnB w="12700" cmpd="sng">
                      <a:solidFill>
                        <a:srgbClr val="285301"/>
                      </a:solidFill>
                    </a:lnB>
                    <a:lnTlToBr w="12700" cmpd="sng">
                      <a:noFill/>
                      <a:prstDash val="solid"/>
                    </a:lnTlToBr>
                    <a:lnBlToTr w="12700" cmpd="sng">
                      <a:noFill/>
                      <a:prstDash val="solid"/>
                    </a:lnBlToTr>
                    <a:noFill/>
                  </a:tcPr>
                </a:tc>
                <a:tc>
                  <a:txBody>
                    <a:bodyPr/>
                    <a:lstStyle>
                      <a:lvl1pPr marL="0" algn="l" defTabSz="914286" rtl="0" eaLnBrk="1" latinLnBrk="0" hangingPunct="1">
                        <a:defRPr sz="1700" kern="1200">
                          <a:solidFill>
                            <a:schemeClr val="tx1"/>
                          </a:solidFill>
                          <a:latin typeface="微软雅黑"/>
                          <a:ea typeface="微软雅黑"/>
                        </a:defRPr>
                      </a:lvl1pPr>
                      <a:lvl2pPr marL="457143" algn="l" defTabSz="914286" rtl="0" eaLnBrk="1" latinLnBrk="0" hangingPunct="1">
                        <a:defRPr sz="1700" kern="1200">
                          <a:solidFill>
                            <a:schemeClr val="tx1"/>
                          </a:solidFill>
                          <a:latin typeface="微软雅黑"/>
                          <a:ea typeface="微软雅黑"/>
                        </a:defRPr>
                      </a:lvl2pPr>
                      <a:lvl3pPr marL="914286" algn="l" defTabSz="914286" rtl="0" eaLnBrk="1" latinLnBrk="0" hangingPunct="1">
                        <a:defRPr sz="1700" kern="1200">
                          <a:solidFill>
                            <a:schemeClr val="tx1"/>
                          </a:solidFill>
                          <a:latin typeface="微软雅黑"/>
                          <a:ea typeface="微软雅黑"/>
                        </a:defRPr>
                      </a:lvl3pPr>
                      <a:lvl4pPr marL="1371430" algn="l" defTabSz="914286" rtl="0" eaLnBrk="1" latinLnBrk="0" hangingPunct="1">
                        <a:defRPr sz="1700" kern="1200">
                          <a:solidFill>
                            <a:schemeClr val="tx1"/>
                          </a:solidFill>
                          <a:latin typeface="微软雅黑"/>
                          <a:ea typeface="微软雅黑"/>
                        </a:defRPr>
                      </a:lvl4pPr>
                      <a:lvl5pPr marL="1828573" algn="l" defTabSz="914286" rtl="0" eaLnBrk="1" latinLnBrk="0" hangingPunct="1">
                        <a:defRPr sz="1700" kern="1200">
                          <a:solidFill>
                            <a:schemeClr val="tx1"/>
                          </a:solidFill>
                          <a:latin typeface="微软雅黑"/>
                          <a:ea typeface="微软雅黑"/>
                        </a:defRPr>
                      </a:lvl5pPr>
                      <a:lvl6pPr marL="2285718" algn="l" defTabSz="914286" rtl="0" eaLnBrk="1" latinLnBrk="0" hangingPunct="1">
                        <a:defRPr sz="1700" kern="1200">
                          <a:solidFill>
                            <a:schemeClr val="tx1"/>
                          </a:solidFill>
                          <a:latin typeface="微软雅黑"/>
                          <a:ea typeface="微软雅黑"/>
                        </a:defRPr>
                      </a:lvl6pPr>
                      <a:lvl7pPr marL="2742861" algn="l" defTabSz="914286" rtl="0" eaLnBrk="1" latinLnBrk="0" hangingPunct="1">
                        <a:defRPr sz="1700" kern="1200">
                          <a:solidFill>
                            <a:schemeClr val="tx1"/>
                          </a:solidFill>
                          <a:latin typeface="微软雅黑"/>
                          <a:ea typeface="微软雅黑"/>
                        </a:defRPr>
                      </a:lvl7pPr>
                      <a:lvl8pPr marL="3200004" algn="l" defTabSz="914286" rtl="0" eaLnBrk="1" latinLnBrk="0" hangingPunct="1">
                        <a:defRPr sz="1700" kern="1200">
                          <a:solidFill>
                            <a:schemeClr val="tx1"/>
                          </a:solidFill>
                          <a:latin typeface="微软雅黑"/>
                          <a:ea typeface="微软雅黑"/>
                        </a:defRPr>
                      </a:lvl8pPr>
                      <a:lvl9pPr marL="3657149" algn="l" defTabSz="914286" rtl="0" eaLnBrk="1" latinLnBrk="0" hangingPunct="1">
                        <a:defRPr sz="1700" kern="1200">
                          <a:solidFill>
                            <a:schemeClr val="tx1"/>
                          </a:solidFill>
                          <a:latin typeface="微软雅黑"/>
                          <a:ea typeface="微软雅黑"/>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0</a:t>
                      </a:r>
                    </a:p>
                  </a:txBody>
                  <a:tcPr marT="45709" marB="45709" anchor="ctr" horzOverflow="overflow">
                    <a:lnL w="12700" cmpd="sng">
                      <a:solidFill>
                        <a:srgbClr val="285301"/>
                      </a:solidFill>
                    </a:lnL>
                    <a:lnR w="12700" cmpd="sng">
                      <a:solidFill>
                        <a:srgbClr val="285301"/>
                      </a:solidFill>
                    </a:lnR>
                    <a:lnT w="12700" cmpd="sng">
                      <a:solidFill>
                        <a:srgbClr val="285301"/>
                      </a:solidFill>
                    </a:lnT>
                    <a:lnB w="12700" cmpd="sng">
                      <a:solidFill>
                        <a:srgbClr val="285301"/>
                      </a:solidFill>
                    </a:lnB>
                    <a:lnTlToBr w="12700" cmpd="sng">
                      <a:noFill/>
                      <a:prstDash val="solid"/>
                    </a:lnTlToBr>
                    <a:lnBlToTr w="12700" cmpd="sng">
                      <a:noFill/>
                      <a:prstDash val="solid"/>
                    </a:lnBlToTr>
                    <a:noFill/>
                  </a:tcPr>
                </a:tc>
              </a:tr>
              <a:tr h="396000">
                <a:tc vMerge="1">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marT="45709" marB="45709" anchor="ctr" horzOverflow="overflow"/>
                </a:tc>
                <a:tc>
                  <a:txBody>
                    <a:bodyPr/>
                    <a:lstStyle>
                      <a:lvl1pPr marL="0" algn="l" defTabSz="914286" rtl="0" eaLnBrk="1" latinLnBrk="0" hangingPunct="1">
                        <a:defRPr sz="1700" kern="1200">
                          <a:solidFill>
                            <a:schemeClr val="tx1"/>
                          </a:solidFill>
                          <a:latin typeface="微软雅黑"/>
                          <a:ea typeface="微软雅黑"/>
                        </a:defRPr>
                      </a:lvl1pPr>
                      <a:lvl2pPr marL="457143" algn="l" defTabSz="914286" rtl="0" eaLnBrk="1" latinLnBrk="0" hangingPunct="1">
                        <a:defRPr sz="1700" kern="1200">
                          <a:solidFill>
                            <a:schemeClr val="tx1"/>
                          </a:solidFill>
                          <a:latin typeface="微软雅黑"/>
                          <a:ea typeface="微软雅黑"/>
                        </a:defRPr>
                      </a:lvl2pPr>
                      <a:lvl3pPr marL="914286" algn="l" defTabSz="914286" rtl="0" eaLnBrk="1" latinLnBrk="0" hangingPunct="1">
                        <a:defRPr sz="1700" kern="1200">
                          <a:solidFill>
                            <a:schemeClr val="tx1"/>
                          </a:solidFill>
                          <a:latin typeface="微软雅黑"/>
                          <a:ea typeface="微软雅黑"/>
                        </a:defRPr>
                      </a:lvl3pPr>
                      <a:lvl4pPr marL="1371430" algn="l" defTabSz="914286" rtl="0" eaLnBrk="1" latinLnBrk="0" hangingPunct="1">
                        <a:defRPr sz="1700" kern="1200">
                          <a:solidFill>
                            <a:schemeClr val="tx1"/>
                          </a:solidFill>
                          <a:latin typeface="微软雅黑"/>
                          <a:ea typeface="微软雅黑"/>
                        </a:defRPr>
                      </a:lvl4pPr>
                      <a:lvl5pPr marL="1828573" algn="l" defTabSz="914286" rtl="0" eaLnBrk="1" latinLnBrk="0" hangingPunct="1">
                        <a:defRPr sz="1700" kern="1200">
                          <a:solidFill>
                            <a:schemeClr val="tx1"/>
                          </a:solidFill>
                          <a:latin typeface="微软雅黑"/>
                          <a:ea typeface="微软雅黑"/>
                        </a:defRPr>
                      </a:lvl5pPr>
                      <a:lvl6pPr marL="2285718" algn="l" defTabSz="914286" rtl="0" eaLnBrk="1" latinLnBrk="0" hangingPunct="1">
                        <a:defRPr sz="1700" kern="1200">
                          <a:solidFill>
                            <a:schemeClr val="tx1"/>
                          </a:solidFill>
                          <a:latin typeface="微软雅黑"/>
                          <a:ea typeface="微软雅黑"/>
                        </a:defRPr>
                      </a:lvl6pPr>
                      <a:lvl7pPr marL="2742861" algn="l" defTabSz="914286" rtl="0" eaLnBrk="1" latinLnBrk="0" hangingPunct="1">
                        <a:defRPr sz="1700" kern="1200">
                          <a:solidFill>
                            <a:schemeClr val="tx1"/>
                          </a:solidFill>
                          <a:latin typeface="微软雅黑"/>
                          <a:ea typeface="微软雅黑"/>
                        </a:defRPr>
                      </a:lvl7pPr>
                      <a:lvl8pPr marL="3200004" algn="l" defTabSz="914286" rtl="0" eaLnBrk="1" latinLnBrk="0" hangingPunct="1">
                        <a:defRPr sz="1700" kern="1200">
                          <a:solidFill>
                            <a:schemeClr val="tx1"/>
                          </a:solidFill>
                          <a:latin typeface="微软雅黑"/>
                          <a:ea typeface="微软雅黑"/>
                        </a:defRPr>
                      </a:lvl8pPr>
                      <a:lvl9pPr marL="3657149" algn="l" defTabSz="914286" rtl="0" eaLnBrk="1" latinLnBrk="0" hangingPunct="1">
                        <a:defRPr sz="1700" kern="1200">
                          <a:solidFill>
                            <a:schemeClr val="tx1"/>
                          </a:solidFill>
                          <a:latin typeface="微软雅黑"/>
                          <a:ea typeface="微软雅黑"/>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u="none" strike="noStrike" cap="none" normalizeH="0" baseline="0" dirty="0" smtClean="0">
                          <a:ln>
                            <a:noFill/>
                          </a:ln>
                          <a:effectLst/>
                          <a:latin typeface="Times New Roman" panose="02020603050405020304" pitchFamily="18" charset="0"/>
                          <a:cs typeface="Times New Roman" panose="02020603050405020304" pitchFamily="18" charset="0"/>
                        </a:rPr>
                        <a:t>0</a:t>
                      </a:r>
                      <a:endPar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marT="45709" marB="45709" anchor="ctr" horzOverflow="overflow">
                    <a:lnL w="12700" cmpd="sng">
                      <a:solidFill>
                        <a:srgbClr val="285301"/>
                      </a:solidFill>
                    </a:lnL>
                    <a:lnR w="12700" cmpd="sng">
                      <a:solidFill>
                        <a:srgbClr val="285301"/>
                      </a:solidFill>
                    </a:lnR>
                    <a:lnT w="12700" cmpd="sng">
                      <a:solidFill>
                        <a:srgbClr val="285301"/>
                      </a:solidFill>
                    </a:lnT>
                    <a:lnB w="12700" cmpd="sng">
                      <a:solidFill>
                        <a:srgbClr val="285301"/>
                      </a:solidFill>
                    </a:lnB>
                    <a:lnTlToBr w="12700" cmpd="sng">
                      <a:noFill/>
                      <a:prstDash val="solid"/>
                    </a:lnTlToBr>
                    <a:lnBlToTr w="12700" cmpd="sng">
                      <a:noFill/>
                      <a:prstDash val="solid"/>
                    </a:lnBlToTr>
                    <a:noFill/>
                  </a:tcPr>
                </a:tc>
                <a:tc>
                  <a:txBody>
                    <a:bodyPr/>
                    <a:lstStyle>
                      <a:lvl1pPr marL="0" algn="l" defTabSz="914286" rtl="0" eaLnBrk="1" latinLnBrk="0" hangingPunct="1">
                        <a:defRPr sz="1700" kern="1200">
                          <a:solidFill>
                            <a:schemeClr val="tx1"/>
                          </a:solidFill>
                          <a:latin typeface="微软雅黑"/>
                          <a:ea typeface="微软雅黑"/>
                        </a:defRPr>
                      </a:lvl1pPr>
                      <a:lvl2pPr marL="457143" algn="l" defTabSz="914286" rtl="0" eaLnBrk="1" latinLnBrk="0" hangingPunct="1">
                        <a:defRPr sz="1700" kern="1200">
                          <a:solidFill>
                            <a:schemeClr val="tx1"/>
                          </a:solidFill>
                          <a:latin typeface="微软雅黑"/>
                          <a:ea typeface="微软雅黑"/>
                        </a:defRPr>
                      </a:lvl2pPr>
                      <a:lvl3pPr marL="914286" algn="l" defTabSz="914286" rtl="0" eaLnBrk="1" latinLnBrk="0" hangingPunct="1">
                        <a:defRPr sz="1700" kern="1200">
                          <a:solidFill>
                            <a:schemeClr val="tx1"/>
                          </a:solidFill>
                          <a:latin typeface="微软雅黑"/>
                          <a:ea typeface="微软雅黑"/>
                        </a:defRPr>
                      </a:lvl3pPr>
                      <a:lvl4pPr marL="1371430" algn="l" defTabSz="914286" rtl="0" eaLnBrk="1" latinLnBrk="0" hangingPunct="1">
                        <a:defRPr sz="1700" kern="1200">
                          <a:solidFill>
                            <a:schemeClr val="tx1"/>
                          </a:solidFill>
                          <a:latin typeface="微软雅黑"/>
                          <a:ea typeface="微软雅黑"/>
                        </a:defRPr>
                      </a:lvl4pPr>
                      <a:lvl5pPr marL="1828573" algn="l" defTabSz="914286" rtl="0" eaLnBrk="1" latinLnBrk="0" hangingPunct="1">
                        <a:defRPr sz="1700" kern="1200">
                          <a:solidFill>
                            <a:schemeClr val="tx1"/>
                          </a:solidFill>
                          <a:latin typeface="微软雅黑"/>
                          <a:ea typeface="微软雅黑"/>
                        </a:defRPr>
                      </a:lvl5pPr>
                      <a:lvl6pPr marL="2285718" algn="l" defTabSz="914286" rtl="0" eaLnBrk="1" latinLnBrk="0" hangingPunct="1">
                        <a:defRPr sz="1700" kern="1200">
                          <a:solidFill>
                            <a:schemeClr val="tx1"/>
                          </a:solidFill>
                          <a:latin typeface="微软雅黑"/>
                          <a:ea typeface="微软雅黑"/>
                        </a:defRPr>
                      </a:lvl6pPr>
                      <a:lvl7pPr marL="2742861" algn="l" defTabSz="914286" rtl="0" eaLnBrk="1" latinLnBrk="0" hangingPunct="1">
                        <a:defRPr sz="1700" kern="1200">
                          <a:solidFill>
                            <a:schemeClr val="tx1"/>
                          </a:solidFill>
                          <a:latin typeface="微软雅黑"/>
                          <a:ea typeface="微软雅黑"/>
                        </a:defRPr>
                      </a:lvl7pPr>
                      <a:lvl8pPr marL="3200004" algn="l" defTabSz="914286" rtl="0" eaLnBrk="1" latinLnBrk="0" hangingPunct="1">
                        <a:defRPr sz="1700" kern="1200">
                          <a:solidFill>
                            <a:schemeClr val="tx1"/>
                          </a:solidFill>
                          <a:latin typeface="微软雅黑"/>
                          <a:ea typeface="微软雅黑"/>
                        </a:defRPr>
                      </a:lvl8pPr>
                      <a:lvl9pPr marL="3657149" algn="l" defTabSz="914286" rtl="0" eaLnBrk="1" latinLnBrk="0" hangingPunct="1">
                        <a:defRPr sz="1700" kern="1200">
                          <a:solidFill>
                            <a:schemeClr val="tx1"/>
                          </a:solidFill>
                          <a:latin typeface="微软雅黑"/>
                          <a:ea typeface="微软雅黑"/>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0</a:t>
                      </a:r>
                    </a:p>
                  </a:txBody>
                  <a:tcPr marT="45709" marB="45709" anchor="ctr" horzOverflow="overflow">
                    <a:lnL w="12700" cmpd="sng">
                      <a:solidFill>
                        <a:srgbClr val="285301"/>
                      </a:solidFill>
                    </a:lnL>
                    <a:lnR w="12700" cmpd="sng">
                      <a:solidFill>
                        <a:srgbClr val="285301"/>
                      </a:solidFill>
                    </a:lnR>
                    <a:lnT w="12700" cmpd="sng">
                      <a:solidFill>
                        <a:srgbClr val="285301"/>
                      </a:solidFill>
                    </a:lnT>
                    <a:lnB w="12700" cmpd="sng">
                      <a:solidFill>
                        <a:srgbClr val="285301"/>
                      </a:solidFill>
                    </a:lnB>
                    <a:lnTlToBr w="12700" cmpd="sng">
                      <a:noFill/>
                      <a:prstDash val="solid"/>
                    </a:lnTlToBr>
                    <a:lnBlToTr w="12700" cmpd="sng">
                      <a:noFill/>
                      <a:prstDash val="solid"/>
                    </a:lnBlToTr>
                    <a:noFill/>
                  </a:tcPr>
                </a:tc>
                <a:tc>
                  <a:txBody>
                    <a:bodyPr/>
                    <a:lstStyle>
                      <a:lvl1pPr marL="0" algn="l" defTabSz="914286" rtl="0" eaLnBrk="1" latinLnBrk="0" hangingPunct="1">
                        <a:defRPr sz="1700" kern="1200">
                          <a:solidFill>
                            <a:schemeClr val="tx1"/>
                          </a:solidFill>
                          <a:latin typeface="微软雅黑"/>
                          <a:ea typeface="微软雅黑"/>
                        </a:defRPr>
                      </a:lvl1pPr>
                      <a:lvl2pPr marL="457143" algn="l" defTabSz="914286" rtl="0" eaLnBrk="1" latinLnBrk="0" hangingPunct="1">
                        <a:defRPr sz="1700" kern="1200">
                          <a:solidFill>
                            <a:schemeClr val="tx1"/>
                          </a:solidFill>
                          <a:latin typeface="微软雅黑"/>
                          <a:ea typeface="微软雅黑"/>
                        </a:defRPr>
                      </a:lvl2pPr>
                      <a:lvl3pPr marL="914286" algn="l" defTabSz="914286" rtl="0" eaLnBrk="1" latinLnBrk="0" hangingPunct="1">
                        <a:defRPr sz="1700" kern="1200">
                          <a:solidFill>
                            <a:schemeClr val="tx1"/>
                          </a:solidFill>
                          <a:latin typeface="微软雅黑"/>
                          <a:ea typeface="微软雅黑"/>
                        </a:defRPr>
                      </a:lvl3pPr>
                      <a:lvl4pPr marL="1371430" algn="l" defTabSz="914286" rtl="0" eaLnBrk="1" latinLnBrk="0" hangingPunct="1">
                        <a:defRPr sz="1700" kern="1200">
                          <a:solidFill>
                            <a:schemeClr val="tx1"/>
                          </a:solidFill>
                          <a:latin typeface="微软雅黑"/>
                          <a:ea typeface="微软雅黑"/>
                        </a:defRPr>
                      </a:lvl4pPr>
                      <a:lvl5pPr marL="1828573" algn="l" defTabSz="914286" rtl="0" eaLnBrk="1" latinLnBrk="0" hangingPunct="1">
                        <a:defRPr sz="1700" kern="1200">
                          <a:solidFill>
                            <a:schemeClr val="tx1"/>
                          </a:solidFill>
                          <a:latin typeface="微软雅黑"/>
                          <a:ea typeface="微软雅黑"/>
                        </a:defRPr>
                      </a:lvl5pPr>
                      <a:lvl6pPr marL="2285718" algn="l" defTabSz="914286" rtl="0" eaLnBrk="1" latinLnBrk="0" hangingPunct="1">
                        <a:defRPr sz="1700" kern="1200">
                          <a:solidFill>
                            <a:schemeClr val="tx1"/>
                          </a:solidFill>
                          <a:latin typeface="微软雅黑"/>
                          <a:ea typeface="微软雅黑"/>
                        </a:defRPr>
                      </a:lvl6pPr>
                      <a:lvl7pPr marL="2742861" algn="l" defTabSz="914286" rtl="0" eaLnBrk="1" latinLnBrk="0" hangingPunct="1">
                        <a:defRPr sz="1700" kern="1200">
                          <a:solidFill>
                            <a:schemeClr val="tx1"/>
                          </a:solidFill>
                          <a:latin typeface="微软雅黑"/>
                          <a:ea typeface="微软雅黑"/>
                        </a:defRPr>
                      </a:lvl7pPr>
                      <a:lvl8pPr marL="3200004" algn="l" defTabSz="914286" rtl="0" eaLnBrk="1" latinLnBrk="0" hangingPunct="1">
                        <a:defRPr sz="1700" kern="1200">
                          <a:solidFill>
                            <a:schemeClr val="tx1"/>
                          </a:solidFill>
                          <a:latin typeface="微软雅黑"/>
                          <a:ea typeface="微软雅黑"/>
                        </a:defRPr>
                      </a:lvl8pPr>
                      <a:lvl9pPr marL="3657149" algn="l" defTabSz="914286" rtl="0" eaLnBrk="1" latinLnBrk="0" hangingPunct="1">
                        <a:defRPr sz="1700" kern="1200">
                          <a:solidFill>
                            <a:schemeClr val="tx1"/>
                          </a:solidFill>
                          <a:latin typeface="微软雅黑"/>
                          <a:ea typeface="微软雅黑"/>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1</a:t>
                      </a:r>
                    </a:p>
                  </a:txBody>
                  <a:tcPr marT="45709" marB="45709" anchor="ctr" horzOverflow="overflow">
                    <a:lnL w="12700" cmpd="sng">
                      <a:solidFill>
                        <a:srgbClr val="285301"/>
                      </a:solidFill>
                    </a:lnL>
                    <a:lnR w="12700" cmpd="sng">
                      <a:solidFill>
                        <a:srgbClr val="285301"/>
                      </a:solidFill>
                    </a:lnR>
                    <a:lnT w="12700" cmpd="sng">
                      <a:solidFill>
                        <a:srgbClr val="285301"/>
                      </a:solidFill>
                    </a:lnT>
                    <a:lnB w="12700" cmpd="sng">
                      <a:solidFill>
                        <a:srgbClr val="285301"/>
                      </a:solidFill>
                    </a:lnB>
                    <a:lnTlToBr w="12700" cmpd="sng">
                      <a:noFill/>
                      <a:prstDash val="solid"/>
                    </a:lnTlToBr>
                    <a:lnBlToTr w="12700" cmpd="sng">
                      <a:noFill/>
                      <a:prstDash val="solid"/>
                    </a:lnBlToTr>
                    <a:noFill/>
                  </a:tcPr>
                </a:tc>
                <a:tc>
                  <a:txBody>
                    <a:bodyPr/>
                    <a:lstStyle>
                      <a:lvl1pPr marL="0" algn="l" defTabSz="914286" rtl="0" eaLnBrk="1" latinLnBrk="0" hangingPunct="1">
                        <a:defRPr sz="1700" kern="1200">
                          <a:solidFill>
                            <a:schemeClr val="tx1"/>
                          </a:solidFill>
                          <a:latin typeface="微软雅黑"/>
                          <a:ea typeface="微软雅黑"/>
                        </a:defRPr>
                      </a:lvl1pPr>
                      <a:lvl2pPr marL="457143" algn="l" defTabSz="914286" rtl="0" eaLnBrk="1" latinLnBrk="0" hangingPunct="1">
                        <a:defRPr sz="1700" kern="1200">
                          <a:solidFill>
                            <a:schemeClr val="tx1"/>
                          </a:solidFill>
                          <a:latin typeface="微软雅黑"/>
                          <a:ea typeface="微软雅黑"/>
                        </a:defRPr>
                      </a:lvl2pPr>
                      <a:lvl3pPr marL="914286" algn="l" defTabSz="914286" rtl="0" eaLnBrk="1" latinLnBrk="0" hangingPunct="1">
                        <a:defRPr sz="1700" kern="1200">
                          <a:solidFill>
                            <a:schemeClr val="tx1"/>
                          </a:solidFill>
                          <a:latin typeface="微软雅黑"/>
                          <a:ea typeface="微软雅黑"/>
                        </a:defRPr>
                      </a:lvl3pPr>
                      <a:lvl4pPr marL="1371430" algn="l" defTabSz="914286" rtl="0" eaLnBrk="1" latinLnBrk="0" hangingPunct="1">
                        <a:defRPr sz="1700" kern="1200">
                          <a:solidFill>
                            <a:schemeClr val="tx1"/>
                          </a:solidFill>
                          <a:latin typeface="微软雅黑"/>
                          <a:ea typeface="微软雅黑"/>
                        </a:defRPr>
                      </a:lvl4pPr>
                      <a:lvl5pPr marL="1828573" algn="l" defTabSz="914286" rtl="0" eaLnBrk="1" latinLnBrk="0" hangingPunct="1">
                        <a:defRPr sz="1700" kern="1200">
                          <a:solidFill>
                            <a:schemeClr val="tx1"/>
                          </a:solidFill>
                          <a:latin typeface="微软雅黑"/>
                          <a:ea typeface="微软雅黑"/>
                        </a:defRPr>
                      </a:lvl5pPr>
                      <a:lvl6pPr marL="2285718" algn="l" defTabSz="914286" rtl="0" eaLnBrk="1" latinLnBrk="0" hangingPunct="1">
                        <a:defRPr sz="1700" kern="1200">
                          <a:solidFill>
                            <a:schemeClr val="tx1"/>
                          </a:solidFill>
                          <a:latin typeface="微软雅黑"/>
                          <a:ea typeface="微软雅黑"/>
                        </a:defRPr>
                      </a:lvl6pPr>
                      <a:lvl7pPr marL="2742861" algn="l" defTabSz="914286" rtl="0" eaLnBrk="1" latinLnBrk="0" hangingPunct="1">
                        <a:defRPr sz="1700" kern="1200">
                          <a:solidFill>
                            <a:schemeClr val="tx1"/>
                          </a:solidFill>
                          <a:latin typeface="微软雅黑"/>
                          <a:ea typeface="微软雅黑"/>
                        </a:defRPr>
                      </a:lvl7pPr>
                      <a:lvl8pPr marL="3200004" algn="l" defTabSz="914286" rtl="0" eaLnBrk="1" latinLnBrk="0" hangingPunct="1">
                        <a:defRPr sz="1700" kern="1200">
                          <a:solidFill>
                            <a:schemeClr val="tx1"/>
                          </a:solidFill>
                          <a:latin typeface="微软雅黑"/>
                          <a:ea typeface="微软雅黑"/>
                        </a:defRPr>
                      </a:lvl8pPr>
                      <a:lvl9pPr marL="3657149" algn="l" defTabSz="914286" rtl="0" eaLnBrk="1" latinLnBrk="0" hangingPunct="1">
                        <a:defRPr sz="1700" kern="1200">
                          <a:solidFill>
                            <a:schemeClr val="tx1"/>
                          </a:solidFill>
                          <a:latin typeface="微软雅黑"/>
                          <a:ea typeface="微软雅黑"/>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u="none" strike="noStrike" cap="none" normalizeH="0" baseline="0" dirty="0" smtClean="0">
                          <a:ln>
                            <a:noFill/>
                          </a:ln>
                          <a:effectLst/>
                          <a:latin typeface="Times New Roman" panose="02020603050405020304" pitchFamily="18" charset="0"/>
                          <a:cs typeface="Times New Roman" panose="02020603050405020304" pitchFamily="18" charset="0"/>
                        </a:rPr>
                        <a:t>0</a:t>
                      </a:r>
                      <a:endPar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marT="45709" marB="45709" anchor="ctr" horzOverflow="overflow">
                    <a:lnL w="12700" cmpd="sng">
                      <a:solidFill>
                        <a:srgbClr val="285301"/>
                      </a:solidFill>
                    </a:lnL>
                    <a:lnR w="12700" cmpd="sng">
                      <a:solidFill>
                        <a:srgbClr val="285301"/>
                      </a:solidFill>
                    </a:lnR>
                    <a:lnT w="12700" cmpd="sng">
                      <a:solidFill>
                        <a:srgbClr val="285301"/>
                      </a:solidFill>
                    </a:lnT>
                    <a:lnB w="12700" cmpd="sng">
                      <a:solidFill>
                        <a:srgbClr val="285301"/>
                      </a:solidFill>
                    </a:lnB>
                    <a:lnTlToBr w="12700" cmpd="sng">
                      <a:noFill/>
                      <a:prstDash val="solid"/>
                    </a:lnTlToBr>
                    <a:lnBlToTr w="12700" cmpd="sng">
                      <a:noFill/>
                      <a:prstDash val="solid"/>
                    </a:lnBlToTr>
                    <a:noFill/>
                  </a:tcPr>
                </a:tc>
              </a:tr>
              <a:tr h="396000">
                <a:tc vMerge="1">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marT="45709" marB="45709" anchor="ctr" horzOverflow="overflow"/>
                </a:tc>
                <a:tc>
                  <a:txBody>
                    <a:bodyPr/>
                    <a:lstStyle>
                      <a:lvl1pPr marL="0" algn="l" defTabSz="914286" rtl="0" eaLnBrk="1" latinLnBrk="0" hangingPunct="1">
                        <a:defRPr sz="1700" kern="1200">
                          <a:solidFill>
                            <a:schemeClr val="tx1"/>
                          </a:solidFill>
                          <a:latin typeface="微软雅黑"/>
                          <a:ea typeface="微软雅黑"/>
                        </a:defRPr>
                      </a:lvl1pPr>
                      <a:lvl2pPr marL="457143" algn="l" defTabSz="914286" rtl="0" eaLnBrk="1" latinLnBrk="0" hangingPunct="1">
                        <a:defRPr sz="1700" kern="1200">
                          <a:solidFill>
                            <a:schemeClr val="tx1"/>
                          </a:solidFill>
                          <a:latin typeface="微软雅黑"/>
                          <a:ea typeface="微软雅黑"/>
                        </a:defRPr>
                      </a:lvl2pPr>
                      <a:lvl3pPr marL="914286" algn="l" defTabSz="914286" rtl="0" eaLnBrk="1" latinLnBrk="0" hangingPunct="1">
                        <a:defRPr sz="1700" kern="1200">
                          <a:solidFill>
                            <a:schemeClr val="tx1"/>
                          </a:solidFill>
                          <a:latin typeface="微软雅黑"/>
                          <a:ea typeface="微软雅黑"/>
                        </a:defRPr>
                      </a:lvl3pPr>
                      <a:lvl4pPr marL="1371430" algn="l" defTabSz="914286" rtl="0" eaLnBrk="1" latinLnBrk="0" hangingPunct="1">
                        <a:defRPr sz="1700" kern="1200">
                          <a:solidFill>
                            <a:schemeClr val="tx1"/>
                          </a:solidFill>
                          <a:latin typeface="微软雅黑"/>
                          <a:ea typeface="微软雅黑"/>
                        </a:defRPr>
                      </a:lvl4pPr>
                      <a:lvl5pPr marL="1828573" algn="l" defTabSz="914286" rtl="0" eaLnBrk="1" latinLnBrk="0" hangingPunct="1">
                        <a:defRPr sz="1700" kern="1200">
                          <a:solidFill>
                            <a:schemeClr val="tx1"/>
                          </a:solidFill>
                          <a:latin typeface="微软雅黑"/>
                          <a:ea typeface="微软雅黑"/>
                        </a:defRPr>
                      </a:lvl5pPr>
                      <a:lvl6pPr marL="2285718" algn="l" defTabSz="914286" rtl="0" eaLnBrk="1" latinLnBrk="0" hangingPunct="1">
                        <a:defRPr sz="1700" kern="1200">
                          <a:solidFill>
                            <a:schemeClr val="tx1"/>
                          </a:solidFill>
                          <a:latin typeface="微软雅黑"/>
                          <a:ea typeface="微软雅黑"/>
                        </a:defRPr>
                      </a:lvl6pPr>
                      <a:lvl7pPr marL="2742861" algn="l" defTabSz="914286" rtl="0" eaLnBrk="1" latinLnBrk="0" hangingPunct="1">
                        <a:defRPr sz="1700" kern="1200">
                          <a:solidFill>
                            <a:schemeClr val="tx1"/>
                          </a:solidFill>
                          <a:latin typeface="微软雅黑"/>
                          <a:ea typeface="微软雅黑"/>
                        </a:defRPr>
                      </a:lvl7pPr>
                      <a:lvl8pPr marL="3200004" algn="l" defTabSz="914286" rtl="0" eaLnBrk="1" latinLnBrk="0" hangingPunct="1">
                        <a:defRPr sz="1700" kern="1200">
                          <a:solidFill>
                            <a:schemeClr val="tx1"/>
                          </a:solidFill>
                          <a:latin typeface="微软雅黑"/>
                          <a:ea typeface="微软雅黑"/>
                        </a:defRPr>
                      </a:lvl8pPr>
                      <a:lvl9pPr marL="3657149" algn="l" defTabSz="914286" rtl="0" eaLnBrk="1" latinLnBrk="0" hangingPunct="1">
                        <a:defRPr sz="1700" kern="1200">
                          <a:solidFill>
                            <a:schemeClr val="tx1"/>
                          </a:solidFill>
                          <a:latin typeface="微软雅黑"/>
                          <a:ea typeface="微软雅黑"/>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u="none" strike="noStrike" cap="none" normalizeH="0" baseline="0" dirty="0" smtClean="0">
                          <a:ln>
                            <a:noFill/>
                          </a:ln>
                          <a:effectLst/>
                          <a:latin typeface="Times New Roman" panose="02020603050405020304" pitchFamily="18" charset="0"/>
                          <a:cs typeface="Times New Roman" panose="02020603050405020304" pitchFamily="18" charset="0"/>
                        </a:rPr>
                        <a:t>1</a:t>
                      </a:r>
                      <a:endPar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marT="45709" marB="45709" anchor="ctr" horzOverflow="overflow">
                    <a:lnL w="12700" cmpd="sng">
                      <a:solidFill>
                        <a:srgbClr val="285301"/>
                      </a:solidFill>
                    </a:lnL>
                    <a:lnR w="12700" cmpd="sng">
                      <a:solidFill>
                        <a:srgbClr val="285301"/>
                      </a:solidFill>
                    </a:lnR>
                    <a:lnT w="12700" cmpd="sng">
                      <a:solidFill>
                        <a:srgbClr val="285301"/>
                      </a:solidFill>
                    </a:lnT>
                    <a:lnB w="12700" cmpd="sng">
                      <a:solidFill>
                        <a:srgbClr val="285301"/>
                      </a:solidFill>
                    </a:lnB>
                    <a:lnTlToBr w="12700" cmpd="sng">
                      <a:noFill/>
                      <a:prstDash val="solid"/>
                    </a:lnTlToBr>
                    <a:lnBlToTr w="12700" cmpd="sng">
                      <a:noFill/>
                      <a:prstDash val="solid"/>
                    </a:lnBlToTr>
                    <a:noFill/>
                  </a:tcPr>
                </a:tc>
                <a:tc>
                  <a:txBody>
                    <a:bodyPr/>
                    <a:lstStyle>
                      <a:lvl1pPr marL="0" algn="l" defTabSz="914286" rtl="0" eaLnBrk="1" latinLnBrk="0" hangingPunct="1">
                        <a:defRPr sz="1700" kern="1200">
                          <a:solidFill>
                            <a:schemeClr val="tx1"/>
                          </a:solidFill>
                          <a:latin typeface="微软雅黑"/>
                          <a:ea typeface="微软雅黑"/>
                        </a:defRPr>
                      </a:lvl1pPr>
                      <a:lvl2pPr marL="457143" algn="l" defTabSz="914286" rtl="0" eaLnBrk="1" latinLnBrk="0" hangingPunct="1">
                        <a:defRPr sz="1700" kern="1200">
                          <a:solidFill>
                            <a:schemeClr val="tx1"/>
                          </a:solidFill>
                          <a:latin typeface="微软雅黑"/>
                          <a:ea typeface="微软雅黑"/>
                        </a:defRPr>
                      </a:lvl2pPr>
                      <a:lvl3pPr marL="914286" algn="l" defTabSz="914286" rtl="0" eaLnBrk="1" latinLnBrk="0" hangingPunct="1">
                        <a:defRPr sz="1700" kern="1200">
                          <a:solidFill>
                            <a:schemeClr val="tx1"/>
                          </a:solidFill>
                          <a:latin typeface="微软雅黑"/>
                          <a:ea typeface="微软雅黑"/>
                        </a:defRPr>
                      </a:lvl3pPr>
                      <a:lvl4pPr marL="1371430" algn="l" defTabSz="914286" rtl="0" eaLnBrk="1" latinLnBrk="0" hangingPunct="1">
                        <a:defRPr sz="1700" kern="1200">
                          <a:solidFill>
                            <a:schemeClr val="tx1"/>
                          </a:solidFill>
                          <a:latin typeface="微软雅黑"/>
                          <a:ea typeface="微软雅黑"/>
                        </a:defRPr>
                      </a:lvl4pPr>
                      <a:lvl5pPr marL="1828573" algn="l" defTabSz="914286" rtl="0" eaLnBrk="1" latinLnBrk="0" hangingPunct="1">
                        <a:defRPr sz="1700" kern="1200">
                          <a:solidFill>
                            <a:schemeClr val="tx1"/>
                          </a:solidFill>
                          <a:latin typeface="微软雅黑"/>
                          <a:ea typeface="微软雅黑"/>
                        </a:defRPr>
                      </a:lvl5pPr>
                      <a:lvl6pPr marL="2285718" algn="l" defTabSz="914286" rtl="0" eaLnBrk="1" latinLnBrk="0" hangingPunct="1">
                        <a:defRPr sz="1700" kern="1200">
                          <a:solidFill>
                            <a:schemeClr val="tx1"/>
                          </a:solidFill>
                          <a:latin typeface="微软雅黑"/>
                          <a:ea typeface="微软雅黑"/>
                        </a:defRPr>
                      </a:lvl6pPr>
                      <a:lvl7pPr marL="2742861" algn="l" defTabSz="914286" rtl="0" eaLnBrk="1" latinLnBrk="0" hangingPunct="1">
                        <a:defRPr sz="1700" kern="1200">
                          <a:solidFill>
                            <a:schemeClr val="tx1"/>
                          </a:solidFill>
                          <a:latin typeface="微软雅黑"/>
                          <a:ea typeface="微软雅黑"/>
                        </a:defRPr>
                      </a:lvl7pPr>
                      <a:lvl8pPr marL="3200004" algn="l" defTabSz="914286" rtl="0" eaLnBrk="1" latinLnBrk="0" hangingPunct="1">
                        <a:defRPr sz="1700" kern="1200">
                          <a:solidFill>
                            <a:schemeClr val="tx1"/>
                          </a:solidFill>
                          <a:latin typeface="微软雅黑"/>
                          <a:ea typeface="微软雅黑"/>
                        </a:defRPr>
                      </a:lvl8pPr>
                      <a:lvl9pPr marL="3657149" algn="l" defTabSz="914286" rtl="0" eaLnBrk="1" latinLnBrk="0" hangingPunct="1">
                        <a:defRPr sz="1700" kern="1200">
                          <a:solidFill>
                            <a:schemeClr val="tx1"/>
                          </a:solidFill>
                          <a:latin typeface="微软雅黑"/>
                          <a:ea typeface="微软雅黑"/>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u="none" strike="noStrike" cap="none" normalizeH="0" baseline="0" dirty="0" smtClean="0">
                          <a:ln>
                            <a:noFill/>
                          </a:ln>
                          <a:effectLst/>
                          <a:latin typeface="Times New Roman" panose="02020603050405020304" pitchFamily="18" charset="0"/>
                          <a:cs typeface="Times New Roman" panose="02020603050405020304" pitchFamily="18" charset="0"/>
                        </a:rPr>
                        <a:t>0</a:t>
                      </a:r>
                      <a:endPar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marT="45709" marB="45709" anchor="ctr" horzOverflow="overflow">
                    <a:lnL w="12700" cmpd="sng">
                      <a:solidFill>
                        <a:srgbClr val="285301"/>
                      </a:solidFill>
                    </a:lnL>
                    <a:lnR w="12700" cmpd="sng">
                      <a:solidFill>
                        <a:srgbClr val="285301"/>
                      </a:solidFill>
                    </a:lnR>
                    <a:lnT w="12700" cmpd="sng">
                      <a:solidFill>
                        <a:srgbClr val="285301"/>
                      </a:solidFill>
                    </a:lnT>
                    <a:lnB w="12700" cmpd="sng">
                      <a:solidFill>
                        <a:srgbClr val="285301"/>
                      </a:solidFill>
                    </a:lnB>
                    <a:lnTlToBr w="12700" cmpd="sng">
                      <a:noFill/>
                      <a:prstDash val="solid"/>
                    </a:lnTlToBr>
                    <a:lnBlToTr w="12700" cmpd="sng">
                      <a:noFill/>
                      <a:prstDash val="solid"/>
                    </a:lnBlToTr>
                    <a:noFill/>
                  </a:tcPr>
                </a:tc>
                <a:tc>
                  <a:txBody>
                    <a:bodyPr/>
                    <a:lstStyle>
                      <a:lvl1pPr marL="0" algn="l" defTabSz="914286" rtl="0" eaLnBrk="1" latinLnBrk="0" hangingPunct="1">
                        <a:defRPr sz="1700" kern="1200">
                          <a:solidFill>
                            <a:schemeClr val="tx1"/>
                          </a:solidFill>
                          <a:latin typeface="微软雅黑"/>
                          <a:ea typeface="微软雅黑"/>
                        </a:defRPr>
                      </a:lvl1pPr>
                      <a:lvl2pPr marL="457143" algn="l" defTabSz="914286" rtl="0" eaLnBrk="1" latinLnBrk="0" hangingPunct="1">
                        <a:defRPr sz="1700" kern="1200">
                          <a:solidFill>
                            <a:schemeClr val="tx1"/>
                          </a:solidFill>
                          <a:latin typeface="微软雅黑"/>
                          <a:ea typeface="微软雅黑"/>
                        </a:defRPr>
                      </a:lvl2pPr>
                      <a:lvl3pPr marL="914286" algn="l" defTabSz="914286" rtl="0" eaLnBrk="1" latinLnBrk="0" hangingPunct="1">
                        <a:defRPr sz="1700" kern="1200">
                          <a:solidFill>
                            <a:schemeClr val="tx1"/>
                          </a:solidFill>
                          <a:latin typeface="微软雅黑"/>
                          <a:ea typeface="微软雅黑"/>
                        </a:defRPr>
                      </a:lvl3pPr>
                      <a:lvl4pPr marL="1371430" algn="l" defTabSz="914286" rtl="0" eaLnBrk="1" latinLnBrk="0" hangingPunct="1">
                        <a:defRPr sz="1700" kern="1200">
                          <a:solidFill>
                            <a:schemeClr val="tx1"/>
                          </a:solidFill>
                          <a:latin typeface="微软雅黑"/>
                          <a:ea typeface="微软雅黑"/>
                        </a:defRPr>
                      </a:lvl4pPr>
                      <a:lvl5pPr marL="1828573" algn="l" defTabSz="914286" rtl="0" eaLnBrk="1" latinLnBrk="0" hangingPunct="1">
                        <a:defRPr sz="1700" kern="1200">
                          <a:solidFill>
                            <a:schemeClr val="tx1"/>
                          </a:solidFill>
                          <a:latin typeface="微软雅黑"/>
                          <a:ea typeface="微软雅黑"/>
                        </a:defRPr>
                      </a:lvl5pPr>
                      <a:lvl6pPr marL="2285718" algn="l" defTabSz="914286" rtl="0" eaLnBrk="1" latinLnBrk="0" hangingPunct="1">
                        <a:defRPr sz="1700" kern="1200">
                          <a:solidFill>
                            <a:schemeClr val="tx1"/>
                          </a:solidFill>
                          <a:latin typeface="微软雅黑"/>
                          <a:ea typeface="微软雅黑"/>
                        </a:defRPr>
                      </a:lvl6pPr>
                      <a:lvl7pPr marL="2742861" algn="l" defTabSz="914286" rtl="0" eaLnBrk="1" latinLnBrk="0" hangingPunct="1">
                        <a:defRPr sz="1700" kern="1200">
                          <a:solidFill>
                            <a:schemeClr val="tx1"/>
                          </a:solidFill>
                          <a:latin typeface="微软雅黑"/>
                          <a:ea typeface="微软雅黑"/>
                        </a:defRPr>
                      </a:lvl7pPr>
                      <a:lvl8pPr marL="3200004" algn="l" defTabSz="914286" rtl="0" eaLnBrk="1" latinLnBrk="0" hangingPunct="1">
                        <a:defRPr sz="1700" kern="1200">
                          <a:solidFill>
                            <a:schemeClr val="tx1"/>
                          </a:solidFill>
                          <a:latin typeface="微软雅黑"/>
                          <a:ea typeface="微软雅黑"/>
                        </a:defRPr>
                      </a:lvl8pPr>
                      <a:lvl9pPr marL="3657149" algn="l" defTabSz="914286" rtl="0" eaLnBrk="1" latinLnBrk="0" hangingPunct="1">
                        <a:defRPr sz="1700" kern="1200">
                          <a:solidFill>
                            <a:schemeClr val="tx1"/>
                          </a:solidFill>
                          <a:latin typeface="微软雅黑"/>
                          <a:ea typeface="微软雅黑"/>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u="none" strike="noStrike" cap="none" normalizeH="0" baseline="0" dirty="0" smtClean="0">
                          <a:ln>
                            <a:noFill/>
                          </a:ln>
                          <a:effectLst/>
                          <a:latin typeface="Times New Roman" panose="02020603050405020304" pitchFamily="18" charset="0"/>
                          <a:cs typeface="Times New Roman" panose="02020603050405020304" pitchFamily="18" charset="0"/>
                        </a:rPr>
                        <a:t>0</a:t>
                      </a:r>
                      <a:endPar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marT="45709" marB="45709" anchor="ctr" horzOverflow="overflow">
                    <a:lnL w="12700" cmpd="sng">
                      <a:solidFill>
                        <a:srgbClr val="285301"/>
                      </a:solidFill>
                    </a:lnL>
                    <a:lnR w="12700" cmpd="sng">
                      <a:solidFill>
                        <a:srgbClr val="285301"/>
                      </a:solidFill>
                    </a:lnR>
                    <a:lnT w="12700" cmpd="sng">
                      <a:solidFill>
                        <a:srgbClr val="285301"/>
                      </a:solidFill>
                    </a:lnT>
                    <a:lnB w="12700" cmpd="sng">
                      <a:solidFill>
                        <a:srgbClr val="285301"/>
                      </a:solidFill>
                    </a:lnB>
                    <a:lnTlToBr w="12700" cmpd="sng">
                      <a:noFill/>
                      <a:prstDash val="solid"/>
                    </a:lnTlToBr>
                    <a:lnBlToTr w="12700" cmpd="sng">
                      <a:noFill/>
                      <a:prstDash val="solid"/>
                    </a:lnBlToTr>
                    <a:noFill/>
                  </a:tcPr>
                </a:tc>
                <a:tc>
                  <a:txBody>
                    <a:bodyPr/>
                    <a:lstStyle>
                      <a:lvl1pPr marL="0" algn="l" defTabSz="914286" rtl="0" eaLnBrk="1" latinLnBrk="0" hangingPunct="1">
                        <a:defRPr sz="1700" kern="1200">
                          <a:solidFill>
                            <a:schemeClr val="tx1"/>
                          </a:solidFill>
                          <a:latin typeface="微软雅黑"/>
                          <a:ea typeface="微软雅黑"/>
                        </a:defRPr>
                      </a:lvl1pPr>
                      <a:lvl2pPr marL="457143" algn="l" defTabSz="914286" rtl="0" eaLnBrk="1" latinLnBrk="0" hangingPunct="1">
                        <a:defRPr sz="1700" kern="1200">
                          <a:solidFill>
                            <a:schemeClr val="tx1"/>
                          </a:solidFill>
                          <a:latin typeface="微软雅黑"/>
                          <a:ea typeface="微软雅黑"/>
                        </a:defRPr>
                      </a:lvl2pPr>
                      <a:lvl3pPr marL="914286" algn="l" defTabSz="914286" rtl="0" eaLnBrk="1" latinLnBrk="0" hangingPunct="1">
                        <a:defRPr sz="1700" kern="1200">
                          <a:solidFill>
                            <a:schemeClr val="tx1"/>
                          </a:solidFill>
                          <a:latin typeface="微软雅黑"/>
                          <a:ea typeface="微软雅黑"/>
                        </a:defRPr>
                      </a:lvl3pPr>
                      <a:lvl4pPr marL="1371430" algn="l" defTabSz="914286" rtl="0" eaLnBrk="1" latinLnBrk="0" hangingPunct="1">
                        <a:defRPr sz="1700" kern="1200">
                          <a:solidFill>
                            <a:schemeClr val="tx1"/>
                          </a:solidFill>
                          <a:latin typeface="微软雅黑"/>
                          <a:ea typeface="微软雅黑"/>
                        </a:defRPr>
                      </a:lvl4pPr>
                      <a:lvl5pPr marL="1828573" algn="l" defTabSz="914286" rtl="0" eaLnBrk="1" latinLnBrk="0" hangingPunct="1">
                        <a:defRPr sz="1700" kern="1200">
                          <a:solidFill>
                            <a:schemeClr val="tx1"/>
                          </a:solidFill>
                          <a:latin typeface="微软雅黑"/>
                          <a:ea typeface="微软雅黑"/>
                        </a:defRPr>
                      </a:lvl5pPr>
                      <a:lvl6pPr marL="2285718" algn="l" defTabSz="914286" rtl="0" eaLnBrk="1" latinLnBrk="0" hangingPunct="1">
                        <a:defRPr sz="1700" kern="1200">
                          <a:solidFill>
                            <a:schemeClr val="tx1"/>
                          </a:solidFill>
                          <a:latin typeface="微软雅黑"/>
                          <a:ea typeface="微软雅黑"/>
                        </a:defRPr>
                      </a:lvl6pPr>
                      <a:lvl7pPr marL="2742861" algn="l" defTabSz="914286" rtl="0" eaLnBrk="1" latinLnBrk="0" hangingPunct="1">
                        <a:defRPr sz="1700" kern="1200">
                          <a:solidFill>
                            <a:schemeClr val="tx1"/>
                          </a:solidFill>
                          <a:latin typeface="微软雅黑"/>
                          <a:ea typeface="微软雅黑"/>
                        </a:defRPr>
                      </a:lvl7pPr>
                      <a:lvl8pPr marL="3200004" algn="l" defTabSz="914286" rtl="0" eaLnBrk="1" latinLnBrk="0" hangingPunct="1">
                        <a:defRPr sz="1700" kern="1200">
                          <a:solidFill>
                            <a:schemeClr val="tx1"/>
                          </a:solidFill>
                          <a:latin typeface="微软雅黑"/>
                          <a:ea typeface="微软雅黑"/>
                        </a:defRPr>
                      </a:lvl8pPr>
                      <a:lvl9pPr marL="3657149" algn="l" defTabSz="914286" rtl="0" eaLnBrk="1" latinLnBrk="0" hangingPunct="1">
                        <a:defRPr sz="1700" kern="1200">
                          <a:solidFill>
                            <a:schemeClr val="tx1"/>
                          </a:solidFill>
                          <a:latin typeface="微软雅黑"/>
                          <a:ea typeface="微软雅黑"/>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u="none" strike="noStrike" cap="none" normalizeH="0" baseline="0" dirty="0" smtClean="0">
                          <a:ln>
                            <a:noFill/>
                          </a:ln>
                          <a:effectLst/>
                          <a:latin typeface="Times New Roman" panose="02020603050405020304" pitchFamily="18" charset="0"/>
                          <a:cs typeface="Times New Roman" panose="02020603050405020304" pitchFamily="18" charset="0"/>
                        </a:rPr>
                        <a:t>0</a:t>
                      </a:r>
                      <a:endPar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marT="45709" marB="45709" anchor="ctr" horzOverflow="overflow">
                    <a:lnL w="12700" cmpd="sng">
                      <a:solidFill>
                        <a:srgbClr val="285301"/>
                      </a:solidFill>
                    </a:lnL>
                    <a:lnR w="12700" cmpd="sng">
                      <a:solidFill>
                        <a:srgbClr val="285301"/>
                      </a:solidFill>
                    </a:lnR>
                    <a:lnT w="12700" cmpd="sng">
                      <a:solidFill>
                        <a:srgbClr val="285301"/>
                      </a:solidFill>
                    </a:lnT>
                    <a:lnB w="12700" cmpd="sng">
                      <a:solidFill>
                        <a:srgbClr val="285301"/>
                      </a:solidFill>
                    </a:lnB>
                    <a:lnTlToBr w="12700" cmpd="sng">
                      <a:noFill/>
                      <a:prstDash val="solid"/>
                    </a:lnTlToBr>
                    <a:lnBlToTr w="12700" cmpd="sng">
                      <a:noFill/>
                      <a:prstDash val="solid"/>
                    </a:lnBlToTr>
                    <a:noFill/>
                  </a:tcPr>
                </a:tc>
              </a:tr>
              <a:tr h="396000">
                <a:tc vMerge="1">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marT="45709" marB="45709" anchor="ctr" horzOverflow="overflow"/>
                </a:tc>
                <a:tc>
                  <a:txBody>
                    <a:bodyPr/>
                    <a:lstStyle>
                      <a:lvl1pPr marL="0" algn="l" defTabSz="914286" rtl="0" eaLnBrk="1" latinLnBrk="0" hangingPunct="1">
                        <a:defRPr sz="1700" kern="1200">
                          <a:solidFill>
                            <a:schemeClr val="tx1"/>
                          </a:solidFill>
                          <a:latin typeface="微软雅黑"/>
                          <a:ea typeface="微软雅黑"/>
                        </a:defRPr>
                      </a:lvl1pPr>
                      <a:lvl2pPr marL="457143" algn="l" defTabSz="914286" rtl="0" eaLnBrk="1" latinLnBrk="0" hangingPunct="1">
                        <a:defRPr sz="1700" kern="1200">
                          <a:solidFill>
                            <a:schemeClr val="tx1"/>
                          </a:solidFill>
                          <a:latin typeface="微软雅黑"/>
                          <a:ea typeface="微软雅黑"/>
                        </a:defRPr>
                      </a:lvl2pPr>
                      <a:lvl3pPr marL="914286" algn="l" defTabSz="914286" rtl="0" eaLnBrk="1" latinLnBrk="0" hangingPunct="1">
                        <a:defRPr sz="1700" kern="1200">
                          <a:solidFill>
                            <a:schemeClr val="tx1"/>
                          </a:solidFill>
                          <a:latin typeface="微软雅黑"/>
                          <a:ea typeface="微软雅黑"/>
                        </a:defRPr>
                      </a:lvl3pPr>
                      <a:lvl4pPr marL="1371430" algn="l" defTabSz="914286" rtl="0" eaLnBrk="1" latinLnBrk="0" hangingPunct="1">
                        <a:defRPr sz="1700" kern="1200">
                          <a:solidFill>
                            <a:schemeClr val="tx1"/>
                          </a:solidFill>
                          <a:latin typeface="微软雅黑"/>
                          <a:ea typeface="微软雅黑"/>
                        </a:defRPr>
                      </a:lvl4pPr>
                      <a:lvl5pPr marL="1828573" algn="l" defTabSz="914286" rtl="0" eaLnBrk="1" latinLnBrk="0" hangingPunct="1">
                        <a:defRPr sz="1700" kern="1200">
                          <a:solidFill>
                            <a:schemeClr val="tx1"/>
                          </a:solidFill>
                          <a:latin typeface="微软雅黑"/>
                          <a:ea typeface="微软雅黑"/>
                        </a:defRPr>
                      </a:lvl5pPr>
                      <a:lvl6pPr marL="2285718" algn="l" defTabSz="914286" rtl="0" eaLnBrk="1" latinLnBrk="0" hangingPunct="1">
                        <a:defRPr sz="1700" kern="1200">
                          <a:solidFill>
                            <a:schemeClr val="tx1"/>
                          </a:solidFill>
                          <a:latin typeface="微软雅黑"/>
                          <a:ea typeface="微软雅黑"/>
                        </a:defRPr>
                      </a:lvl6pPr>
                      <a:lvl7pPr marL="2742861" algn="l" defTabSz="914286" rtl="0" eaLnBrk="1" latinLnBrk="0" hangingPunct="1">
                        <a:defRPr sz="1700" kern="1200">
                          <a:solidFill>
                            <a:schemeClr val="tx1"/>
                          </a:solidFill>
                          <a:latin typeface="微软雅黑"/>
                          <a:ea typeface="微软雅黑"/>
                        </a:defRPr>
                      </a:lvl7pPr>
                      <a:lvl8pPr marL="3200004" algn="l" defTabSz="914286" rtl="0" eaLnBrk="1" latinLnBrk="0" hangingPunct="1">
                        <a:defRPr sz="1700" kern="1200">
                          <a:solidFill>
                            <a:schemeClr val="tx1"/>
                          </a:solidFill>
                          <a:latin typeface="微软雅黑"/>
                          <a:ea typeface="微软雅黑"/>
                        </a:defRPr>
                      </a:lvl8pPr>
                      <a:lvl9pPr marL="3657149" algn="l" defTabSz="914286" rtl="0" eaLnBrk="1" latinLnBrk="0" hangingPunct="1">
                        <a:defRPr sz="1700" kern="1200">
                          <a:solidFill>
                            <a:schemeClr val="tx1"/>
                          </a:solidFill>
                          <a:latin typeface="微软雅黑"/>
                          <a:ea typeface="微软雅黑"/>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u="none" strike="noStrike" cap="none" normalizeH="0" baseline="0" dirty="0" smtClean="0">
                          <a:ln>
                            <a:noFill/>
                          </a:ln>
                          <a:effectLst/>
                          <a:latin typeface="Times New Roman" panose="02020603050405020304" pitchFamily="18" charset="0"/>
                          <a:cs typeface="Times New Roman" panose="02020603050405020304" pitchFamily="18" charset="0"/>
                        </a:rPr>
                        <a:t>0</a:t>
                      </a:r>
                      <a:endPar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marT="45709" marB="45709" anchor="ctr" horzOverflow="overflow">
                    <a:lnL w="12700" cmpd="sng">
                      <a:solidFill>
                        <a:srgbClr val="285301"/>
                      </a:solidFill>
                    </a:lnL>
                    <a:lnR w="12700" cmpd="sng">
                      <a:solidFill>
                        <a:srgbClr val="285301"/>
                      </a:solidFill>
                    </a:lnR>
                    <a:lnT w="12700" cmpd="sng">
                      <a:solidFill>
                        <a:srgbClr val="285301"/>
                      </a:solidFill>
                    </a:lnT>
                    <a:lnB w="12700" cmpd="sng">
                      <a:solidFill>
                        <a:srgbClr val="285301"/>
                      </a:solidFill>
                    </a:lnB>
                    <a:lnTlToBr w="12700" cmpd="sng">
                      <a:noFill/>
                      <a:prstDash val="solid"/>
                    </a:lnTlToBr>
                    <a:lnBlToTr w="12700" cmpd="sng">
                      <a:noFill/>
                      <a:prstDash val="solid"/>
                    </a:lnBlToTr>
                    <a:noFill/>
                  </a:tcPr>
                </a:tc>
                <a:tc>
                  <a:txBody>
                    <a:bodyPr/>
                    <a:lstStyle>
                      <a:lvl1pPr marL="0" algn="l" defTabSz="914286" rtl="0" eaLnBrk="1" latinLnBrk="0" hangingPunct="1">
                        <a:defRPr sz="1700" kern="1200">
                          <a:solidFill>
                            <a:schemeClr val="tx1"/>
                          </a:solidFill>
                          <a:latin typeface="微软雅黑"/>
                          <a:ea typeface="微软雅黑"/>
                        </a:defRPr>
                      </a:lvl1pPr>
                      <a:lvl2pPr marL="457143" algn="l" defTabSz="914286" rtl="0" eaLnBrk="1" latinLnBrk="0" hangingPunct="1">
                        <a:defRPr sz="1700" kern="1200">
                          <a:solidFill>
                            <a:schemeClr val="tx1"/>
                          </a:solidFill>
                          <a:latin typeface="微软雅黑"/>
                          <a:ea typeface="微软雅黑"/>
                        </a:defRPr>
                      </a:lvl2pPr>
                      <a:lvl3pPr marL="914286" algn="l" defTabSz="914286" rtl="0" eaLnBrk="1" latinLnBrk="0" hangingPunct="1">
                        <a:defRPr sz="1700" kern="1200">
                          <a:solidFill>
                            <a:schemeClr val="tx1"/>
                          </a:solidFill>
                          <a:latin typeface="微软雅黑"/>
                          <a:ea typeface="微软雅黑"/>
                        </a:defRPr>
                      </a:lvl3pPr>
                      <a:lvl4pPr marL="1371430" algn="l" defTabSz="914286" rtl="0" eaLnBrk="1" latinLnBrk="0" hangingPunct="1">
                        <a:defRPr sz="1700" kern="1200">
                          <a:solidFill>
                            <a:schemeClr val="tx1"/>
                          </a:solidFill>
                          <a:latin typeface="微软雅黑"/>
                          <a:ea typeface="微软雅黑"/>
                        </a:defRPr>
                      </a:lvl4pPr>
                      <a:lvl5pPr marL="1828573" algn="l" defTabSz="914286" rtl="0" eaLnBrk="1" latinLnBrk="0" hangingPunct="1">
                        <a:defRPr sz="1700" kern="1200">
                          <a:solidFill>
                            <a:schemeClr val="tx1"/>
                          </a:solidFill>
                          <a:latin typeface="微软雅黑"/>
                          <a:ea typeface="微软雅黑"/>
                        </a:defRPr>
                      </a:lvl5pPr>
                      <a:lvl6pPr marL="2285718" algn="l" defTabSz="914286" rtl="0" eaLnBrk="1" latinLnBrk="0" hangingPunct="1">
                        <a:defRPr sz="1700" kern="1200">
                          <a:solidFill>
                            <a:schemeClr val="tx1"/>
                          </a:solidFill>
                          <a:latin typeface="微软雅黑"/>
                          <a:ea typeface="微软雅黑"/>
                        </a:defRPr>
                      </a:lvl6pPr>
                      <a:lvl7pPr marL="2742861" algn="l" defTabSz="914286" rtl="0" eaLnBrk="1" latinLnBrk="0" hangingPunct="1">
                        <a:defRPr sz="1700" kern="1200">
                          <a:solidFill>
                            <a:schemeClr val="tx1"/>
                          </a:solidFill>
                          <a:latin typeface="微软雅黑"/>
                          <a:ea typeface="微软雅黑"/>
                        </a:defRPr>
                      </a:lvl7pPr>
                      <a:lvl8pPr marL="3200004" algn="l" defTabSz="914286" rtl="0" eaLnBrk="1" latinLnBrk="0" hangingPunct="1">
                        <a:defRPr sz="1700" kern="1200">
                          <a:solidFill>
                            <a:schemeClr val="tx1"/>
                          </a:solidFill>
                          <a:latin typeface="微软雅黑"/>
                          <a:ea typeface="微软雅黑"/>
                        </a:defRPr>
                      </a:lvl8pPr>
                      <a:lvl9pPr marL="3657149" algn="l" defTabSz="914286" rtl="0" eaLnBrk="1" latinLnBrk="0" hangingPunct="1">
                        <a:defRPr sz="1700" kern="1200">
                          <a:solidFill>
                            <a:schemeClr val="tx1"/>
                          </a:solidFill>
                          <a:latin typeface="微软雅黑"/>
                          <a:ea typeface="微软雅黑"/>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u="none" strike="noStrike" cap="none" normalizeH="0" baseline="0" dirty="0" smtClean="0">
                          <a:ln>
                            <a:noFill/>
                          </a:ln>
                          <a:effectLst/>
                          <a:latin typeface="Times New Roman" panose="02020603050405020304" pitchFamily="18" charset="0"/>
                          <a:cs typeface="Times New Roman" panose="02020603050405020304" pitchFamily="18" charset="0"/>
                        </a:rPr>
                        <a:t>0</a:t>
                      </a:r>
                      <a:endPar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marT="45709" marB="45709" anchor="ctr" horzOverflow="overflow">
                    <a:lnL w="12700" cmpd="sng">
                      <a:solidFill>
                        <a:srgbClr val="285301"/>
                      </a:solidFill>
                    </a:lnL>
                    <a:lnR w="12700" cmpd="sng">
                      <a:solidFill>
                        <a:srgbClr val="285301"/>
                      </a:solidFill>
                    </a:lnR>
                    <a:lnT w="12700" cmpd="sng">
                      <a:solidFill>
                        <a:srgbClr val="285301"/>
                      </a:solidFill>
                    </a:lnT>
                    <a:lnB w="12700" cmpd="sng">
                      <a:solidFill>
                        <a:srgbClr val="285301"/>
                      </a:solidFill>
                    </a:lnB>
                    <a:lnTlToBr w="12700" cmpd="sng">
                      <a:noFill/>
                      <a:prstDash val="solid"/>
                    </a:lnTlToBr>
                    <a:lnBlToTr w="12700" cmpd="sng">
                      <a:noFill/>
                      <a:prstDash val="solid"/>
                    </a:lnBlToTr>
                    <a:noFill/>
                  </a:tcPr>
                </a:tc>
                <a:tc>
                  <a:txBody>
                    <a:bodyPr/>
                    <a:lstStyle>
                      <a:lvl1pPr marL="0" algn="l" defTabSz="914286" rtl="0" eaLnBrk="1" latinLnBrk="0" hangingPunct="1">
                        <a:defRPr sz="1700" kern="1200">
                          <a:solidFill>
                            <a:schemeClr val="tx1"/>
                          </a:solidFill>
                          <a:latin typeface="微软雅黑"/>
                          <a:ea typeface="微软雅黑"/>
                        </a:defRPr>
                      </a:lvl1pPr>
                      <a:lvl2pPr marL="457143" algn="l" defTabSz="914286" rtl="0" eaLnBrk="1" latinLnBrk="0" hangingPunct="1">
                        <a:defRPr sz="1700" kern="1200">
                          <a:solidFill>
                            <a:schemeClr val="tx1"/>
                          </a:solidFill>
                          <a:latin typeface="微软雅黑"/>
                          <a:ea typeface="微软雅黑"/>
                        </a:defRPr>
                      </a:lvl2pPr>
                      <a:lvl3pPr marL="914286" algn="l" defTabSz="914286" rtl="0" eaLnBrk="1" latinLnBrk="0" hangingPunct="1">
                        <a:defRPr sz="1700" kern="1200">
                          <a:solidFill>
                            <a:schemeClr val="tx1"/>
                          </a:solidFill>
                          <a:latin typeface="微软雅黑"/>
                          <a:ea typeface="微软雅黑"/>
                        </a:defRPr>
                      </a:lvl3pPr>
                      <a:lvl4pPr marL="1371430" algn="l" defTabSz="914286" rtl="0" eaLnBrk="1" latinLnBrk="0" hangingPunct="1">
                        <a:defRPr sz="1700" kern="1200">
                          <a:solidFill>
                            <a:schemeClr val="tx1"/>
                          </a:solidFill>
                          <a:latin typeface="微软雅黑"/>
                          <a:ea typeface="微软雅黑"/>
                        </a:defRPr>
                      </a:lvl4pPr>
                      <a:lvl5pPr marL="1828573" algn="l" defTabSz="914286" rtl="0" eaLnBrk="1" latinLnBrk="0" hangingPunct="1">
                        <a:defRPr sz="1700" kern="1200">
                          <a:solidFill>
                            <a:schemeClr val="tx1"/>
                          </a:solidFill>
                          <a:latin typeface="微软雅黑"/>
                          <a:ea typeface="微软雅黑"/>
                        </a:defRPr>
                      </a:lvl5pPr>
                      <a:lvl6pPr marL="2285718" algn="l" defTabSz="914286" rtl="0" eaLnBrk="1" latinLnBrk="0" hangingPunct="1">
                        <a:defRPr sz="1700" kern="1200">
                          <a:solidFill>
                            <a:schemeClr val="tx1"/>
                          </a:solidFill>
                          <a:latin typeface="微软雅黑"/>
                          <a:ea typeface="微软雅黑"/>
                        </a:defRPr>
                      </a:lvl6pPr>
                      <a:lvl7pPr marL="2742861" algn="l" defTabSz="914286" rtl="0" eaLnBrk="1" latinLnBrk="0" hangingPunct="1">
                        <a:defRPr sz="1700" kern="1200">
                          <a:solidFill>
                            <a:schemeClr val="tx1"/>
                          </a:solidFill>
                          <a:latin typeface="微软雅黑"/>
                          <a:ea typeface="微软雅黑"/>
                        </a:defRPr>
                      </a:lvl7pPr>
                      <a:lvl8pPr marL="3200004" algn="l" defTabSz="914286" rtl="0" eaLnBrk="1" latinLnBrk="0" hangingPunct="1">
                        <a:defRPr sz="1700" kern="1200">
                          <a:solidFill>
                            <a:schemeClr val="tx1"/>
                          </a:solidFill>
                          <a:latin typeface="微软雅黑"/>
                          <a:ea typeface="微软雅黑"/>
                        </a:defRPr>
                      </a:lvl8pPr>
                      <a:lvl9pPr marL="3657149" algn="l" defTabSz="914286" rtl="0" eaLnBrk="1" latinLnBrk="0" hangingPunct="1">
                        <a:defRPr sz="1700" kern="1200">
                          <a:solidFill>
                            <a:schemeClr val="tx1"/>
                          </a:solidFill>
                          <a:latin typeface="微软雅黑"/>
                          <a:ea typeface="微软雅黑"/>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0</a:t>
                      </a:r>
                    </a:p>
                  </a:txBody>
                  <a:tcPr marT="45709" marB="45709" anchor="ctr" horzOverflow="overflow">
                    <a:lnL w="12700" cmpd="sng">
                      <a:solidFill>
                        <a:srgbClr val="285301"/>
                      </a:solidFill>
                    </a:lnL>
                    <a:lnR w="12700" cmpd="sng">
                      <a:solidFill>
                        <a:srgbClr val="285301"/>
                      </a:solidFill>
                    </a:lnR>
                    <a:lnT w="12700" cmpd="sng">
                      <a:solidFill>
                        <a:srgbClr val="285301"/>
                      </a:solidFill>
                    </a:lnT>
                    <a:lnB w="12700" cmpd="sng">
                      <a:solidFill>
                        <a:srgbClr val="285301"/>
                      </a:solidFill>
                    </a:lnB>
                    <a:lnTlToBr w="12700" cmpd="sng">
                      <a:noFill/>
                      <a:prstDash val="solid"/>
                    </a:lnTlToBr>
                    <a:lnBlToTr w="12700" cmpd="sng">
                      <a:noFill/>
                      <a:prstDash val="solid"/>
                    </a:lnBlToTr>
                    <a:noFill/>
                  </a:tcPr>
                </a:tc>
                <a:tc>
                  <a:txBody>
                    <a:bodyPr/>
                    <a:lstStyle>
                      <a:lvl1pPr marL="0" algn="l" defTabSz="914286" rtl="0" eaLnBrk="1" latinLnBrk="0" hangingPunct="1">
                        <a:defRPr sz="1700" kern="1200">
                          <a:solidFill>
                            <a:schemeClr val="tx1"/>
                          </a:solidFill>
                          <a:latin typeface="微软雅黑"/>
                          <a:ea typeface="微软雅黑"/>
                        </a:defRPr>
                      </a:lvl1pPr>
                      <a:lvl2pPr marL="457143" algn="l" defTabSz="914286" rtl="0" eaLnBrk="1" latinLnBrk="0" hangingPunct="1">
                        <a:defRPr sz="1700" kern="1200">
                          <a:solidFill>
                            <a:schemeClr val="tx1"/>
                          </a:solidFill>
                          <a:latin typeface="微软雅黑"/>
                          <a:ea typeface="微软雅黑"/>
                        </a:defRPr>
                      </a:lvl2pPr>
                      <a:lvl3pPr marL="914286" algn="l" defTabSz="914286" rtl="0" eaLnBrk="1" latinLnBrk="0" hangingPunct="1">
                        <a:defRPr sz="1700" kern="1200">
                          <a:solidFill>
                            <a:schemeClr val="tx1"/>
                          </a:solidFill>
                          <a:latin typeface="微软雅黑"/>
                          <a:ea typeface="微软雅黑"/>
                        </a:defRPr>
                      </a:lvl3pPr>
                      <a:lvl4pPr marL="1371430" algn="l" defTabSz="914286" rtl="0" eaLnBrk="1" latinLnBrk="0" hangingPunct="1">
                        <a:defRPr sz="1700" kern="1200">
                          <a:solidFill>
                            <a:schemeClr val="tx1"/>
                          </a:solidFill>
                          <a:latin typeface="微软雅黑"/>
                          <a:ea typeface="微软雅黑"/>
                        </a:defRPr>
                      </a:lvl4pPr>
                      <a:lvl5pPr marL="1828573" algn="l" defTabSz="914286" rtl="0" eaLnBrk="1" latinLnBrk="0" hangingPunct="1">
                        <a:defRPr sz="1700" kern="1200">
                          <a:solidFill>
                            <a:schemeClr val="tx1"/>
                          </a:solidFill>
                          <a:latin typeface="微软雅黑"/>
                          <a:ea typeface="微软雅黑"/>
                        </a:defRPr>
                      </a:lvl5pPr>
                      <a:lvl6pPr marL="2285718" algn="l" defTabSz="914286" rtl="0" eaLnBrk="1" latinLnBrk="0" hangingPunct="1">
                        <a:defRPr sz="1700" kern="1200">
                          <a:solidFill>
                            <a:schemeClr val="tx1"/>
                          </a:solidFill>
                          <a:latin typeface="微软雅黑"/>
                          <a:ea typeface="微软雅黑"/>
                        </a:defRPr>
                      </a:lvl6pPr>
                      <a:lvl7pPr marL="2742861" algn="l" defTabSz="914286" rtl="0" eaLnBrk="1" latinLnBrk="0" hangingPunct="1">
                        <a:defRPr sz="1700" kern="1200">
                          <a:solidFill>
                            <a:schemeClr val="tx1"/>
                          </a:solidFill>
                          <a:latin typeface="微软雅黑"/>
                          <a:ea typeface="微软雅黑"/>
                        </a:defRPr>
                      </a:lvl7pPr>
                      <a:lvl8pPr marL="3200004" algn="l" defTabSz="914286" rtl="0" eaLnBrk="1" latinLnBrk="0" hangingPunct="1">
                        <a:defRPr sz="1700" kern="1200">
                          <a:solidFill>
                            <a:schemeClr val="tx1"/>
                          </a:solidFill>
                          <a:latin typeface="微软雅黑"/>
                          <a:ea typeface="微软雅黑"/>
                        </a:defRPr>
                      </a:lvl8pPr>
                      <a:lvl9pPr marL="3657149" algn="l" defTabSz="914286" rtl="0" eaLnBrk="1" latinLnBrk="0" hangingPunct="1">
                        <a:defRPr sz="1700" kern="1200">
                          <a:solidFill>
                            <a:schemeClr val="tx1"/>
                          </a:solidFill>
                          <a:latin typeface="微软雅黑"/>
                          <a:ea typeface="微软雅黑"/>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1</a:t>
                      </a:r>
                    </a:p>
                  </a:txBody>
                  <a:tcPr marT="45709" marB="45709" anchor="ctr" horzOverflow="overflow">
                    <a:lnL w="12700" cmpd="sng">
                      <a:solidFill>
                        <a:srgbClr val="285301"/>
                      </a:solidFill>
                    </a:lnL>
                    <a:lnR w="12700" cmpd="sng">
                      <a:solidFill>
                        <a:srgbClr val="285301"/>
                      </a:solidFill>
                    </a:lnR>
                    <a:lnT w="12700" cmpd="sng">
                      <a:solidFill>
                        <a:srgbClr val="285301"/>
                      </a:solidFill>
                    </a:lnT>
                    <a:lnB w="12700" cmpd="sng">
                      <a:solidFill>
                        <a:srgbClr val="285301"/>
                      </a:solidFill>
                    </a:lnB>
                    <a:lnTlToBr w="12700" cmpd="sng">
                      <a:noFill/>
                      <a:prstDash val="solid"/>
                    </a:lnTlToBr>
                    <a:lnBlToTr w="12700" cmpd="sng">
                      <a:noFill/>
                      <a:prstDash val="solid"/>
                    </a:lnBlToTr>
                    <a:noFill/>
                  </a:tcPr>
                </a:tc>
              </a:tr>
            </a:tbl>
          </a:graphicData>
        </a:graphic>
      </p:graphicFrame>
      <p:graphicFrame>
        <p:nvGraphicFramePr>
          <p:cNvPr id="13" name="Group 147"/>
          <p:cNvGraphicFramePr>
            <a:graphicFrameLocks noGrp="1"/>
          </p:cNvGraphicFramePr>
          <p:nvPr>
            <p:extLst>
              <p:ext uri="{D42A27DB-BD31-4B8C-83A1-F6EECF244321}">
                <p14:modId xmlns:p14="http://schemas.microsoft.com/office/powerpoint/2010/main" val="2178160519"/>
              </p:ext>
            </p:extLst>
          </p:nvPr>
        </p:nvGraphicFramePr>
        <p:xfrm>
          <a:off x="1242069" y="5050119"/>
          <a:ext cx="2484000" cy="1584872"/>
        </p:xfrm>
        <a:graphic>
          <a:graphicData uri="http://schemas.openxmlformats.org/drawingml/2006/table">
            <a:tbl>
              <a:tblPr/>
              <a:tblGrid>
                <a:gridCol w="612000"/>
                <a:gridCol w="468000"/>
                <a:gridCol w="468000"/>
                <a:gridCol w="468000"/>
                <a:gridCol w="468000"/>
              </a:tblGrid>
              <a:tr h="396000">
                <a:tc rowSpan="4">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dirty="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Q</a:t>
                      </a:r>
                      <a:r>
                        <a:rPr kumimoji="0" lang="en-US" altLang="zh-CN" sz="2000" b="0" i="0" u="none" strike="noStrike" cap="none" normalizeH="0" baseline="-25000" dirty="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7</a:t>
                      </a:r>
                      <a:r>
                        <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a:t>
                      </a:r>
                    </a:p>
                  </a:txBody>
                  <a:tcPr marT="45709" marB="45709" anchor="ctr" horzOverflow="overflow">
                    <a:lnL w="12700" cap="flat" cmpd="sng" algn="ctr">
                      <a:solidFill>
                        <a:sysClr val="window" lastClr="FFFFFF"/>
                      </a:solidFill>
                      <a:prstDash val="solid"/>
                      <a:round/>
                      <a:headEnd type="none" w="med" len="med"/>
                      <a:tailEnd type="none" w="med" len="med"/>
                    </a:lnL>
                    <a:lnR w="12700" cmpd="sng">
                      <a:solidFill>
                        <a:srgbClr val="285301"/>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286" rtl="0" eaLnBrk="1" latinLnBrk="0" hangingPunct="1">
                        <a:defRPr sz="1700" kern="1200">
                          <a:solidFill>
                            <a:schemeClr val="tx1"/>
                          </a:solidFill>
                          <a:latin typeface="微软雅黑"/>
                          <a:ea typeface="微软雅黑"/>
                        </a:defRPr>
                      </a:lvl1pPr>
                      <a:lvl2pPr marL="457143" algn="l" defTabSz="914286" rtl="0" eaLnBrk="1" latinLnBrk="0" hangingPunct="1">
                        <a:defRPr sz="1700" kern="1200">
                          <a:solidFill>
                            <a:schemeClr val="tx1"/>
                          </a:solidFill>
                          <a:latin typeface="微软雅黑"/>
                          <a:ea typeface="微软雅黑"/>
                        </a:defRPr>
                      </a:lvl2pPr>
                      <a:lvl3pPr marL="914286" algn="l" defTabSz="914286" rtl="0" eaLnBrk="1" latinLnBrk="0" hangingPunct="1">
                        <a:defRPr sz="1700" kern="1200">
                          <a:solidFill>
                            <a:schemeClr val="tx1"/>
                          </a:solidFill>
                          <a:latin typeface="微软雅黑"/>
                          <a:ea typeface="微软雅黑"/>
                        </a:defRPr>
                      </a:lvl3pPr>
                      <a:lvl4pPr marL="1371430" algn="l" defTabSz="914286" rtl="0" eaLnBrk="1" latinLnBrk="0" hangingPunct="1">
                        <a:defRPr sz="1700" kern="1200">
                          <a:solidFill>
                            <a:schemeClr val="tx1"/>
                          </a:solidFill>
                          <a:latin typeface="微软雅黑"/>
                          <a:ea typeface="微软雅黑"/>
                        </a:defRPr>
                      </a:lvl4pPr>
                      <a:lvl5pPr marL="1828573" algn="l" defTabSz="914286" rtl="0" eaLnBrk="1" latinLnBrk="0" hangingPunct="1">
                        <a:defRPr sz="1700" kern="1200">
                          <a:solidFill>
                            <a:schemeClr val="tx1"/>
                          </a:solidFill>
                          <a:latin typeface="微软雅黑"/>
                          <a:ea typeface="微软雅黑"/>
                        </a:defRPr>
                      </a:lvl5pPr>
                      <a:lvl6pPr marL="2285718" algn="l" defTabSz="914286" rtl="0" eaLnBrk="1" latinLnBrk="0" hangingPunct="1">
                        <a:defRPr sz="1700" kern="1200">
                          <a:solidFill>
                            <a:schemeClr val="tx1"/>
                          </a:solidFill>
                          <a:latin typeface="微软雅黑"/>
                          <a:ea typeface="微软雅黑"/>
                        </a:defRPr>
                      </a:lvl6pPr>
                      <a:lvl7pPr marL="2742861" algn="l" defTabSz="914286" rtl="0" eaLnBrk="1" latinLnBrk="0" hangingPunct="1">
                        <a:defRPr sz="1700" kern="1200">
                          <a:solidFill>
                            <a:schemeClr val="tx1"/>
                          </a:solidFill>
                          <a:latin typeface="微软雅黑"/>
                          <a:ea typeface="微软雅黑"/>
                        </a:defRPr>
                      </a:lvl7pPr>
                      <a:lvl8pPr marL="3200004" algn="l" defTabSz="914286" rtl="0" eaLnBrk="1" latinLnBrk="0" hangingPunct="1">
                        <a:defRPr sz="1700" kern="1200">
                          <a:solidFill>
                            <a:schemeClr val="tx1"/>
                          </a:solidFill>
                          <a:latin typeface="微软雅黑"/>
                          <a:ea typeface="微软雅黑"/>
                        </a:defRPr>
                      </a:lvl8pPr>
                      <a:lvl9pPr marL="3657149" algn="l" defTabSz="914286" rtl="0" eaLnBrk="1" latinLnBrk="0" hangingPunct="1">
                        <a:defRPr sz="1700" kern="1200">
                          <a:solidFill>
                            <a:schemeClr val="tx1"/>
                          </a:solidFill>
                          <a:latin typeface="微软雅黑"/>
                          <a:ea typeface="微软雅黑"/>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u="none" strike="noStrike" cap="none" normalizeH="0" baseline="0" dirty="0" smtClean="0">
                          <a:ln>
                            <a:noFill/>
                          </a:ln>
                          <a:effectLst/>
                          <a:latin typeface="Times New Roman" panose="02020603050405020304" pitchFamily="18" charset="0"/>
                          <a:cs typeface="Times New Roman" panose="02020603050405020304" pitchFamily="18" charset="0"/>
                        </a:rPr>
                        <a:t>0</a:t>
                      </a:r>
                      <a:endPar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marT="45709" marB="45709" anchor="ctr" horzOverflow="overflow">
                    <a:lnL w="12700" cmpd="sng">
                      <a:solidFill>
                        <a:srgbClr val="285301"/>
                      </a:solidFill>
                    </a:lnL>
                    <a:lnR w="12700" cmpd="sng">
                      <a:solidFill>
                        <a:srgbClr val="285301"/>
                      </a:solidFill>
                    </a:lnR>
                    <a:lnT w="12700" cmpd="sng">
                      <a:solidFill>
                        <a:srgbClr val="285301"/>
                      </a:solidFill>
                    </a:lnT>
                    <a:lnB w="12700" cmpd="sng">
                      <a:solidFill>
                        <a:srgbClr val="285301"/>
                      </a:solidFill>
                    </a:lnB>
                    <a:lnTlToBr w="12700" cmpd="sng">
                      <a:noFill/>
                      <a:prstDash val="solid"/>
                    </a:lnTlToBr>
                    <a:lnBlToTr w="12700" cmpd="sng">
                      <a:noFill/>
                      <a:prstDash val="solid"/>
                    </a:lnBlToTr>
                    <a:noFill/>
                  </a:tcPr>
                </a:tc>
                <a:tc>
                  <a:txBody>
                    <a:bodyPr/>
                    <a:lstStyle>
                      <a:lvl1pPr marL="0" algn="l" defTabSz="914286" rtl="0" eaLnBrk="1" latinLnBrk="0" hangingPunct="1">
                        <a:defRPr sz="1700" kern="1200">
                          <a:solidFill>
                            <a:schemeClr val="tx1"/>
                          </a:solidFill>
                          <a:latin typeface="微软雅黑"/>
                          <a:ea typeface="微软雅黑"/>
                        </a:defRPr>
                      </a:lvl1pPr>
                      <a:lvl2pPr marL="457143" algn="l" defTabSz="914286" rtl="0" eaLnBrk="1" latinLnBrk="0" hangingPunct="1">
                        <a:defRPr sz="1700" kern="1200">
                          <a:solidFill>
                            <a:schemeClr val="tx1"/>
                          </a:solidFill>
                          <a:latin typeface="微软雅黑"/>
                          <a:ea typeface="微软雅黑"/>
                        </a:defRPr>
                      </a:lvl2pPr>
                      <a:lvl3pPr marL="914286" algn="l" defTabSz="914286" rtl="0" eaLnBrk="1" latinLnBrk="0" hangingPunct="1">
                        <a:defRPr sz="1700" kern="1200">
                          <a:solidFill>
                            <a:schemeClr val="tx1"/>
                          </a:solidFill>
                          <a:latin typeface="微软雅黑"/>
                          <a:ea typeface="微软雅黑"/>
                        </a:defRPr>
                      </a:lvl3pPr>
                      <a:lvl4pPr marL="1371430" algn="l" defTabSz="914286" rtl="0" eaLnBrk="1" latinLnBrk="0" hangingPunct="1">
                        <a:defRPr sz="1700" kern="1200">
                          <a:solidFill>
                            <a:schemeClr val="tx1"/>
                          </a:solidFill>
                          <a:latin typeface="微软雅黑"/>
                          <a:ea typeface="微软雅黑"/>
                        </a:defRPr>
                      </a:lvl4pPr>
                      <a:lvl5pPr marL="1828573" algn="l" defTabSz="914286" rtl="0" eaLnBrk="1" latinLnBrk="0" hangingPunct="1">
                        <a:defRPr sz="1700" kern="1200">
                          <a:solidFill>
                            <a:schemeClr val="tx1"/>
                          </a:solidFill>
                          <a:latin typeface="微软雅黑"/>
                          <a:ea typeface="微软雅黑"/>
                        </a:defRPr>
                      </a:lvl5pPr>
                      <a:lvl6pPr marL="2285718" algn="l" defTabSz="914286" rtl="0" eaLnBrk="1" latinLnBrk="0" hangingPunct="1">
                        <a:defRPr sz="1700" kern="1200">
                          <a:solidFill>
                            <a:schemeClr val="tx1"/>
                          </a:solidFill>
                          <a:latin typeface="微软雅黑"/>
                          <a:ea typeface="微软雅黑"/>
                        </a:defRPr>
                      </a:lvl6pPr>
                      <a:lvl7pPr marL="2742861" algn="l" defTabSz="914286" rtl="0" eaLnBrk="1" latinLnBrk="0" hangingPunct="1">
                        <a:defRPr sz="1700" kern="1200">
                          <a:solidFill>
                            <a:schemeClr val="tx1"/>
                          </a:solidFill>
                          <a:latin typeface="微软雅黑"/>
                          <a:ea typeface="微软雅黑"/>
                        </a:defRPr>
                      </a:lvl7pPr>
                      <a:lvl8pPr marL="3200004" algn="l" defTabSz="914286" rtl="0" eaLnBrk="1" latinLnBrk="0" hangingPunct="1">
                        <a:defRPr sz="1700" kern="1200">
                          <a:solidFill>
                            <a:schemeClr val="tx1"/>
                          </a:solidFill>
                          <a:latin typeface="微软雅黑"/>
                          <a:ea typeface="微软雅黑"/>
                        </a:defRPr>
                      </a:lvl8pPr>
                      <a:lvl9pPr marL="3657149" algn="l" defTabSz="914286" rtl="0" eaLnBrk="1" latinLnBrk="0" hangingPunct="1">
                        <a:defRPr sz="1700" kern="1200">
                          <a:solidFill>
                            <a:schemeClr val="tx1"/>
                          </a:solidFill>
                          <a:latin typeface="微软雅黑"/>
                          <a:ea typeface="微软雅黑"/>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u="none" strike="noStrike" cap="none" normalizeH="0" baseline="0" dirty="0" smtClean="0">
                          <a:ln>
                            <a:noFill/>
                          </a:ln>
                          <a:effectLst/>
                          <a:latin typeface="Times New Roman" panose="02020603050405020304" pitchFamily="18" charset="0"/>
                          <a:cs typeface="Times New Roman" panose="02020603050405020304" pitchFamily="18" charset="0"/>
                        </a:rPr>
                        <a:t>0</a:t>
                      </a:r>
                      <a:endPar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marT="45709" marB="45709" anchor="ctr" horzOverflow="overflow">
                    <a:lnL w="12700" cmpd="sng">
                      <a:solidFill>
                        <a:srgbClr val="285301"/>
                      </a:solidFill>
                    </a:lnL>
                    <a:lnR w="12700" cmpd="sng">
                      <a:solidFill>
                        <a:srgbClr val="285301"/>
                      </a:solidFill>
                    </a:lnR>
                    <a:lnT w="12700" cmpd="sng">
                      <a:solidFill>
                        <a:srgbClr val="285301"/>
                      </a:solidFill>
                    </a:lnT>
                    <a:lnB w="12700" cmpd="sng">
                      <a:solidFill>
                        <a:srgbClr val="285301"/>
                      </a:solidFill>
                    </a:lnB>
                    <a:lnTlToBr w="12700" cmpd="sng">
                      <a:noFill/>
                      <a:prstDash val="solid"/>
                    </a:lnTlToBr>
                    <a:lnBlToTr w="12700" cmpd="sng">
                      <a:noFill/>
                      <a:prstDash val="solid"/>
                    </a:lnBlToTr>
                    <a:noFill/>
                  </a:tcPr>
                </a:tc>
                <a:tc>
                  <a:txBody>
                    <a:bodyPr/>
                    <a:lstStyle>
                      <a:lvl1pPr marL="0" algn="l" defTabSz="914286" rtl="0" eaLnBrk="1" latinLnBrk="0" hangingPunct="1">
                        <a:defRPr sz="1700" kern="1200">
                          <a:solidFill>
                            <a:schemeClr val="tx1"/>
                          </a:solidFill>
                          <a:latin typeface="微软雅黑"/>
                          <a:ea typeface="微软雅黑"/>
                        </a:defRPr>
                      </a:lvl1pPr>
                      <a:lvl2pPr marL="457143" algn="l" defTabSz="914286" rtl="0" eaLnBrk="1" latinLnBrk="0" hangingPunct="1">
                        <a:defRPr sz="1700" kern="1200">
                          <a:solidFill>
                            <a:schemeClr val="tx1"/>
                          </a:solidFill>
                          <a:latin typeface="微软雅黑"/>
                          <a:ea typeface="微软雅黑"/>
                        </a:defRPr>
                      </a:lvl2pPr>
                      <a:lvl3pPr marL="914286" algn="l" defTabSz="914286" rtl="0" eaLnBrk="1" latinLnBrk="0" hangingPunct="1">
                        <a:defRPr sz="1700" kern="1200">
                          <a:solidFill>
                            <a:schemeClr val="tx1"/>
                          </a:solidFill>
                          <a:latin typeface="微软雅黑"/>
                          <a:ea typeface="微软雅黑"/>
                        </a:defRPr>
                      </a:lvl3pPr>
                      <a:lvl4pPr marL="1371430" algn="l" defTabSz="914286" rtl="0" eaLnBrk="1" latinLnBrk="0" hangingPunct="1">
                        <a:defRPr sz="1700" kern="1200">
                          <a:solidFill>
                            <a:schemeClr val="tx1"/>
                          </a:solidFill>
                          <a:latin typeface="微软雅黑"/>
                          <a:ea typeface="微软雅黑"/>
                        </a:defRPr>
                      </a:lvl4pPr>
                      <a:lvl5pPr marL="1828573" algn="l" defTabSz="914286" rtl="0" eaLnBrk="1" latinLnBrk="0" hangingPunct="1">
                        <a:defRPr sz="1700" kern="1200">
                          <a:solidFill>
                            <a:schemeClr val="tx1"/>
                          </a:solidFill>
                          <a:latin typeface="微软雅黑"/>
                          <a:ea typeface="微软雅黑"/>
                        </a:defRPr>
                      </a:lvl5pPr>
                      <a:lvl6pPr marL="2285718" algn="l" defTabSz="914286" rtl="0" eaLnBrk="1" latinLnBrk="0" hangingPunct="1">
                        <a:defRPr sz="1700" kern="1200">
                          <a:solidFill>
                            <a:schemeClr val="tx1"/>
                          </a:solidFill>
                          <a:latin typeface="微软雅黑"/>
                          <a:ea typeface="微软雅黑"/>
                        </a:defRPr>
                      </a:lvl6pPr>
                      <a:lvl7pPr marL="2742861" algn="l" defTabSz="914286" rtl="0" eaLnBrk="1" latinLnBrk="0" hangingPunct="1">
                        <a:defRPr sz="1700" kern="1200">
                          <a:solidFill>
                            <a:schemeClr val="tx1"/>
                          </a:solidFill>
                          <a:latin typeface="微软雅黑"/>
                          <a:ea typeface="微软雅黑"/>
                        </a:defRPr>
                      </a:lvl7pPr>
                      <a:lvl8pPr marL="3200004" algn="l" defTabSz="914286" rtl="0" eaLnBrk="1" latinLnBrk="0" hangingPunct="1">
                        <a:defRPr sz="1700" kern="1200">
                          <a:solidFill>
                            <a:schemeClr val="tx1"/>
                          </a:solidFill>
                          <a:latin typeface="微软雅黑"/>
                          <a:ea typeface="微软雅黑"/>
                        </a:defRPr>
                      </a:lvl8pPr>
                      <a:lvl9pPr marL="3657149" algn="l" defTabSz="914286" rtl="0" eaLnBrk="1" latinLnBrk="0" hangingPunct="1">
                        <a:defRPr sz="1700" kern="1200">
                          <a:solidFill>
                            <a:schemeClr val="tx1"/>
                          </a:solidFill>
                          <a:latin typeface="微软雅黑"/>
                          <a:ea typeface="微软雅黑"/>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1</a:t>
                      </a:r>
                    </a:p>
                  </a:txBody>
                  <a:tcPr marT="45709" marB="45709" anchor="ctr" horzOverflow="overflow">
                    <a:lnL w="12700" cmpd="sng">
                      <a:solidFill>
                        <a:srgbClr val="285301"/>
                      </a:solidFill>
                    </a:lnL>
                    <a:lnR w="12700" cmpd="sng">
                      <a:solidFill>
                        <a:srgbClr val="285301"/>
                      </a:solidFill>
                    </a:lnR>
                    <a:lnT w="12700" cmpd="sng">
                      <a:solidFill>
                        <a:srgbClr val="285301"/>
                      </a:solidFill>
                    </a:lnT>
                    <a:lnB w="12700" cmpd="sng">
                      <a:solidFill>
                        <a:srgbClr val="285301"/>
                      </a:solidFill>
                    </a:lnB>
                    <a:lnTlToBr w="12700" cmpd="sng">
                      <a:noFill/>
                      <a:prstDash val="solid"/>
                    </a:lnTlToBr>
                    <a:lnBlToTr w="12700" cmpd="sng">
                      <a:noFill/>
                      <a:prstDash val="solid"/>
                    </a:lnBlToTr>
                    <a:noFill/>
                  </a:tcPr>
                </a:tc>
                <a:tc>
                  <a:txBody>
                    <a:bodyPr/>
                    <a:lstStyle>
                      <a:lvl1pPr marL="0" algn="l" defTabSz="914286" rtl="0" eaLnBrk="1" latinLnBrk="0" hangingPunct="1">
                        <a:defRPr sz="1700" kern="1200">
                          <a:solidFill>
                            <a:schemeClr val="tx1"/>
                          </a:solidFill>
                          <a:latin typeface="微软雅黑"/>
                          <a:ea typeface="微软雅黑"/>
                        </a:defRPr>
                      </a:lvl1pPr>
                      <a:lvl2pPr marL="457143" algn="l" defTabSz="914286" rtl="0" eaLnBrk="1" latinLnBrk="0" hangingPunct="1">
                        <a:defRPr sz="1700" kern="1200">
                          <a:solidFill>
                            <a:schemeClr val="tx1"/>
                          </a:solidFill>
                          <a:latin typeface="微软雅黑"/>
                          <a:ea typeface="微软雅黑"/>
                        </a:defRPr>
                      </a:lvl2pPr>
                      <a:lvl3pPr marL="914286" algn="l" defTabSz="914286" rtl="0" eaLnBrk="1" latinLnBrk="0" hangingPunct="1">
                        <a:defRPr sz="1700" kern="1200">
                          <a:solidFill>
                            <a:schemeClr val="tx1"/>
                          </a:solidFill>
                          <a:latin typeface="微软雅黑"/>
                          <a:ea typeface="微软雅黑"/>
                        </a:defRPr>
                      </a:lvl3pPr>
                      <a:lvl4pPr marL="1371430" algn="l" defTabSz="914286" rtl="0" eaLnBrk="1" latinLnBrk="0" hangingPunct="1">
                        <a:defRPr sz="1700" kern="1200">
                          <a:solidFill>
                            <a:schemeClr val="tx1"/>
                          </a:solidFill>
                          <a:latin typeface="微软雅黑"/>
                          <a:ea typeface="微软雅黑"/>
                        </a:defRPr>
                      </a:lvl4pPr>
                      <a:lvl5pPr marL="1828573" algn="l" defTabSz="914286" rtl="0" eaLnBrk="1" latinLnBrk="0" hangingPunct="1">
                        <a:defRPr sz="1700" kern="1200">
                          <a:solidFill>
                            <a:schemeClr val="tx1"/>
                          </a:solidFill>
                          <a:latin typeface="微软雅黑"/>
                          <a:ea typeface="微软雅黑"/>
                        </a:defRPr>
                      </a:lvl5pPr>
                      <a:lvl6pPr marL="2285718" algn="l" defTabSz="914286" rtl="0" eaLnBrk="1" latinLnBrk="0" hangingPunct="1">
                        <a:defRPr sz="1700" kern="1200">
                          <a:solidFill>
                            <a:schemeClr val="tx1"/>
                          </a:solidFill>
                          <a:latin typeface="微软雅黑"/>
                          <a:ea typeface="微软雅黑"/>
                        </a:defRPr>
                      </a:lvl6pPr>
                      <a:lvl7pPr marL="2742861" algn="l" defTabSz="914286" rtl="0" eaLnBrk="1" latinLnBrk="0" hangingPunct="1">
                        <a:defRPr sz="1700" kern="1200">
                          <a:solidFill>
                            <a:schemeClr val="tx1"/>
                          </a:solidFill>
                          <a:latin typeface="微软雅黑"/>
                          <a:ea typeface="微软雅黑"/>
                        </a:defRPr>
                      </a:lvl7pPr>
                      <a:lvl8pPr marL="3200004" algn="l" defTabSz="914286" rtl="0" eaLnBrk="1" latinLnBrk="0" hangingPunct="1">
                        <a:defRPr sz="1700" kern="1200">
                          <a:solidFill>
                            <a:schemeClr val="tx1"/>
                          </a:solidFill>
                          <a:latin typeface="微软雅黑"/>
                          <a:ea typeface="微软雅黑"/>
                        </a:defRPr>
                      </a:lvl8pPr>
                      <a:lvl9pPr marL="3657149" algn="l" defTabSz="914286" rtl="0" eaLnBrk="1" latinLnBrk="0" hangingPunct="1">
                        <a:defRPr sz="1700" kern="1200">
                          <a:solidFill>
                            <a:schemeClr val="tx1"/>
                          </a:solidFill>
                          <a:latin typeface="微软雅黑"/>
                          <a:ea typeface="微软雅黑"/>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0</a:t>
                      </a:r>
                    </a:p>
                  </a:txBody>
                  <a:tcPr marT="45709" marB="45709" anchor="ctr" horzOverflow="overflow">
                    <a:lnL w="12700" cmpd="sng">
                      <a:solidFill>
                        <a:srgbClr val="285301"/>
                      </a:solidFill>
                    </a:lnL>
                    <a:lnR w="12700" cmpd="sng">
                      <a:solidFill>
                        <a:srgbClr val="285301"/>
                      </a:solidFill>
                    </a:lnR>
                    <a:lnT w="12700" cmpd="sng">
                      <a:solidFill>
                        <a:srgbClr val="285301"/>
                      </a:solidFill>
                    </a:lnT>
                    <a:lnB w="12700" cmpd="sng">
                      <a:solidFill>
                        <a:srgbClr val="285301"/>
                      </a:solidFill>
                    </a:lnB>
                    <a:lnTlToBr w="12700" cmpd="sng">
                      <a:noFill/>
                      <a:prstDash val="solid"/>
                    </a:lnTlToBr>
                    <a:lnBlToTr w="12700" cmpd="sng">
                      <a:noFill/>
                      <a:prstDash val="solid"/>
                    </a:lnBlToTr>
                    <a:noFill/>
                  </a:tcPr>
                </a:tc>
              </a:tr>
              <a:tr h="396000">
                <a:tc vMerge="1">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marT="45709" marB="45709" anchor="ctr" horzOverflow="overflow"/>
                </a:tc>
                <a:tc>
                  <a:txBody>
                    <a:bodyPr/>
                    <a:lstStyle>
                      <a:lvl1pPr marL="0" algn="l" defTabSz="914286" rtl="0" eaLnBrk="1" latinLnBrk="0" hangingPunct="1">
                        <a:defRPr sz="1700" kern="1200">
                          <a:solidFill>
                            <a:schemeClr val="tx1"/>
                          </a:solidFill>
                          <a:latin typeface="微软雅黑"/>
                          <a:ea typeface="微软雅黑"/>
                        </a:defRPr>
                      </a:lvl1pPr>
                      <a:lvl2pPr marL="457143" algn="l" defTabSz="914286" rtl="0" eaLnBrk="1" latinLnBrk="0" hangingPunct="1">
                        <a:defRPr sz="1700" kern="1200">
                          <a:solidFill>
                            <a:schemeClr val="tx1"/>
                          </a:solidFill>
                          <a:latin typeface="微软雅黑"/>
                          <a:ea typeface="微软雅黑"/>
                        </a:defRPr>
                      </a:lvl2pPr>
                      <a:lvl3pPr marL="914286" algn="l" defTabSz="914286" rtl="0" eaLnBrk="1" latinLnBrk="0" hangingPunct="1">
                        <a:defRPr sz="1700" kern="1200">
                          <a:solidFill>
                            <a:schemeClr val="tx1"/>
                          </a:solidFill>
                          <a:latin typeface="微软雅黑"/>
                          <a:ea typeface="微软雅黑"/>
                        </a:defRPr>
                      </a:lvl3pPr>
                      <a:lvl4pPr marL="1371430" algn="l" defTabSz="914286" rtl="0" eaLnBrk="1" latinLnBrk="0" hangingPunct="1">
                        <a:defRPr sz="1700" kern="1200">
                          <a:solidFill>
                            <a:schemeClr val="tx1"/>
                          </a:solidFill>
                          <a:latin typeface="微软雅黑"/>
                          <a:ea typeface="微软雅黑"/>
                        </a:defRPr>
                      </a:lvl4pPr>
                      <a:lvl5pPr marL="1828573" algn="l" defTabSz="914286" rtl="0" eaLnBrk="1" latinLnBrk="0" hangingPunct="1">
                        <a:defRPr sz="1700" kern="1200">
                          <a:solidFill>
                            <a:schemeClr val="tx1"/>
                          </a:solidFill>
                          <a:latin typeface="微软雅黑"/>
                          <a:ea typeface="微软雅黑"/>
                        </a:defRPr>
                      </a:lvl5pPr>
                      <a:lvl6pPr marL="2285718" algn="l" defTabSz="914286" rtl="0" eaLnBrk="1" latinLnBrk="0" hangingPunct="1">
                        <a:defRPr sz="1700" kern="1200">
                          <a:solidFill>
                            <a:schemeClr val="tx1"/>
                          </a:solidFill>
                          <a:latin typeface="微软雅黑"/>
                          <a:ea typeface="微软雅黑"/>
                        </a:defRPr>
                      </a:lvl6pPr>
                      <a:lvl7pPr marL="2742861" algn="l" defTabSz="914286" rtl="0" eaLnBrk="1" latinLnBrk="0" hangingPunct="1">
                        <a:defRPr sz="1700" kern="1200">
                          <a:solidFill>
                            <a:schemeClr val="tx1"/>
                          </a:solidFill>
                          <a:latin typeface="微软雅黑"/>
                          <a:ea typeface="微软雅黑"/>
                        </a:defRPr>
                      </a:lvl7pPr>
                      <a:lvl8pPr marL="3200004" algn="l" defTabSz="914286" rtl="0" eaLnBrk="1" latinLnBrk="0" hangingPunct="1">
                        <a:defRPr sz="1700" kern="1200">
                          <a:solidFill>
                            <a:schemeClr val="tx1"/>
                          </a:solidFill>
                          <a:latin typeface="微软雅黑"/>
                          <a:ea typeface="微软雅黑"/>
                        </a:defRPr>
                      </a:lvl8pPr>
                      <a:lvl9pPr marL="3657149" algn="l" defTabSz="914286" rtl="0" eaLnBrk="1" latinLnBrk="0" hangingPunct="1">
                        <a:defRPr sz="1700" kern="1200">
                          <a:solidFill>
                            <a:schemeClr val="tx1"/>
                          </a:solidFill>
                          <a:latin typeface="微软雅黑"/>
                          <a:ea typeface="微软雅黑"/>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0</a:t>
                      </a:r>
                    </a:p>
                  </a:txBody>
                  <a:tcPr marT="45709" marB="45709" anchor="ctr" horzOverflow="overflow">
                    <a:lnL w="12700" cmpd="sng">
                      <a:solidFill>
                        <a:srgbClr val="285301"/>
                      </a:solidFill>
                    </a:lnL>
                    <a:lnR w="12700" cmpd="sng">
                      <a:solidFill>
                        <a:srgbClr val="285301"/>
                      </a:solidFill>
                    </a:lnR>
                    <a:lnT w="12700" cmpd="sng">
                      <a:solidFill>
                        <a:srgbClr val="285301"/>
                      </a:solidFill>
                    </a:lnT>
                    <a:lnB w="12700" cmpd="sng">
                      <a:solidFill>
                        <a:srgbClr val="285301"/>
                      </a:solidFill>
                    </a:lnB>
                    <a:lnTlToBr w="12700" cmpd="sng">
                      <a:noFill/>
                      <a:prstDash val="solid"/>
                    </a:lnTlToBr>
                    <a:lnBlToTr w="12700" cmpd="sng">
                      <a:noFill/>
                      <a:prstDash val="solid"/>
                    </a:lnBlToTr>
                    <a:noFill/>
                  </a:tcPr>
                </a:tc>
                <a:tc>
                  <a:txBody>
                    <a:bodyPr/>
                    <a:lstStyle>
                      <a:lvl1pPr marL="0" algn="l" defTabSz="914286" rtl="0" eaLnBrk="1" latinLnBrk="0" hangingPunct="1">
                        <a:defRPr sz="1700" kern="1200">
                          <a:solidFill>
                            <a:schemeClr val="tx1"/>
                          </a:solidFill>
                          <a:latin typeface="微软雅黑"/>
                          <a:ea typeface="微软雅黑"/>
                        </a:defRPr>
                      </a:lvl1pPr>
                      <a:lvl2pPr marL="457143" algn="l" defTabSz="914286" rtl="0" eaLnBrk="1" latinLnBrk="0" hangingPunct="1">
                        <a:defRPr sz="1700" kern="1200">
                          <a:solidFill>
                            <a:schemeClr val="tx1"/>
                          </a:solidFill>
                          <a:latin typeface="微软雅黑"/>
                          <a:ea typeface="微软雅黑"/>
                        </a:defRPr>
                      </a:lvl2pPr>
                      <a:lvl3pPr marL="914286" algn="l" defTabSz="914286" rtl="0" eaLnBrk="1" latinLnBrk="0" hangingPunct="1">
                        <a:defRPr sz="1700" kern="1200">
                          <a:solidFill>
                            <a:schemeClr val="tx1"/>
                          </a:solidFill>
                          <a:latin typeface="微软雅黑"/>
                          <a:ea typeface="微软雅黑"/>
                        </a:defRPr>
                      </a:lvl3pPr>
                      <a:lvl4pPr marL="1371430" algn="l" defTabSz="914286" rtl="0" eaLnBrk="1" latinLnBrk="0" hangingPunct="1">
                        <a:defRPr sz="1700" kern="1200">
                          <a:solidFill>
                            <a:schemeClr val="tx1"/>
                          </a:solidFill>
                          <a:latin typeface="微软雅黑"/>
                          <a:ea typeface="微软雅黑"/>
                        </a:defRPr>
                      </a:lvl4pPr>
                      <a:lvl5pPr marL="1828573" algn="l" defTabSz="914286" rtl="0" eaLnBrk="1" latinLnBrk="0" hangingPunct="1">
                        <a:defRPr sz="1700" kern="1200">
                          <a:solidFill>
                            <a:schemeClr val="tx1"/>
                          </a:solidFill>
                          <a:latin typeface="微软雅黑"/>
                          <a:ea typeface="微软雅黑"/>
                        </a:defRPr>
                      </a:lvl5pPr>
                      <a:lvl6pPr marL="2285718" algn="l" defTabSz="914286" rtl="0" eaLnBrk="1" latinLnBrk="0" hangingPunct="1">
                        <a:defRPr sz="1700" kern="1200">
                          <a:solidFill>
                            <a:schemeClr val="tx1"/>
                          </a:solidFill>
                          <a:latin typeface="微软雅黑"/>
                          <a:ea typeface="微软雅黑"/>
                        </a:defRPr>
                      </a:lvl6pPr>
                      <a:lvl7pPr marL="2742861" algn="l" defTabSz="914286" rtl="0" eaLnBrk="1" latinLnBrk="0" hangingPunct="1">
                        <a:defRPr sz="1700" kern="1200">
                          <a:solidFill>
                            <a:schemeClr val="tx1"/>
                          </a:solidFill>
                          <a:latin typeface="微软雅黑"/>
                          <a:ea typeface="微软雅黑"/>
                        </a:defRPr>
                      </a:lvl7pPr>
                      <a:lvl8pPr marL="3200004" algn="l" defTabSz="914286" rtl="0" eaLnBrk="1" latinLnBrk="0" hangingPunct="1">
                        <a:defRPr sz="1700" kern="1200">
                          <a:solidFill>
                            <a:schemeClr val="tx1"/>
                          </a:solidFill>
                          <a:latin typeface="微软雅黑"/>
                          <a:ea typeface="微软雅黑"/>
                        </a:defRPr>
                      </a:lvl8pPr>
                      <a:lvl9pPr marL="3657149" algn="l" defTabSz="914286" rtl="0" eaLnBrk="1" latinLnBrk="0" hangingPunct="1">
                        <a:defRPr sz="1700" kern="1200">
                          <a:solidFill>
                            <a:schemeClr val="tx1"/>
                          </a:solidFill>
                          <a:latin typeface="微软雅黑"/>
                          <a:ea typeface="微软雅黑"/>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1</a:t>
                      </a:r>
                    </a:p>
                  </a:txBody>
                  <a:tcPr marT="45709" marB="45709" anchor="ctr" horzOverflow="overflow">
                    <a:lnL w="12700" cmpd="sng">
                      <a:solidFill>
                        <a:srgbClr val="285301"/>
                      </a:solidFill>
                    </a:lnL>
                    <a:lnR w="12700" cmpd="sng">
                      <a:solidFill>
                        <a:srgbClr val="285301"/>
                      </a:solidFill>
                    </a:lnR>
                    <a:lnT w="12700" cmpd="sng">
                      <a:solidFill>
                        <a:srgbClr val="285301"/>
                      </a:solidFill>
                    </a:lnT>
                    <a:lnB w="12700" cmpd="sng">
                      <a:solidFill>
                        <a:srgbClr val="285301"/>
                      </a:solidFill>
                    </a:lnB>
                    <a:lnTlToBr w="12700" cmpd="sng">
                      <a:noFill/>
                      <a:prstDash val="solid"/>
                    </a:lnTlToBr>
                    <a:lnBlToTr w="12700" cmpd="sng">
                      <a:noFill/>
                      <a:prstDash val="solid"/>
                    </a:lnBlToTr>
                    <a:noFill/>
                  </a:tcPr>
                </a:tc>
                <a:tc>
                  <a:txBody>
                    <a:bodyPr/>
                    <a:lstStyle>
                      <a:lvl1pPr marL="0" algn="l" defTabSz="914286" rtl="0" eaLnBrk="1" latinLnBrk="0" hangingPunct="1">
                        <a:defRPr sz="1700" kern="1200">
                          <a:solidFill>
                            <a:schemeClr val="tx1"/>
                          </a:solidFill>
                          <a:latin typeface="微软雅黑"/>
                          <a:ea typeface="微软雅黑"/>
                        </a:defRPr>
                      </a:lvl1pPr>
                      <a:lvl2pPr marL="457143" algn="l" defTabSz="914286" rtl="0" eaLnBrk="1" latinLnBrk="0" hangingPunct="1">
                        <a:defRPr sz="1700" kern="1200">
                          <a:solidFill>
                            <a:schemeClr val="tx1"/>
                          </a:solidFill>
                          <a:latin typeface="微软雅黑"/>
                          <a:ea typeface="微软雅黑"/>
                        </a:defRPr>
                      </a:lvl2pPr>
                      <a:lvl3pPr marL="914286" algn="l" defTabSz="914286" rtl="0" eaLnBrk="1" latinLnBrk="0" hangingPunct="1">
                        <a:defRPr sz="1700" kern="1200">
                          <a:solidFill>
                            <a:schemeClr val="tx1"/>
                          </a:solidFill>
                          <a:latin typeface="微软雅黑"/>
                          <a:ea typeface="微软雅黑"/>
                        </a:defRPr>
                      </a:lvl3pPr>
                      <a:lvl4pPr marL="1371430" algn="l" defTabSz="914286" rtl="0" eaLnBrk="1" latinLnBrk="0" hangingPunct="1">
                        <a:defRPr sz="1700" kern="1200">
                          <a:solidFill>
                            <a:schemeClr val="tx1"/>
                          </a:solidFill>
                          <a:latin typeface="微软雅黑"/>
                          <a:ea typeface="微软雅黑"/>
                        </a:defRPr>
                      </a:lvl4pPr>
                      <a:lvl5pPr marL="1828573" algn="l" defTabSz="914286" rtl="0" eaLnBrk="1" latinLnBrk="0" hangingPunct="1">
                        <a:defRPr sz="1700" kern="1200">
                          <a:solidFill>
                            <a:schemeClr val="tx1"/>
                          </a:solidFill>
                          <a:latin typeface="微软雅黑"/>
                          <a:ea typeface="微软雅黑"/>
                        </a:defRPr>
                      </a:lvl5pPr>
                      <a:lvl6pPr marL="2285718" algn="l" defTabSz="914286" rtl="0" eaLnBrk="1" latinLnBrk="0" hangingPunct="1">
                        <a:defRPr sz="1700" kern="1200">
                          <a:solidFill>
                            <a:schemeClr val="tx1"/>
                          </a:solidFill>
                          <a:latin typeface="微软雅黑"/>
                          <a:ea typeface="微软雅黑"/>
                        </a:defRPr>
                      </a:lvl6pPr>
                      <a:lvl7pPr marL="2742861" algn="l" defTabSz="914286" rtl="0" eaLnBrk="1" latinLnBrk="0" hangingPunct="1">
                        <a:defRPr sz="1700" kern="1200">
                          <a:solidFill>
                            <a:schemeClr val="tx1"/>
                          </a:solidFill>
                          <a:latin typeface="微软雅黑"/>
                          <a:ea typeface="微软雅黑"/>
                        </a:defRPr>
                      </a:lvl7pPr>
                      <a:lvl8pPr marL="3200004" algn="l" defTabSz="914286" rtl="0" eaLnBrk="1" latinLnBrk="0" hangingPunct="1">
                        <a:defRPr sz="1700" kern="1200">
                          <a:solidFill>
                            <a:schemeClr val="tx1"/>
                          </a:solidFill>
                          <a:latin typeface="微软雅黑"/>
                          <a:ea typeface="微软雅黑"/>
                        </a:defRPr>
                      </a:lvl8pPr>
                      <a:lvl9pPr marL="3657149" algn="l" defTabSz="914286" rtl="0" eaLnBrk="1" latinLnBrk="0" hangingPunct="1">
                        <a:defRPr sz="1700" kern="1200">
                          <a:solidFill>
                            <a:schemeClr val="tx1"/>
                          </a:solidFill>
                          <a:latin typeface="微软雅黑"/>
                          <a:ea typeface="微软雅黑"/>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u="none" strike="noStrike" cap="none" normalizeH="0" baseline="0" dirty="0" smtClean="0">
                          <a:ln>
                            <a:noFill/>
                          </a:ln>
                          <a:effectLst/>
                          <a:latin typeface="Times New Roman" panose="02020603050405020304" pitchFamily="18" charset="0"/>
                          <a:cs typeface="Times New Roman" panose="02020603050405020304" pitchFamily="18" charset="0"/>
                        </a:rPr>
                        <a:t>0</a:t>
                      </a:r>
                      <a:endPar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marT="45709" marB="45709" anchor="ctr" horzOverflow="overflow">
                    <a:lnL w="12700" cmpd="sng">
                      <a:solidFill>
                        <a:srgbClr val="285301"/>
                      </a:solidFill>
                    </a:lnL>
                    <a:lnR w="12700" cmpd="sng">
                      <a:solidFill>
                        <a:srgbClr val="285301"/>
                      </a:solidFill>
                    </a:lnR>
                    <a:lnT w="12700" cmpd="sng">
                      <a:solidFill>
                        <a:srgbClr val="285301"/>
                      </a:solidFill>
                    </a:lnT>
                    <a:lnB w="12700" cmpd="sng">
                      <a:solidFill>
                        <a:srgbClr val="285301"/>
                      </a:solidFill>
                    </a:lnB>
                    <a:lnTlToBr w="12700" cmpd="sng">
                      <a:noFill/>
                      <a:prstDash val="solid"/>
                    </a:lnTlToBr>
                    <a:lnBlToTr w="12700" cmpd="sng">
                      <a:noFill/>
                      <a:prstDash val="solid"/>
                    </a:lnBlToTr>
                    <a:noFill/>
                  </a:tcPr>
                </a:tc>
                <a:tc>
                  <a:txBody>
                    <a:bodyPr/>
                    <a:lstStyle>
                      <a:lvl1pPr marL="0" algn="l" defTabSz="914286" rtl="0" eaLnBrk="1" latinLnBrk="0" hangingPunct="1">
                        <a:defRPr sz="1700" kern="1200">
                          <a:solidFill>
                            <a:schemeClr val="tx1"/>
                          </a:solidFill>
                          <a:latin typeface="微软雅黑"/>
                          <a:ea typeface="微软雅黑"/>
                        </a:defRPr>
                      </a:lvl1pPr>
                      <a:lvl2pPr marL="457143" algn="l" defTabSz="914286" rtl="0" eaLnBrk="1" latinLnBrk="0" hangingPunct="1">
                        <a:defRPr sz="1700" kern="1200">
                          <a:solidFill>
                            <a:schemeClr val="tx1"/>
                          </a:solidFill>
                          <a:latin typeface="微软雅黑"/>
                          <a:ea typeface="微软雅黑"/>
                        </a:defRPr>
                      </a:lvl2pPr>
                      <a:lvl3pPr marL="914286" algn="l" defTabSz="914286" rtl="0" eaLnBrk="1" latinLnBrk="0" hangingPunct="1">
                        <a:defRPr sz="1700" kern="1200">
                          <a:solidFill>
                            <a:schemeClr val="tx1"/>
                          </a:solidFill>
                          <a:latin typeface="微软雅黑"/>
                          <a:ea typeface="微软雅黑"/>
                        </a:defRPr>
                      </a:lvl3pPr>
                      <a:lvl4pPr marL="1371430" algn="l" defTabSz="914286" rtl="0" eaLnBrk="1" latinLnBrk="0" hangingPunct="1">
                        <a:defRPr sz="1700" kern="1200">
                          <a:solidFill>
                            <a:schemeClr val="tx1"/>
                          </a:solidFill>
                          <a:latin typeface="微软雅黑"/>
                          <a:ea typeface="微软雅黑"/>
                        </a:defRPr>
                      </a:lvl4pPr>
                      <a:lvl5pPr marL="1828573" algn="l" defTabSz="914286" rtl="0" eaLnBrk="1" latinLnBrk="0" hangingPunct="1">
                        <a:defRPr sz="1700" kern="1200">
                          <a:solidFill>
                            <a:schemeClr val="tx1"/>
                          </a:solidFill>
                          <a:latin typeface="微软雅黑"/>
                          <a:ea typeface="微软雅黑"/>
                        </a:defRPr>
                      </a:lvl5pPr>
                      <a:lvl6pPr marL="2285718" algn="l" defTabSz="914286" rtl="0" eaLnBrk="1" latinLnBrk="0" hangingPunct="1">
                        <a:defRPr sz="1700" kern="1200">
                          <a:solidFill>
                            <a:schemeClr val="tx1"/>
                          </a:solidFill>
                          <a:latin typeface="微软雅黑"/>
                          <a:ea typeface="微软雅黑"/>
                        </a:defRPr>
                      </a:lvl6pPr>
                      <a:lvl7pPr marL="2742861" algn="l" defTabSz="914286" rtl="0" eaLnBrk="1" latinLnBrk="0" hangingPunct="1">
                        <a:defRPr sz="1700" kern="1200">
                          <a:solidFill>
                            <a:schemeClr val="tx1"/>
                          </a:solidFill>
                          <a:latin typeface="微软雅黑"/>
                          <a:ea typeface="微软雅黑"/>
                        </a:defRPr>
                      </a:lvl7pPr>
                      <a:lvl8pPr marL="3200004" algn="l" defTabSz="914286" rtl="0" eaLnBrk="1" latinLnBrk="0" hangingPunct="1">
                        <a:defRPr sz="1700" kern="1200">
                          <a:solidFill>
                            <a:schemeClr val="tx1"/>
                          </a:solidFill>
                          <a:latin typeface="微软雅黑"/>
                          <a:ea typeface="微软雅黑"/>
                        </a:defRPr>
                      </a:lvl8pPr>
                      <a:lvl9pPr marL="3657149" algn="l" defTabSz="914286" rtl="0" eaLnBrk="1" latinLnBrk="0" hangingPunct="1">
                        <a:defRPr sz="1700" kern="1200">
                          <a:solidFill>
                            <a:schemeClr val="tx1"/>
                          </a:solidFill>
                          <a:latin typeface="微软雅黑"/>
                          <a:ea typeface="微软雅黑"/>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u="none" strike="noStrike" cap="none" normalizeH="0" baseline="0" dirty="0" smtClean="0">
                          <a:ln>
                            <a:noFill/>
                          </a:ln>
                          <a:effectLst/>
                          <a:latin typeface="Times New Roman" panose="02020603050405020304" pitchFamily="18" charset="0"/>
                          <a:cs typeface="Times New Roman" panose="02020603050405020304" pitchFamily="18" charset="0"/>
                        </a:rPr>
                        <a:t>0</a:t>
                      </a:r>
                      <a:endPar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marT="45709" marB="45709" anchor="ctr" horzOverflow="overflow">
                    <a:lnL w="12700" cmpd="sng">
                      <a:solidFill>
                        <a:srgbClr val="285301"/>
                      </a:solidFill>
                    </a:lnL>
                    <a:lnR w="12700" cmpd="sng">
                      <a:solidFill>
                        <a:srgbClr val="285301"/>
                      </a:solidFill>
                    </a:lnR>
                    <a:lnT w="12700" cmpd="sng">
                      <a:solidFill>
                        <a:srgbClr val="285301"/>
                      </a:solidFill>
                    </a:lnT>
                    <a:lnB w="12700" cmpd="sng">
                      <a:solidFill>
                        <a:srgbClr val="285301"/>
                      </a:solidFill>
                    </a:lnB>
                    <a:lnTlToBr w="12700" cmpd="sng">
                      <a:noFill/>
                      <a:prstDash val="solid"/>
                    </a:lnTlToBr>
                    <a:lnBlToTr w="12700" cmpd="sng">
                      <a:noFill/>
                      <a:prstDash val="solid"/>
                    </a:lnBlToTr>
                    <a:noFill/>
                  </a:tcPr>
                </a:tc>
              </a:tr>
              <a:tr h="396000">
                <a:tc vMerge="1">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marT="45709" marB="45709" anchor="ctr" horzOverflow="overflow"/>
                </a:tc>
                <a:tc>
                  <a:txBody>
                    <a:bodyPr/>
                    <a:lstStyle>
                      <a:lvl1pPr marL="0" algn="l" defTabSz="914286" rtl="0" eaLnBrk="1" latinLnBrk="0" hangingPunct="1">
                        <a:defRPr sz="1700" kern="1200">
                          <a:solidFill>
                            <a:schemeClr val="tx1"/>
                          </a:solidFill>
                          <a:latin typeface="微软雅黑"/>
                          <a:ea typeface="微软雅黑"/>
                        </a:defRPr>
                      </a:lvl1pPr>
                      <a:lvl2pPr marL="457143" algn="l" defTabSz="914286" rtl="0" eaLnBrk="1" latinLnBrk="0" hangingPunct="1">
                        <a:defRPr sz="1700" kern="1200">
                          <a:solidFill>
                            <a:schemeClr val="tx1"/>
                          </a:solidFill>
                          <a:latin typeface="微软雅黑"/>
                          <a:ea typeface="微软雅黑"/>
                        </a:defRPr>
                      </a:lvl2pPr>
                      <a:lvl3pPr marL="914286" algn="l" defTabSz="914286" rtl="0" eaLnBrk="1" latinLnBrk="0" hangingPunct="1">
                        <a:defRPr sz="1700" kern="1200">
                          <a:solidFill>
                            <a:schemeClr val="tx1"/>
                          </a:solidFill>
                          <a:latin typeface="微软雅黑"/>
                          <a:ea typeface="微软雅黑"/>
                        </a:defRPr>
                      </a:lvl3pPr>
                      <a:lvl4pPr marL="1371430" algn="l" defTabSz="914286" rtl="0" eaLnBrk="1" latinLnBrk="0" hangingPunct="1">
                        <a:defRPr sz="1700" kern="1200">
                          <a:solidFill>
                            <a:schemeClr val="tx1"/>
                          </a:solidFill>
                          <a:latin typeface="微软雅黑"/>
                          <a:ea typeface="微软雅黑"/>
                        </a:defRPr>
                      </a:lvl4pPr>
                      <a:lvl5pPr marL="1828573" algn="l" defTabSz="914286" rtl="0" eaLnBrk="1" latinLnBrk="0" hangingPunct="1">
                        <a:defRPr sz="1700" kern="1200">
                          <a:solidFill>
                            <a:schemeClr val="tx1"/>
                          </a:solidFill>
                          <a:latin typeface="微软雅黑"/>
                          <a:ea typeface="微软雅黑"/>
                        </a:defRPr>
                      </a:lvl5pPr>
                      <a:lvl6pPr marL="2285718" algn="l" defTabSz="914286" rtl="0" eaLnBrk="1" latinLnBrk="0" hangingPunct="1">
                        <a:defRPr sz="1700" kern="1200">
                          <a:solidFill>
                            <a:schemeClr val="tx1"/>
                          </a:solidFill>
                          <a:latin typeface="微软雅黑"/>
                          <a:ea typeface="微软雅黑"/>
                        </a:defRPr>
                      </a:lvl6pPr>
                      <a:lvl7pPr marL="2742861" algn="l" defTabSz="914286" rtl="0" eaLnBrk="1" latinLnBrk="0" hangingPunct="1">
                        <a:defRPr sz="1700" kern="1200">
                          <a:solidFill>
                            <a:schemeClr val="tx1"/>
                          </a:solidFill>
                          <a:latin typeface="微软雅黑"/>
                          <a:ea typeface="微软雅黑"/>
                        </a:defRPr>
                      </a:lvl7pPr>
                      <a:lvl8pPr marL="3200004" algn="l" defTabSz="914286" rtl="0" eaLnBrk="1" latinLnBrk="0" hangingPunct="1">
                        <a:defRPr sz="1700" kern="1200">
                          <a:solidFill>
                            <a:schemeClr val="tx1"/>
                          </a:solidFill>
                          <a:latin typeface="微软雅黑"/>
                          <a:ea typeface="微软雅黑"/>
                        </a:defRPr>
                      </a:lvl8pPr>
                      <a:lvl9pPr marL="3657149" algn="l" defTabSz="914286" rtl="0" eaLnBrk="1" latinLnBrk="0" hangingPunct="1">
                        <a:defRPr sz="1700" kern="1200">
                          <a:solidFill>
                            <a:schemeClr val="tx1"/>
                          </a:solidFill>
                          <a:latin typeface="微软雅黑"/>
                          <a:ea typeface="微软雅黑"/>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u="none" strike="noStrike" cap="none" normalizeH="0" baseline="0" dirty="0" smtClean="0">
                          <a:ln>
                            <a:noFill/>
                          </a:ln>
                          <a:effectLst/>
                          <a:latin typeface="Times New Roman" panose="02020603050405020304" pitchFamily="18" charset="0"/>
                          <a:cs typeface="Times New Roman" panose="02020603050405020304" pitchFamily="18" charset="0"/>
                        </a:rPr>
                        <a:t>0</a:t>
                      </a:r>
                      <a:endPar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marT="45709" marB="45709" anchor="ctr" horzOverflow="overflow">
                    <a:lnL w="12700" cmpd="sng">
                      <a:solidFill>
                        <a:srgbClr val="285301"/>
                      </a:solidFill>
                    </a:lnL>
                    <a:lnR w="12700" cmpd="sng">
                      <a:solidFill>
                        <a:srgbClr val="285301"/>
                      </a:solidFill>
                    </a:lnR>
                    <a:lnT w="12700" cmpd="sng">
                      <a:solidFill>
                        <a:srgbClr val="285301"/>
                      </a:solidFill>
                    </a:lnT>
                    <a:lnB w="12700" cmpd="sng">
                      <a:solidFill>
                        <a:srgbClr val="285301"/>
                      </a:solidFill>
                    </a:lnB>
                    <a:lnTlToBr w="12700" cmpd="sng">
                      <a:noFill/>
                      <a:prstDash val="solid"/>
                    </a:lnTlToBr>
                    <a:lnBlToTr w="12700" cmpd="sng">
                      <a:noFill/>
                      <a:prstDash val="solid"/>
                    </a:lnBlToTr>
                    <a:noFill/>
                  </a:tcPr>
                </a:tc>
                <a:tc>
                  <a:txBody>
                    <a:bodyPr/>
                    <a:lstStyle>
                      <a:lvl1pPr marL="0" algn="l" defTabSz="914286" rtl="0" eaLnBrk="1" latinLnBrk="0" hangingPunct="1">
                        <a:defRPr sz="1700" kern="1200">
                          <a:solidFill>
                            <a:schemeClr val="tx1"/>
                          </a:solidFill>
                          <a:latin typeface="微软雅黑"/>
                          <a:ea typeface="微软雅黑"/>
                        </a:defRPr>
                      </a:lvl1pPr>
                      <a:lvl2pPr marL="457143" algn="l" defTabSz="914286" rtl="0" eaLnBrk="1" latinLnBrk="0" hangingPunct="1">
                        <a:defRPr sz="1700" kern="1200">
                          <a:solidFill>
                            <a:schemeClr val="tx1"/>
                          </a:solidFill>
                          <a:latin typeface="微软雅黑"/>
                          <a:ea typeface="微软雅黑"/>
                        </a:defRPr>
                      </a:lvl2pPr>
                      <a:lvl3pPr marL="914286" algn="l" defTabSz="914286" rtl="0" eaLnBrk="1" latinLnBrk="0" hangingPunct="1">
                        <a:defRPr sz="1700" kern="1200">
                          <a:solidFill>
                            <a:schemeClr val="tx1"/>
                          </a:solidFill>
                          <a:latin typeface="微软雅黑"/>
                          <a:ea typeface="微软雅黑"/>
                        </a:defRPr>
                      </a:lvl3pPr>
                      <a:lvl4pPr marL="1371430" algn="l" defTabSz="914286" rtl="0" eaLnBrk="1" latinLnBrk="0" hangingPunct="1">
                        <a:defRPr sz="1700" kern="1200">
                          <a:solidFill>
                            <a:schemeClr val="tx1"/>
                          </a:solidFill>
                          <a:latin typeface="微软雅黑"/>
                          <a:ea typeface="微软雅黑"/>
                        </a:defRPr>
                      </a:lvl4pPr>
                      <a:lvl5pPr marL="1828573" algn="l" defTabSz="914286" rtl="0" eaLnBrk="1" latinLnBrk="0" hangingPunct="1">
                        <a:defRPr sz="1700" kern="1200">
                          <a:solidFill>
                            <a:schemeClr val="tx1"/>
                          </a:solidFill>
                          <a:latin typeface="微软雅黑"/>
                          <a:ea typeface="微软雅黑"/>
                        </a:defRPr>
                      </a:lvl5pPr>
                      <a:lvl6pPr marL="2285718" algn="l" defTabSz="914286" rtl="0" eaLnBrk="1" latinLnBrk="0" hangingPunct="1">
                        <a:defRPr sz="1700" kern="1200">
                          <a:solidFill>
                            <a:schemeClr val="tx1"/>
                          </a:solidFill>
                          <a:latin typeface="微软雅黑"/>
                          <a:ea typeface="微软雅黑"/>
                        </a:defRPr>
                      </a:lvl6pPr>
                      <a:lvl7pPr marL="2742861" algn="l" defTabSz="914286" rtl="0" eaLnBrk="1" latinLnBrk="0" hangingPunct="1">
                        <a:defRPr sz="1700" kern="1200">
                          <a:solidFill>
                            <a:schemeClr val="tx1"/>
                          </a:solidFill>
                          <a:latin typeface="微软雅黑"/>
                          <a:ea typeface="微软雅黑"/>
                        </a:defRPr>
                      </a:lvl7pPr>
                      <a:lvl8pPr marL="3200004" algn="l" defTabSz="914286" rtl="0" eaLnBrk="1" latinLnBrk="0" hangingPunct="1">
                        <a:defRPr sz="1700" kern="1200">
                          <a:solidFill>
                            <a:schemeClr val="tx1"/>
                          </a:solidFill>
                          <a:latin typeface="微软雅黑"/>
                          <a:ea typeface="微软雅黑"/>
                        </a:defRPr>
                      </a:lvl8pPr>
                      <a:lvl9pPr marL="3657149" algn="l" defTabSz="914286" rtl="0" eaLnBrk="1" latinLnBrk="0" hangingPunct="1">
                        <a:defRPr sz="1700" kern="1200">
                          <a:solidFill>
                            <a:schemeClr val="tx1"/>
                          </a:solidFill>
                          <a:latin typeface="微软雅黑"/>
                          <a:ea typeface="微软雅黑"/>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0</a:t>
                      </a:r>
                    </a:p>
                  </a:txBody>
                  <a:tcPr marT="45709" marB="45709" anchor="ctr" horzOverflow="overflow">
                    <a:lnL w="12700" cmpd="sng">
                      <a:solidFill>
                        <a:srgbClr val="285301"/>
                      </a:solidFill>
                    </a:lnL>
                    <a:lnR w="12700" cmpd="sng">
                      <a:solidFill>
                        <a:srgbClr val="285301"/>
                      </a:solidFill>
                    </a:lnR>
                    <a:lnT w="12700" cmpd="sng">
                      <a:solidFill>
                        <a:srgbClr val="285301"/>
                      </a:solidFill>
                    </a:lnT>
                    <a:lnB w="12700" cmpd="sng">
                      <a:solidFill>
                        <a:srgbClr val="285301"/>
                      </a:solidFill>
                    </a:lnB>
                    <a:lnTlToBr w="12700" cmpd="sng">
                      <a:noFill/>
                      <a:prstDash val="solid"/>
                    </a:lnTlToBr>
                    <a:lnBlToTr w="12700" cmpd="sng">
                      <a:noFill/>
                      <a:prstDash val="solid"/>
                    </a:lnBlToTr>
                    <a:noFill/>
                  </a:tcPr>
                </a:tc>
                <a:tc>
                  <a:txBody>
                    <a:bodyPr/>
                    <a:lstStyle>
                      <a:lvl1pPr marL="0" algn="l" defTabSz="914286" rtl="0" eaLnBrk="1" latinLnBrk="0" hangingPunct="1">
                        <a:defRPr sz="1700" kern="1200">
                          <a:solidFill>
                            <a:schemeClr val="tx1"/>
                          </a:solidFill>
                          <a:latin typeface="微软雅黑"/>
                          <a:ea typeface="微软雅黑"/>
                        </a:defRPr>
                      </a:lvl1pPr>
                      <a:lvl2pPr marL="457143" algn="l" defTabSz="914286" rtl="0" eaLnBrk="1" latinLnBrk="0" hangingPunct="1">
                        <a:defRPr sz="1700" kern="1200">
                          <a:solidFill>
                            <a:schemeClr val="tx1"/>
                          </a:solidFill>
                          <a:latin typeface="微软雅黑"/>
                          <a:ea typeface="微软雅黑"/>
                        </a:defRPr>
                      </a:lvl2pPr>
                      <a:lvl3pPr marL="914286" algn="l" defTabSz="914286" rtl="0" eaLnBrk="1" latinLnBrk="0" hangingPunct="1">
                        <a:defRPr sz="1700" kern="1200">
                          <a:solidFill>
                            <a:schemeClr val="tx1"/>
                          </a:solidFill>
                          <a:latin typeface="微软雅黑"/>
                          <a:ea typeface="微软雅黑"/>
                        </a:defRPr>
                      </a:lvl3pPr>
                      <a:lvl4pPr marL="1371430" algn="l" defTabSz="914286" rtl="0" eaLnBrk="1" latinLnBrk="0" hangingPunct="1">
                        <a:defRPr sz="1700" kern="1200">
                          <a:solidFill>
                            <a:schemeClr val="tx1"/>
                          </a:solidFill>
                          <a:latin typeface="微软雅黑"/>
                          <a:ea typeface="微软雅黑"/>
                        </a:defRPr>
                      </a:lvl4pPr>
                      <a:lvl5pPr marL="1828573" algn="l" defTabSz="914286" rtl="0" eaLnBrk="1" latinLnBrk="0" hangingPunct="1">
                        <a:defRPr sz="1700" kern="1200">
                          <a:solidFill>
                            <a:schemeClr val="tx1"/>
                          </a:solidFill>
                          <a:latin typeface="微软雅黑"/>
                          <a:ea typeface="微软雅黑"/>
                        </a:defRPr>
                      </a:lvl5pPr>
                      <a:lvl6pPr marL="2285718" algn="l" defTabSz="914286" rtl="0" eaLnBrk="1" latinLnBrk="0" hangingPunct="1">
                        <a:defRPr sz="1700" kern="1200">
                          <a:solidFill>
                            <a:schemeClr val="tx1"/>
                          </a:solidFill>
                          <a:latin typeface="微软雅黑"/>
                          <a:ea typeface="微软雅黑"/>
                        </a:defRPr>
                      </a:lvl6pPr>
                      <a:lvl7pPr marL="2742861" algn="l" defTabSz="914286" rtl="0" eaLnBrk="1" latinLnBrk="0" hangingPunct="1">
                        <a:defRPr sz="1700" kern="1200">
                          <a:solidFill>
                            <a:schemeClr val="tx1"/>
                          </a:solidFill>
                          <a:latin typeface="微软雅黑"/>
                          <a:ea typeface="微软雅黑"/>
                        </a:defRPr>
                      </a:lvl7pPr>
                      <a:lvl8pPr marL="3200004" algn="l" defTabSz="914286" rtl="0" eaLnBrk="1" latinLnBrk="0" hangingPunct="1">
                        <a:defRPr sz="1700" kern="1200">
                          <a:solidFill>
                            <a:schemeClr val="tx1"/>
                          </a:solidFill>
                          <a:latin typeface="微软雅黑"/>
                          <a:ea typeface="微软雅黑"/>
                        </a:defRPr>
                      </a:lvl8pPr>
                      <a:lvl9pPr marL="3657149" algn="l" defTabSz="914286" rtl="0" eaLnBrk="1" latinLnBrk="0" hangingPunct="1">
                        <a:defRPr sz="1700" kern="1200">
                          <a:solidFill>
                            <a:schemeClr val="tx1"/>
                          </a:solidFill>
                          <a:latin typeface="微软雅黑"/>
                          <a:ea typeface="微软雅黑"/>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0</a:t>
                      </a:r>
                    </a:p>
                  </a:txBody>
                  <a:tcPr marT="45709" marB="45709" anchor="ctr" horzOverflow="overflow">
                    <a:lnL w="12700" cmpd="sng">
                      <a:solidFill>
                        <a:srgbClr val="285301"/>
                      </a:solidFill>
                    </a:lnL>
                    <a:lnR w="12700" cmpd="sng">
                      <a:solidFill>
                        <a:srgbClr val="285301"/>
                      </a:solidFill>
                    </a:lnR>
                    <a:lnT w="12700" cmpd="sng">
                      <a:solidFill>
                        <a:srgbClr val="285301"/>
                      </a:solidFill>
                    </a:lnT>
                    <a:lnB w="12700" cmpd="sng">
                      <a:solidFill>
                        <a:srgbClr val="285301"/>
                      </a:solidFill>
                    </a:lnB>
                    <a:lnTlToBr w="12700" cmpd="sng">
                      <a:noFill/>
                      <a:prstDash val="solid"/>
                    </a:lnTlToBr>
                    <a:lnBlToTr w="12700" cmpd="sng">
                      <a:noFill/>
                      <a:prstDash val="solid"/>
                    </a:lnBlToTr>
                    <a:noFill/>
                  </a:tcPr>
                </a:tc>
                <a:tc>
                  <a:txBody>
                    <a:bodyPr/>
                    <a:lstStyle>
                      <a:lvl1pPr marL="0" algn="l" defTabSz="914286" rtl="0" eaLnBrk="1" latinLnBrk="0" hangingPunct="1">
                        <a:defRPr sz="1700" kern="1200">
                          <a:solidFill>
                            <a:schemeClr val="tx1"/>
                          </a:solidFill>
                          <a:latin typeface="微软雅黑"/>
                          <a:ea typeface="微软雅黑"/>
                        </a:defRPr>
                      </a:lvl1pPr>
                      <a:lvl2pPr marL="457143" algn="l" defTabSz="914286" rtl="0" eaLnBrk="1" latinLnBrk="0" hangingPunct="1">
                        <a:defRPr sz="1700" kern="1200">
                          <a:solidFill>
                            <a:schemeClr val="tx1"/>
                          </a:solidFill>
                          <a:latin typeface="微软雅黑"/>
                          <a:ea typeface="微软雅黑"/>
                        </a:defRPr>
                      </a:lvl2pPr>
                      <a:lvl3pPr marL="914286" algn="l" defTabSz="914286" rtl="0" eaLnBrk="1" latinLnBrk="0" hangingPunct="1">
                        <a:defRPr sz="1700" kern="1200">
                          <a:solidFill>
                            <a:schemeClr val="tx1"/>
                          </a:solidFill>
                          <a:latin typeface="微软雅黑"/>
                          <a:ea typeface="微软雅黑"/>
                        </a:defRPr>
                      </a:lvl3pPr>
                      <a:lvl4pPr marL="1371430" algn="l" defTabSz="914286" rtl="0" eaLnBrk="1" latinLnBrk="0" hangingPunct="1">
                        <a:defRPr sz="1700" kern="1200">
                          <a:solidFill>
                            <a:schemeClr val="tx1"/>
                          </a:solidFill>
                          <a:latin typeface="微软雅黑"/>
                          <a:ea typeface="微软雅黑"/>
                        </a:defRPr>
                      </a:lvl4pPr>
                      <a:lvl5pPr marL="1828573" algn="l" defTabSz="914286" rtl="0" eaLnBrk="1" latinLnBrk="0" hangingPunct="1">
                        <a:defRPr sz="1700" kern="1200">
                          <a:solidFill>
                            <a:schemeClr val="tx1"/>
                          </a:solidFill>
                          <a:latin typeface="微软雅黑"/>
                          <a:ea typeface="微软雅黑"/>
                        </a:defRPr>
                      </a:lvl5pPr>
                      <a:lvl6pPr marL="2285718" algn="l" defTabSz="914286" rtl="0" eaLnBrk="1" latinLnBrk="0" hangingPunct="1">
                        <a:defRPr sz="1700" kern="1200">
                          <a:solidFill>
                            <a:schemeClr val="tx1"/>
                          </a:solidFill>
                          <a:latin typeface="微软雅黑"/>
                          <a:ea typeface="微软雅黑"/>
                        </a:defRPr>
                      </a:lvl6pPr>
                      <a:lvl7pPr marL="2742861" algn="l" defTabSz="914286" rtl="0" eaLnBrk="1" latinLnBrk="0" hangingPunct="1">
                        <a:defRPr sz="1700" kern="1200">
                          <a:solidFill>
                            <a:schemeClr val="tx1"/>
                          </a:solidFill>
                          <a:latin typeface="微软雅黑"/>
                          <a:ea typeface="微软雅黑"/>
                        </a:defRPr>
                      </a:lvl7pPr>
                      <a:lvl8pPr marL="3200004" algn="l" defTabSz="914286" rtl="0" eaLnBrk="1" latinLnBrk="0" hangingPunct="1">
                        <a:defRPr sz="1700" kern="1200">
                          <a:solidFill>
                            <a:schemeClr val="tx1"/>
                          </a:solidFill>
                          <a:latin typeface="微软雅黑"/>
                          <a:ea typeface="微软雅黑"/>
                        </a:defRPr>
                      </a:lvl8pPr>
                      <a:lvl9pPr marL="3657149" algn="l" defTabSz="914286" rtl="0" eaLnBrk="1" latinLnBrk="0" hangingPunct="1">
                        <a:defRPr sz="1700" kern="1200">
                          <a:solidFill>
                            <a:schemeClr val="tx1"/>
                          </a:solidFill>
                          <a:latin typeface="微软雅黑"/>
                          <a:ea typeface="微软雅黑"/>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1</a:t>
                      </a:r>
                    </a:p>
                  </a:txBody>
                  <a:tcPr marT="45709" marB="45709" anchor="ctr" horzOverflow="overflow">
                    <a:lnL w="12700" cmpd="sng">
                      <a:solidFill>
                        <a:srgbClr val="285301"/>
                      </a:solidFill>
                    </a:lnL>
                    <a:lnR w="12700" cmpd="sng">
                      <a:solidFill>
                        <a:srgbClr val="285301"/>
                      </a:solidFill>
                    </a:lnR>
                    <a:lnT w="12700" cmpd="sng">
                      <a:solidFill>
                        <a:srgbClr val="285301"/>
                      </a:solidFill>
                    </a:lnT>
                    <a:lnB w="12700" cmpd="sng">
                      <a:solidFill>
                        <a:srgbClr val="285301"/>
                      </a:solidFill>
                    </a:lnB>
                    <a:lnTlToBr w="12700" cmpd="sng">
                      <a:noFill/>
                      <a:prstDash val="solid"/>
                    </a:lnTlToBr>
                    <a:lnBlToTr w="12700" cmpd="sng">
                      <a:noFill/>
                      <a:prstDash val="solid"/>
                    </a:lnBlToTr>
                    <a:noFill/>
                  </a:tcPr>
                </a:tc>
              </a:tr>
              <a:tr h="396000">
                <a:tc vMerge="1">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marT="45709" marB="45709" anchor="ctr" horzOverflow="overflow"/>
                </a:tc>
                <a:tc>
                  <a:txBody>
                    <a:bodyPr/>
                    <a:lstStyle>
                      <a:lvl1pPr marL="0" algn="l" defTabSz="914286" rtl="0" eaLnBrk="1" latinLnBrk="0" hangingPunct="1">
                        <a:defRPr sz="1700" kern="1200">
                          <a:solidFill>
                            <a:schemeClr val="tx1"/>
                          </a:solidFill>
                          <a:latin typeface="微软雅黑"/>
                          <a:ea typeface="微软雅黑"/>
                        </a:defRPr>
                      </a:lvl1pPr>
                      <a:lvl2pPr marL="457143" algn="l" defTabSz="914286" rtl="0" eaLnBrk="1" latinLnBrk="0" hangingPunct="1">
                        <a:defRPr sz="1700" kern="1200">
                          <a:solidFill>
                            <a:schemeClr val="tx1"/>
                          </a:solidFill>
                          <a:latin typeface="微软雅黑"/>
                          <a:ea typeface="微软雅黑"/>
                        </a:defRPr>
                      </a:lvl2pPr>
                      <a:lvl3pPr marL="914286" algn="l" defTabSz="914286" rtl="0" eaLnBrk="1" latinLnBrk="0" hangingPunct="1">
                        <a:defRPr sz="1700" kern="1200">
                          <a:solidFill>
                            <a:schemeClr val="tx1"/>
                          </a:solidFill>
                          <a:latin typeface="微软雅黑"/>
                          <a:ea typeface="微软雅黑"/>
                        </a:defRPr>
                      </a:lvl3pPr>
                      <a:lvl4pPr marL="1371430" algn="l" defTabSz="914286" rtl="0" eaLnBrk="1" latinLnBrk="0" hangingPunct="1">
                        <a:defRPr sz="1700" kern="1200">
                          <a:solidFill>
                            <a:schemeClr val="tx1"/>
                          </a:solidFill>
                          <a:latin typeface="微软雅黑"/>
                          <a:ea typeface="微软雅黑"/>
                        </a:defRPr>
                      </a:lvl4pPr>
                      <a:lvl5pPr marL="1828573" algn="l" defTabSz="914286" rtl="0" eaLnBrk="1" latinLnBrk="0" hangingPunct="1">
                        <a:defRPr sz="1700" kern="1200">
                          <a:solidFill>
                            <a:schemeClr val="tx1"/>
                          </a:solidFill>
                          <a:latin typeface="微软雅黑"/>
                          <a:ea typeface="微软雅黑"/>
                        </a:defRPr>
                      </a:lvl5pPr>
                      <a:lvl6pPr marL="2285718" algn="l" defTabSz="914286" rtl="0" eaLnBrk="1" latinLnBrk="0" hangingPunct="1">
                        <a:defRPr sz="1700" kern="1200">
                          <a:solidFill>
                            <a:schemeClr val="tx1"/>
                          </a:solidFill>
                          <a:latin typeface="微软雅黑"/>
                          <a:ea typeface="微软雅黑"/>
                        </a:defRPr>
                      </a:lvl6pPr>
                      <a:lvl7pPr marL="2742861" algn="l" defTabSz="914286" rtl="0" eaLnBrk="1" latinLnBrk="0" hangingPunct="1">
                        <a:defRPr sz="1700" kern="1200">
                          <a:solidFill>
                            <a:schemeClr val="tx1"/>
                          </a:solidFill>
                          <a:latin typeface="微软雅黑"/>
                          <a:ea typeface="微软雅黑"/>
                        </a:defRPr>
                      </a:lvl7pPr>
                      <a:lvl8pPr marL="3200004" algn="l" defTabSz="914286" rtl="0" eaLnBrk="1" latinLnBrk="0" hangingPunct="1">
                        <a:defRPr sz="1700" kern="1200">
                          <a:solidFill>
                            <a:schemeClr val="tx1"/>
                          </a:solidFill>
                          <a:latin typeface="微软雅黑"/>
                          <a:ea typeface="微软雅黑"/>
                        </a:defRPr>
                      </a:lvl8pPr>
                      <a:lvl9pPr marL="3657149" algn="l" defTabSz="914286" rtl="0" eaLnBrk="1" latinLnBrk="0" hangingPunct="1">
                        <a:defRPr sz="1700" kern="1200">
                          <a:solidFill>
                            <a:schemeClr val="tx1"/>
                          </a:solidFill>
                          <a:latin typeface="微软雅黑"/>
                          <a:ea typeface="微软雅黑"/>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1</a:t>
                      </a:r>
                    </a:p>
                  </a:txBody>
                  <a:tcPr marT="45709" marB="45709" anchor="ctr" horzOverflow="overflow">
                    <a:lnL w="12700" cmpd="sng">
                      <a:solidFill>
                        <a:srgbClr val="285301"/>
                      </a:solidFill>
                    </a:lnL>
                    <a:lnR w="12700" cmpd="sng">
                      <a:solidFill>
                        <a:srgbClr val="285301"/>
                      </a:solidFill>
                    </a:lnR>
                    <a:lnT w="12700" cmpd="sng">
                      <a:solidFill>
                        <a:srgbClr val="285301"/>
                      </a:solidFill>
                    </a:lnT>
                    <a:lnB w="12700" cmpd="sng">
                      <a:solidFill>
                        <a:srgbClr val="285301"/>
                      </a:solidFill>
                    </a:lnB>
                    <a:lnTlToBr w="12700" cmpd="sng">
                      <a:noFill/>
                      <a:prstDash val="solid"/>
                    </a:lnTlToBr>
                    <a:lnBlToTr w="12700" cmpd="sng">
                      <a:noFill/>
                      <a:prstDash val="solid"/>
                    </a:lnBlToTr>
                    <a:noFill/>
                  </a:tcPr>
                </a:tc>
                <a:tc>
                  <a:txBody>
                    <a:bodyPr/>
                    <a:lstStyle>
                      <a:lvl1pPr marL="0" algn="l" defTabSz="914286" rtl="0" eaLnBrk="1" latinLnBrk="0" hangingPunct="1">
                        <a:defRPr sz="1700" kern="1200">
                          <a:solidFill>
                            <a:schemeClr val="tx1"/>
                          </a:solidFill>
                          <a:latin typeface="微软雅黑"/>
                          <a:ea typeface="微软雅黑"/>
                        </a:defRPr>
                      </a:lvl1pPr>
                      <a:lvl2pPr marL="457143" algn="l" defTabSz="914286" rtl="0" eaLnBrk="1" latinLnBrk="0" hangingPunct="1">
                        <a:defRPr sz="1700" kern="1200">
                          <a:solidFill>
                            <a:schemeClr val="tx1"/>
                          </a:solidFill>
                          <a:latin typeface="微软雅黑"/>
                          <a:ea typeface="微软雅黑"/>
                        </a:defRPr>
                      </a:lvl2pPr>
                      <a:lvl3pPr marL="914286" algn="l" defTabSz="914286" rtl="0" eaLnBrk="1" latinLnBrk="0" hangingPunct="1">
                        <a:defRPr sz="1700" kern="1200">
                          <a:solidFill>
                            <a:schemeClr val="tx1"/>
                          </a:solidFill>
                          <a:latin typeface="微软雅黑"/>
                          <a:ea typeface="微软雅黑"/>
                        </a:defRPr>
                      </a:lvl3pPr>
                      <a:lvl4pPr marL="1371430" algn="l" defTabSz="914286" rtl="0" eaLnBrk="1" latinLnBrk="0" hangingPunct="1">
                        <a:defRPr sz="1700" kern="1200">
                          <a:solidFill>
                            <a:schemeClr val="tx1"/>
                          </a:solidFill>
                          <a:latin typeface="微软雅黑"/>
                          <a:ea typeface="微软雅黑"/>
                        </a:defRPr>
                      </a:lvl4pPr>
                      <a:lvl5pPr marL="1828573" algn="l" defTabSz="914286" rtl="0" eaLnBrk="1" latinLnBrk="0" hangingPunct="1">
                        <a:defRPr sz="1700" kern="1200">
                          <a:solidFill>
                            <a:schemeClr val="tx1"/>
                          </a:solidFill>
                          <a:latin typeface="微软雅黑"/>
                          <a:ea typeface="微软雅黑"/>
                        </a:defRPr>
                      </a:lvl5pPr>
                      <a:lvl6pPr marL="2285718" algn="l" defTabSz="914286" rtl="0" eaLnBrk="1" latinLnBrk="0" hangingPunct="1">
                        <a:defRPr sz="1700" kern="1200">
                          <a:solidFill>
                            <a:schemeClr val="tx1"/>
                          </a:solidFill>
                          <a:latin typeface="微软雅黑"/>
                          <a:ea typeface="微软雅黑"/>
                        </a:defRPr>
                      </a:lvl6pPr>
                      <a:lvl7pPr marL="2742861" algn="l" defTabSz="914286" rtl="0" eaLnBrk="1" latinLnBrk="0" hangingPunct="1">
                        <a:defRPr sz="1700" kern="1200">
                          <a:solidFill>
                            <a:schemeClr val="tx1"/>
                          </a:solidFill>
                          <a:latin typeface="微软雅黑"/>
                          <a:ea typeface="微软雅黑"/>
                        </a:defRPr>
                      </a:lvl7pPr>
                      <a:lvl8pPr marL="3200004" algn="l" defTabSz="914286" rtl="0" eaLnBrk="1" latinLnBrk="0" hangingPunct="1">
                        <a:defRPr sz="1700" kern="1200">
                          <a:solidFill>
                            <a:schemeClr val="tx1"/>
                          </a:solidFill>
                          <a:latin typeface="微软雅黑"/>
                          <a:ea typeface="微软雅黑"/>
                        </a:defRPr>
                      </a:lvl8pPr>
                      <a:lvl9pPr marL="3657149" algn="l" defTabSz="914286" rtl="0" eaLnBrk="1" latinLnBrk="0" hangingPunct="1">
                        <a:defRPr sz="1700" kern="1200">
                          <a:solidFill>
                            <a:schemeClr val="tx1"/>
                          </a:solidFill>
                          <a:latin typeface="微软雅黑"/>
                          <a:ea typeface="微软雅黑"/>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0</a:t>
                      </a:r>
                    </a:p>
                  </a:txBody>
                  <a:tcPr marT="45709" marB="45709" anchor="ctr" horzOverflow="overflow">
                    <a:lnL w="12700" cmpd="sng">
                      <a:solidFill>
                        <a:srgbClr val="285301"/>
                      </a:solidFill>
                    </a:lnL>
                    <a:lnR w="12700" cmpd="sng">
                      <a:solidFill>
                        <a:srgbClr val="285301"/>
                      </a:solidFill>
                    </a:lnR>
                    <a:lnT w="12700" cmpd="sng">
                      <a:solidFill>
                        <a:srgbClr val="285301"/>
                      </a:solidFill>
                    </a:lnT>
                    <a:lnB w="12700" cmpd="sng">
                      <a:solidFill>
                        <a:srgbClr val="285301"/>
                      </a:solidFill>
                    </a:lnB>
                    <a:lnTlToBr w="12700" cmpd="sng">
                      <a:noFill/>
                      <a:prstDash val="solid"/>
                    </a:lnTlToBr>
                    <a:lnBlToTr w="12700" cmpd="sng">
                      <a:noFill/>
                      <a:prstDash val="solid"/>
                    </a:lnBlToTr>
                    <a:noFill/>
                  </a:tcPr>
                </a:tc>
                <a:tc>
                  <a:txBody>
                    <a:bodyPr/>
                    <a:lstStyle>
                      <a:lvl1pPr marL="0" algn="l" defTabSz="914286" rtl="0" eaLnBrk="1" latinLnBrk="0" hangingPunct="1">
                        <a:defRPr sz="1700" kern="1200">
                          <a:solidFill>
                            <a:schemeClr val="tx1"/>
                          </a:solidFill>
                          <a:latin typeface="微软雅黑"/>
                          <a:ea typeface="微软雅黑"/>
                        </a:defRPr>
                      </a:lvl1pPr>
                      <a:lvl2pPr marL="457143" algn="l" defTabSz="914286" rtl="0" eaLnBrk="1" latinLnBrk="0" hangingPunct="1">
                        <a:defRPr sz="1700" kern="1200">
                          <a:solidFill>
                            <a:schemeClr val="tx1"/>
                          </a:solidFill>
                          <a:latin typeface="微软雅黑"/>
                          <a:ea typeface="微软雅黑"/>
                        </a:defRPr>
                      </a:lvl2pPr>
                      <a:lvl3pPr marL="914286" algn="l" defTabSz="914286" rtl="0" eaLnBrk="1" latinLnBrk="0" hangingPunct="1">
                        <a:defRPr sz="1700" kern="1200">
                          <a:solidFill>
                            <a:schemeClr val="tx1"/>
                          </a:solidFill>
                          <a:latin typeface="微软雅黑"/>
                          <a:ea typeface="微软雅黑"/>
                        </a:defRPr>
                      </a:lvl3pPr>
                      <a:lvl4pPr marL="1371430" algn="l" defTabSz="914286" rtl="0" eaLnBrk="1" latinLnBrk="0" hangingPunct="1">
                        <a:defRPr sz="1700" kern="1200">
                          <a:solidFill>
                            <a:schemeClr val="tx1"/>
                          </a:solidFill>
                          <a:latin typeface="微软雅黑"/>
                          <a:ea typeface="微软雅黑"/>
                        </a:defRPr>
                      </a:lvl4pPr>
                      <a:lvl5pPr marL="1828573" algn="l" defTabSz="914286" rtl="0" eaLnBrk="1" latinLnBrk="0" hangingPunct="1">
                        <a:defRPr sz="1700" kern="1200">
                          <a:solidFill>
                            <a:schemeClr val="tx1"/>
                          </a:solidFill>
                          <a:latin typeface="微软雅黑"/>
                          <a:ea typeface="微软雅黑"/>
                        </a:defRPr>
                      </a:lvl5pPr>
                      <a:lvl6pPr marL="2285718" algn="l" defTabSz="914286" rtl="0" eaLnBrk="1" latinLnBrk="0" hangingPunct="1">
                        <a:defRPr sz="1700" kern="1200">
                          <a:solidFill>
                            <a:schemeClr val="tx1"/>
                          </a:solidFill>
                          <a:latin typeface="微软雅黑"/>
                          <a:ea typeface="微软雅黑"/>
                        </a:defRPr>
                      </a:lvl6pPr>
                      <a:lvl7pPr marL="2742861" algn="l" defTabSz="914286" rtl="0" eaLnBrk="1" latinLnBrk="0" hangingPunct="1">
                        <a:defRPr sz="1700" kern="1200">
                          <a:solidFill>
                            <a:schemeClr val="tx1"/>
                          </a:solidFill>
                          <a:latin typeface="微软雅黑"/>
                          <a:ea typeface="微软雅黑"/>
                        </a:defRPr>
                      </a:lvl7pPr>
                      <a:lvl8pPr marL="3200004" algn="l" defTabSz="914286" rtl="0" eaLnBrk="1" latinLnBrk="0" hangingPunct="1">
                        <a:defRPr sz="1700" kern="1200">
                          <a:solidFill>
                            <a:schemeClr val="tx1"/>
                          </a:solidFill>
                          <a:latin typeface="微软雅黑"/>
                          <a:ea typeface="微软雅黑"/>
                        </a:defRPr>
                      </a:lvl8pPr>
                      <a:lvl9pPr marL="3657149" algn="l" defTabSz="914286" rtl="0" eaLnBrk="1" latinLnBrk="0" hangingPunct="1">
                        <a:defRPr sz="1700" kern="1200">
                          <a:solidFill>
                            <a:schemeClr val="tx1"/>
                          </a:solidFill>
                          <a:latin typeface="微软雅黑"/>
                          <a:ea typeface="微软雅黑"/>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u="none" strike="noStrike" cap="none" normalizeH="0" baseline="0" dirty="0" smtClean="0">
                          <a:ln>
                            <a:noFill/>
                          </a:ln>
                          <a:effectLst/>
                          <a:latin typeface="Times New Roman" panose="02020603050405020304" pitchFamily="18" charset="0"/>
                          <a:cs typeface="Times New Roman" panose="02020603050405020304" pitchFamily="18" charset="0"/>
                        </a:rPr>
                        <a:t>0</a:t>
                      </a:r>
                      <a:endPar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marT="45709" marB="45709" anchor="ctr" horzOverflow="overflow">
                    <a:lnL w="12700" cmpd="sng">
                      <a:solidFill>
                        <a:srgbClr val="285301"/>
                      </a:solidFill>
                    </a:lnL>
                    <a:lnR w="12700" cmpd="sng">
                      <a:solidFill>
                        <a:srgbClr val="285301"/>
                      </a:solidFill>
                    </a:lnR>
                    <a:lnT w="12700" cmpd="sng">
                      <a:solidFill>
                        <a:srgbClr val="285301"/>
                      </a:solidFill>
                    </a:lnT>
                    <a:lnB w="12700" cmpd="sng">
                      <a:solidFill>
                        <a:srgbClr val="285301"/>
                      </a:solidFill>
                    </a:lnB>
                    <a:lnTlToBr w="12700" cmpd="sng">
                      <a:noFill/>
                      <a:prstDash val="solid"/>
                    </a:lnTlToBr>
                    <a:lnBlToTr w="12700" cmpd="sng">
                      <a:noFill/>
                      <a:prstDash val="solid"/>
                    </a:lnBlToTr>
                    <a:noFill/>
                  </a:tcPr>
                </a:tc>
                <a:tc>
                  <a:txBody>
                    <a:bodyPr/>
                    <a:lstStyle>
                      <a:lvl1pPr marL="0" algn="l" defTabSz="914286" rtl="0" eaLnBrk="1" latinLnBrk="0" hangingPunct="1">
                        <a:defRPr sz="1700" kern="1200">
                          <a:solidFill>
                            <a:schemeClr val="tx1"/>
                          </a:solidFill>
                          <a:latin typeface="微软雅黑"/>
                          <a:ea typeface="微软雅黑"/>
                        </a:defRPr>
                      </a:lvl1pPr>
                      <a:lvl2pPr marL="457143" algn="l" defTabSz="914286" rtl="0" eaLnBrk="1" latinLnBrk="0" hangingPunct="1">
                        <a:defRPr sz="1700" kern="1200">
                          <a:solidFill>
                            <a:schemeClr val="tx1"/>
                          </a:solidFill>
                          <a:latin typeface="微软雅黑"/>
                          <a:ea typeface="微软雅黑"/>
                        </a:defRPr>
                      </a:lvl2pPr>
                      <a:lvl3pPr marL="914286" algn="l" defTabSz="914286" rtl="0" eaLnBrk="1" latinLnBrk="0" hangingPunct="1">
                        <a:defRPr sz="1700" kern="1200">
                          <a:solidFill>
                            <a:schemeClr val="tx1"/>
                          </a:solidFill>
                          <a:latin typeface="微软雅黑"/>
                          <a:ea typeface="微软雅黑"/>
                        </a:defRPr>
                      </a:lvl3pPr>
                      <a:lvl4pPr marL="1371430" algn="l" defTabSz="914286" rtl="0" eaLnBrk="1" latinLnBrk="0" hangingPunct="1">
                        <a:defRPr sz="1700" kern="1200">
                          <a:solidFill>
                            <a:schemeClr val="tx1"/>
                          </a:solidFill>
                          <a:latin typeface="微软雅黑"/>
                          <a:ea typeface="微软雅黑"/>
                        </a:defRPr>
                      </a:lvl4pPr>
                      <a:lvl5pPr marL="1828573" algn="l" defTabSz="914286" rtl="0" eaLnBrk="1" latinLnBrk="0" hangingPunct="1">
                        <a:defRPr sz="1700" kern="1200">
                          <a:solidFill>
                            <a:schemeClr val="tx1"/>
                          </a:solidFill>
                          <a:latin typeface="微软雅黑"/>
                          <a:ea typeface="微软雅黑"/>
                        </a:defRPr>
                      </a:lvl5pPr>
                      <a:lvl6pPr marL="2285718" algn="l" defTabSz="914286" rtl="0" eaLnBrk="1" latinLnBrk="0" hangingPunct="1">
                        <a:defRPr sz="1700" kern="1200">
                          <a:solidFill>
                            <a:schemeClr val="tx1"/>
                          </a:solidFill>
                          <a:latin typeface="微软雅黑"/>
                          <a:ea typeface="微软雅黑"/>
                        </a:defRPr>
                      </a:lvl6pPr>
                      <a:lvl7pPr marL="2742861" algn="l" defTabSz="914286" rtl="0" eaLnBrk="1" latinLnBrk="0" hangingPunct="1">
                        <a:defRPr sz="1700" kern="1200">
                          <a:solidFill>
                            <a:schemeClr val="tx1"/>
                          </a:solidFill>
                          <a:latin typeface="微软雅黑"/>
                          <a:ea typeface="微软雅黑"/>
                        </a:defRPr>
                      </a:lvl7pPr>
                      <a:lvl8pPr marL="3200004" algn="l" defTabSz="914286" rtl="0" eaLnBrk="1" latinLnBrk="0" hangingPunct="1">
                        <a:defRPr sz="1700" kern="1200">
                          <a:solidFill>
                            <a:schemeClr val="tx1"/>
                          </a:solidFill>
                          <a:latin typeface="微软雅黑"/>
                          <a:ea typeface="微软雅黑"/>
                        </a:defRPr>
                      </a:lvl8pPr>
                      <a:lvl9pPr marL="3657149" algn="l" defTabSz="914286" rtl="0" eaLnBrk="1" latinLnBrk="0" hangingPunct="1">
                        <a:defRPr sz="1700" kern="1200">
                          <a:solidFill>
                            <a:schemeClr val="tx1"/>
                          </a:solidFill>
                          <a:latin typeface="微软雅黑"/>
                          <a:ea typeface="微软雅黑"/>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0</a:t>
                      </a:r>
                    </a:p>
                  </a:txBody>
                  <a:tcPr marT="45709" marB="45709" anchor="ctr" horzOverflow="overflow">
                    <a:lnL w="12700" cmpd="sng">
                      <a:solidFill>
                        <a:srgbClr val="285301"/>
                      </a:solidFill>
                    </a:lnL>
                    <a:lnR w="12700" cmpd="sng">
                      <a:solidFill>
                        <a:srgbClr val="285301"/>
                      </a:solidFill>
                    </a:lnR>
                    <a:lnT w="12700" cmpd="sng">
                      <a:solidFill>
                        <a:srgbClr val="285301"/>
                      </a:solidFill>
                    </a:lnT>
                    <a:lnB w="12700" cmpd="sng">
                      <a:solidFill>
                        <a:srgbClr val="285301"/>
                      </a:solidFill>
                    </a:lnB>
                    <a:lnTlToBr w="12700" cmpd="sng">
                      <a:noFill/>
                      <a:prstDash val="solid"/>
                    </a:lnTlToBr>
                    <a:lnBlToTr w="12700" cmpd="sng">
                      <a:noFill/>
                      <a:prstDash val="solid"/>
                    </a:lnBlToTr>
                    <a:noFill/>
                  </a:tcPr>
                </a:tc>
              </a:tr>
            </a:tbl>
          </a:graphicData>
        </a:graphic>
      </p:graphicFrame>
      <p:graphicFrame>
        <p:nvGraphicFramePr>
          <p:cNvPr id="14" name="Group 147"/>
          <p:cNvGraphicFramePr>
            <a:graphicFrameLocks noGrp="1"/>
          </p:cNvGraphicFramePr>
          <p:nvPr>
            <p:extLst>
              <p:ext uri="{D42A27DB-BD31-4B8C-83A1-F6EECF244321}">
                <p14:modId xmlns:p14="http://schemas.microsoft.com/office/powerpoint/2010/main" val="1595775743"/>
              </p:ext>
            </p:extLst>
          </p:nvPr>
        </p:nvGraphicFramePr>
        <p:xfrm>
          <a:off x="4742086" y="5069784"/>
          <a:ext cx="2484000" cy="1584872"/>
        </p:xfrm>
        <a:graphic>
          <a:graphicData uri="http://schemas.openxmlformats.org/drawingml/2006/table">
            <a:tbl>
              <a:tblPr/>
              <a:tblGrid>
                <a:gridCol w="612000"/>
                <a:gridCol w="468000"/>
                <a:gridCol w="468000"/>
                <a:gridCol w="468000"/>
                <a:gridCol w="468000"/>
              </a:tblGrid>
              <a:tr h="396000">
                <a:tc rowSpan="4">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dirty="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Q</a:t>
                      </a:r>
                      <a:r>
                        <a:rPr kumimoji="0" lang="en-US" altLang="zh-CN" sz="2000" b="0" i="0" u="none" strike="noStrike" cap="none" normalizeH="0" baseline="-25000" dirty="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8</a:t>
                      </a:r>
                      <a:r>
                        <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a:t>
                      </a:r>
                    </a:p>
                  </a:txBody>
                  <a:tcPr marT="45709" marB="45709" anchor="ctr" horzOverflow="overflow">
                    <a:lnL w="12700" cap="flat" cmpd="sng" algn="ctr">
                      <a:solidFill>
                        <a:sysClr val="window" lastClr="FFFFFF"/>
                      </a:solidFill>
                      <a:prstDash val="solid"/>
                      <a:round/>
                      <a:headEnd type="none" w="med" len="med"/>
                      <a:tailEnd type="none" w="med" len="med"/>
                    </a:lnL>
                    <a:lnR w="12700" cmpd="sng">
                      <a:solidFill>
                        <a:srgbClr val="285301"/>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286" rtl="0" eaLnBrk="1" latinLnBrk="0" hangingPunct="1">
                        <a:defRPr sz="1700" kern="1200">
                          <a:solidFill>
                            <a:schemeClr val="tx1"/>
                          </a:solidFill>
                          <a:latin typeface="微软雅黑"/>
                          <a:ea typeface="微软雅黑"/>
                        </a:defRPr>
                      </a:lvl1pPr>
                      <a:lvl2pPr marL="457143" algn="l" defTabSz="914286" rtl="0" eaLnBrk="1" latinLnBrk="0" hangingPunct="1">
                        <a:defRPr sz="1700" kern="1200">
                          <a:solidFill>
                            <a:schemeClr val="tx1"/>
                          </a:solidFill>
                          <a:latin typeface="微软雅黑"/>
                          <a:ea typeface="微软雅黑"/>
                        </a:defRPr>
                      </a:lvl2pPr>
                      <a:lvl3pPr marL="914286" algn="l" defTabSz="914286" rtl="0" eaLnBrk="1" latinLnBrk="0" hangingPunct="1">
                        <a:defRPr sz="1700" kern="1200">
                          <a:solidFill>
                            <a:schemeClr val="tx1"/>
                          </a:solidFill>
                          <a:latin typeface="微软雅黑"/>
                          <a:ea typeface="微软雅黑"/>
                        </a:defRPr>
                      </a:lvl3pPr>
                      <a:lvl4pPr marL="1371430" algn="l" defTabSz="914286" rtl="0" eaLnBrk="1" latinLnBrk="0" hangingPunct="1">
                        <a:defRPr sz="1700" kern="1200">
                          <a:solidFill>
                            <a:schemeClr val="tx1"/>
                          </a:solidFill>
                          <a:latin typeface="微软雅黑"/>
                          <a:ea typeface="微软雅黑"/>
                        </a:defRPr>
                      </a:lvl4pPr>
                      <a:lvl5pPr marL="1828573" algn="l" defTabSz="914286" rtl="0" eaLnBrk="1" latinLnBrk="0" hangingPunct="1">
                        <a:defRPr sz="1700" kern="1200">
                          <a:solidFill>
                            <a:schemeClr val="tx1"/>
                          </a:solidFill>
                          <a:latin typeface="微软雅黑"/>
                          <a:ea typeface="微软雅黑"/>
                        </a:defRPr>
                      </a:lvl5pPr>
                      <a:lvl6pPr marL="2285718" algn="l" defTabSz="914286" rtl="0" eaLnBrk="1" latinLnBrk="0" hangingPunct="1">
                        <a:defRPr sz="1700" kern="1200">
                          <a:solidFill>
                            <a:schemeClr val="tx1"/>
                          </a:solidFill>
                          <a:latin typeface="微软雅黑"/>
                          <a:ea typeface="微软雅黑"/>
                        </a:defRPr>
                      </a:lvl6pPr>
                      <a:lvl7pPr marL="2742861" algn="l" defTabSz="914286" rtl="0" eaLnBrk="1" latinLnBrk="0" hangingPunct="1">
                        <a:defRPr sz="1700" kern="1200">
                          <a:solidFill>
                            <a:schemeClr val="tx1"/>
                          </a:solidFill>
                          <a:latin typeface="微软雅黑"/>
                          <a:ea typeface="微软雅黑"/>
                        </a:defRPr>
                      </a:lvl7pPr>
                      <a:lvl8pPr marL="3200004" algn="l" defTabSz="914286" rtl="0" eaLnBrk="1" latinLnBrk="0" hangingPunct="1">
                        <a:defRPr sz="1700" kern="1200">
                          <a:solidFill>
                            <a:schemeClr val="tx1"/>
                          </a:solidFill>
                          <a:latin typeface="微软雅黑"/>
                          <a:ea typeface="微软雅黑"/>
                        </a:defRPr>
                      </a:lvl8pPr>
                      <a:lvl9pPr marL="3657149" algn="l" defTabSz="914286" rtl="0" eaLnBrk="1" latinLnBrk="0" hangingPunct="1">
                        <a:defRPr sz="1700" kern="1200">
                          <a:solidFill>
                            <a:schemeClr val="tx1"/>
                          </a:solidFill>
                          <a:latin typeface="微软雅黑"/>
                          <a:ea typeface="微软雅黑"/>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u="none" strike="noStrike" cap="none" normalizeH="0" baseline="0" dirty="0" smtClean="0">
                          <a:ln>
                            <a:noFill/>
                          </a:ln>
                          <a:effectLst/>
                          <a:latin typeface="Times New Roman" panose="02020603050405020304" pitchFamily="18" charset="0"/>
                          <a:cs typeface="Times New Roman" panose="02020603050405020304" pitchFamily="18" charset="0"/>
                        </a:rPr>
                        <a:t>0</a:t>
                      </a:r>
                      <a:endPar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marT="45709" marB="45709" anchor="ctr" horzOverflow="overflow">
                    <a:lnL w="12700" cmpd="sng">
                      <a:solidFill>
                        <a:srgbClr val="285301"/>
                      </a:solidFill>
                    </a:lnL>
                    <a:lnR w="12700" cmpd="sng">
                      <a:solidFill>
                        <a:srgbClr val="285301"/>
                      </a:solidFill>
                    </a:lnR>
                    <a:lnT w="12700" cmpd="sng">
                      <a:solidFill>
                        <a:srgbClr val="285301"/>
                      </a:solidFill>
                    </a:lnT>
                    <a:lnB w="12700" cmpd="sng">
                      <a:solidFill>
                        <a:srgbClr val="285301"/>
                      </a:solidFill>
                    </a:lnB>
                    <a:lnTlToBr w="12700" cmpd="sng">
                      <a:noFill/>
                      <a:prstDash val="solid"/>
                    </a:lnTlToBr>
                    <a:lnBlToTr w="12700" cmpd="sng">
                      <a:noFill/>
                      <a:prstDash val="solid"/>
                    </a:lnBlToTr>
                    <a:noFill/>
                  </a:tcPr>
                </a:tc>
                <a:tc>
                  <a:txBody>
                    <a:bodyPr/>
                    <a:lstStyle>
                      <a:lvl1pPr marL="0" algn="l" defTabSz="914286" rtl="0" eaLnBrk="1" latinLnBrk="0" hangingPunct="1">
                        <a:defRPr sz="1700" kern="1200">
                          <a:solidFill>
                            <a:schemeClr val="tx1"/>
                          </a:solidFill>
                          <a:latin typeface="微软雅黑"/>
                          <a:ea typeface="微软雅黑"/>
                        </a:defRPr>
                      </a:lvl1pPr>
                      <a:lvl2pPr marL="457143" algn="l" defTabSz="914286" rtl="0" eaLnBrk="1" latinLnBrk="0" hangingPunct="1">
                        <a:defRPr sz="1700" kern="1200">
                          <a:solidFill>
                            <a:schemeClr val="tx1"/>
                          </a:solidFill>
                          <a:latin typeface="微软雅黑"/>
                          <a:ea typeface="微软雅黑"/>
                        </a:defRPr>
                      </a:lvl2pPr>
                      <a:lvl3pPr marL="914286" algn="l" defTabSz="914286" rtl="0" eaLnBrk="1" latinLnBrk="0" hangingPunct="1">
                        <a:defRPr sz="1700" kern="1200">
                          <a:solidFill>
                            <a:schemeClr val="tx1"/>
                          </a:solidFill>
                          <a:latin typeface="微软雅黑"/>
                          <a:ea typeface="微软雅黑"/>
                        </a:defRPr>
                      </a:lvl3pPr>
                      <a:lvl4pPr marL="1371430" algn="l" defTabSz="914286" rtl="0" eaLnBrk="1" latinLnBrk="0" hangingPunct="1">
                        <a:defRPr sz="1700" kern="1200">
                          <a:solidFill>
                            <a:schemeClr val="tx1"/>
                          </a:solidFill>
                          <a:latin typeface="微软雅黑"/>
                          <a:ea typeface="微软雅黑"/>
                        </a:defRPr>
                      </a:lvl4pPr>
                      <a:lvl5pPr marL="1828573" algn="l" defTabSz="914286" rtl="0" eaLnBrk="1" latinLnBrk="0" hangingPunct="1">
                        <a:defRPr sz="1700" kern="1200">
                          <a:solidFill>
                            <a:schemeClr val="tx1"/>
                          </a:solidFill>
                          <a:latin typeface="微软雅黑"/>
                          <a:ea typeface="微软雅黑"/>
                        </a:defRPr>
                      </a:lvl5pPr>
                      <a:lvl6pPr marL="2285718" algn="l" defTabSz="914286" rtl="0" eaLnBrk="1" latinLnBrk="0" hangingPunct="1">
                        <a:defRPr sz="1700" kern="1200">
                          <a:solidFill>
                            <a:schemeClr val="tx1"/>
                          </a:solidFill>
                          <a:latin typeface="微软雅黑"/>
                          <a:ea typeface="微软雅黑"/>
                        </a:defRPr>
                      </a:lvl6pPr>
                      <a:lvl7pPr marL="2742861" algn="l" defTabSz="914286" rtl="0" eaLnBrk="1" latinLnBrk="0" hangingPunct="1">
                        <a:defRPr sz="1700" kern="1200">
                          <a:solidFill>
                            <a:schemeClr val="tx1"/>
                          </a:solidFill>
                          <a:latin typeface="微软雅黑"/>
                          <a:ea typeface="微软雅黑"/>
                        </a:defRPr>
                      </a:lvl7pPr>
                      <a:lvl8pPr marL="3200004" algn="l" defTabSz="914286" rtl="0" eaLnBrk="1" latinLnBrk="0" hangingPunct="1">
                        <a:defRPr sz="1700" kern="1200">
                          <a:solidFill>
                            <a:schemeClr val="tx1"/>
                          </a:solidFill>
                          <a:latin typeface="微软雅黑"/>
                          <a:ea typeface="微软雅黑"/>
                        </a:defRPr>
                      </a:lvl8pPr>
                      <a:lvl9pPr marL="3657149" algn="l" defTabSz="914286" rtl="0" eaLnBrk="1" latinLnBrk="0" hangingPunct="1">
                        <a:defRPr sz="1700" kern="1200">
                          <a:solidFill>
                            <a:schemeClr val="tx1"/>
                          </a:solidFill>
                          <a:latin typeface="微软雅黑"/>
                          <a:ea typeface="微软雅黑"/>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1</a:t>
                      </a:r>
                    </a:p>
                  </a:txBody>
                  <a:tcPr marT="45709" marB="45709" anchor="ctr" horzOverflow="overflow">
                    <a:lnL w="12700" cmpd="sng">
                      <a:solidFill>
                        <a:srgbClr val="285301"/>
                      </a:solidFill>
                    </a:lnL>
                    <a:lnR w="12700" cmpd="sng">
                      <a:solidFill>
                        <a:srgbClr val="285301"/>
                      </a:solidFill>
                    </a:lnR>
                    <a:lnT w="12700" cmpd="sng">
                      <a:solidFill>
                        <a:srgbClr val="285301"/>
                      </a:solidFill>
                    </a:lnT>
                    <a:lnB w="12700" cmpd="sng">
                      <a:solidFill>
                        <a:srgbClr val="285301"/>
                      </a:solidFill>
                    </a:lnB>
                    <a:lnTlToBr w="12700" cmpd="sng">
                      <a:noFill/>
                      <a:prstDash val="solid"/>
                    </a:lnTlToBr>
                    <a:lnBlToTr w="12700" cmpd="sng">
                      <a:noFill/>
                      <a:prstDash val="solid"/>
                    </a:lnBlToTr>
                    <a:noFill/>
                  </a:tcPr>
                </a:tc>
                <a:tc>
                  <a:txBody>
                    <a:bodyPr/>
                    <a:lstStyle>
                      <a:lvl1pPr marL="0" algn="l" defTabSz="914286" rtl="0" eaLnBrk="1" latinLnBrk="0" hangingPunct="1">
                        <a:defRPr sz="1700" kern="1200">
                          <a:solidFill>
                            <a:schemeClr val="tx1"/>
                          </a:solidFill>
                          <a:latin typeface="微软雅黑"/>
                          <a:ea typeface="微软雅黑"/>
                        </a:defRPr>
                      </a:lvl1pPr>
                      <a:lvl2pPr marL="457143" algn="l" defTabSz="914286" rtl="0" eaLnBrk="1" latinLnBrk="0" hangingPunct="1">
                        <a:defRPr sz="1700" kern="1200">
                          <a:solidFill>
                            <a:schemeClr val="tx1"/>
                          </a:solidFill>
                          <a:latin typeface="微软雅黑"/>
                          <a:ea typeface="微软雅黑"/>
                        </a:defRPr>
                      </a:lvl2pPr>
                      <a:lvl3pPr marL="914286" algn="l" defTabSz="914286" rtl="0" eaLnBrk="1" latinLnBrk="0" hangingPunct="1">
                        <a:defRPr sz="1700" kern="1200">
                          <a:solidFill>
                            <a:schemeClr val="tx1"/>
                          </a:solidFill>
                          <a:latin typeface="微软雅黑"/>
                          <a:ea typeface="微软雅黑"/>
                        </a:defRPr>
                      </a:lvl3pPr>
                      <a:lvl4pPr marL="1371430" algn="l" defTabSz="914286" rtl="0" eaLnBrk="1" latinLnBrk="0" hangingPunct="1">
                        <a:defRPr sz="1700" kern="1200">
                          <a:solidFill>
                            <a:schemeClr val="tx1"/>
                          </a:solidFill>
                          <a:latin typeface="微软雅黑"/>
                          <a:ea typeface="微软雅黑"/>
                        </a:defRPr>
                      </a:lvl4pPr>
                      <a:lvl5pPr marL="1828573" algn="l" defTabSz="914286" rtl="0" eaLnBrk="1" latinLnBrk="0" hangingPunct="1">
                        <a:defRPr sz="1700" kern="1200">
                          <a:solidFill>
                            <a:schemeClr val="tx1"/>
                          </a:solidFill>
                          <a:latin typeface="微软雅黑"/>
                          <a:ea typeface="微软雅黑"/>
                        </a:defRPr>
                      </a:lvl5pPr>
                      <a:lvl6pPr marL="2285718" algn="l" defTabSz="914286" rtl="0" eaLnBrk="1" latinLnBrk="0" hangingPunct="1">
                        <a:defRPr sz="1700" kern="1200">
                          <a:solidFill>
                            <a:schemeClr val="tx1"/>
                          </a:solidFill>
                          <a:latin typeface="微软雅黑"/>
                          <a:ea typeface="微软雅黑"/>
                        </a:defRPr>
                      </a:lvl6pPr>
                      <a:lvl7pPr marL="2742861" algn="l" defTabSz="914286" rtl="0" eaLnBrk="1" latinLnBrk="0" hangingPunct="1">
                        <a:defRPr sz="1700" kern="1200">
                          <a:solidFill>
                            <a:schemeClr val="tx1"/>
                          </a:solidFill>
                          <a:latin typeface="微软雅黑"/>
                          <a:ea typeface="微软雅黑"/>
                        </a:defRPr>
                      </a:lvl7pPr>
                      <a:lvl8pPr marL="3200004" algn="l" defTabSz="914286" rtl="0" eaLnBrk="1" latinLnBrk="0" hangingPunct="1">
                        <a:defRPr sz="1700" kern="1200">
                          <a:solidFill>
                            <a:schemeClr val="tx1"/>
                          </a:solidFill>
                          <a:latin typeface="微软雅黑"/>
                          <a:ea typeface="微软雅黑"/>
                        </a:defRPr>
                      </a:lvl8pPr>
                      <a:lvl9pPr marL="3657149" algn="l" defTabSz="914286" rtl="0" eaLnBrk="1" latinLnBrk="0" hangingPunct="1">
                        <a:defRPr sz="1700" kern="1200">
                          <a:solidFill>
                            <a:schemeClr val="tx1"/>
                          </a:solidFill>
                          <a:latin typeface="微软雅黑"/>
                          <a:ea typeface="微软雅黑"/>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u="none" strike="noStrike" cap="none" normalizeH="0" baseline="0" dirty="0" smtClean="0">
                          <a:ln>
                            <a:noFill/>
                          </a:ln>
                          <a:effectLst/>
                          <a:latin typeface="Times New Roman" panose="02020603050405020304" pitchFamily="18" charset="0"/>
                          <a:cs typeface="Times New Roman" panose="02020603050405020304" pitchFamily="18" charset="0"/>
                        </a:rPr>
                        <a:t>0</a:t>
                      </a:r>
                      <a:endPar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marT="45709" marB="45709" anchor="ctr" horzOverflow="overflow">
                    <a:lnL w="12700" cmpd="sng">
                      <a:solidFill>
                        <a:srgbClr val="285301"/>
                      </a:solidFill>
                    </a:lnL>
                    <a:lnR w="12700" cmpd="sng">
                      <a:solidFill>
                        <a:srgbClr val="285301"/>
                      </a:solidFill>
                    </a:lnR>
                    <a:lnT w="12700" cmpd="sng">
                      <a:solidFill>
                        <a:srgbClr val="285301"/>
                      </a:solidFill>
                    </a:lnT>
                    <a:lnB w="12700" cmpd="sng">
                      <a:solidFill>
                        <a:srgbClr val="285301"/>
                      </a:solidFill>
                    </a:lnB>
                    <a:lnTlToBr w="12700" cmpd="sng">
                      <a:noFill/>
                      <a:prstDash val="solid"/>
                    </a:lnTlToBr>
                    <a:lnBlToTr w="12700" cmpd="sng">
                      <a:noFill/>
                      <a:prstDash val="solid"/>
                    </a:lnBlToTr>
                    <a:noFill/>
                  </a:tcPr>
                </a:tc>
                <a:tc>
                  <a:txBody>
                    <a:bodyPr/>
                    <a:lstStyle>
                      <a:lvl1pPr marL="0" algn="l" defTabSz="914286" rtl="0" eaLnBrk="1" latinLnBrk="0" hangingPunct="1">
                        <a:defRPr sz="1700" kern="1200">
                          <a:solidFill>
                            <a:schemeClr val="tx1"/>
                          </a:solidFill>
                          <a:latin typeface="微软雅黑"/>
                          <a:ea typeface="微软雅黑"/>
                        </a:defRPr>
                      </a:lvl1pPr>
                      <a:lvl2pPr marL="457143" algn="l" defTabSz="914286" rtl="0" eaLnBrk="1" latinLnBrk="0" hangingPunct="1">
                        <a:defRPr sz="1700" kern="1200">
                          <a:solidFill>
                            <a:schemeClr val="tx1"/>
                          </a:solidFill>
                          <a:latin typeface="微软雅黑"/>
                          <a:ea typeface="微软雅黑"/>
                        </a:defRPr>
                      </a:lvl2pPr>
                      <a:lvl3pPr marL="914286" algn="l" defTabSz="914286" rtl="0" eaLnBrk="1" latinLnBrk="0" hangingPunct="1">
                        <a:defRPr sz="1700" kern="1200">
                          <a:solidFill>
                            <a:schemeClr val="tx1"/>
                          </a:solidFill>
                          <a:latin typeface="微软雅黑"/>
                          <a:ea typeface="微软雅黑"/>
                        </a:defRPr>
                      </a:lvl3pPr>
                      <a:lvl4pPr marL="1371430" algn="l" defTabSz="914286" rtl="0" eaLnBrk="1" latinLnBrk="0" hangingPunct="1">
                        <a:defRPr sz="1700" kern="1200">
                          <a:solidFill>
                            <a:schemeClr val="tx1"/>
                          </a:solidFill>
                          <a:latin typeface="微软雅黑"/>
                          <a:ea typeface="微软雅黑"/>
                        </a:defRPr>
                      </a:lvl4pPr>
                      <a:lvl5pPr marL="1828573" algn="l" defTabSz="914286" rtl="0" eaLnBrk="1" latinLnBrk="0" hangingPunct="1">
                        <a:defRPr sz="1700" kern="1200">
                          <a:solidFill>
                            <a:schemeClr val="tx1"/>
                          </a:solidFill>
                          <a:latin typeface="微软雅黑"/>
                          <a:ea typeface="微软雅黑"/>
                        </a:defRPr>
                      </a:lvl5pPr>
                      <a:lvl6pPr marL="2285718" algn="l" defTabSz="914286" rtl="0" eaLnBrk="1" latinLnBrk="0" hangingPunct="1">
                        <a:defRPr sz="1700" kern="1200">
                          <a:solidFill>
                            <a:schemeClr val="tx1"/>
                          </a:solidFill>
                          <a:latin typeface="微软雅黑"/>
                          <a:ea typeface="微软雅黑"/>
                        </a:defRPr>
                      </a:lvl6pPr>
                      <a:lvl7pPr marL="2742861" algn="l" defTabSz="914286" rtl="0" eaLnBrk="1" latinLnBrk="0" hangingPunct="1">
                        <a:defRPr sz="1700" kern="1200">
                          <a:solidFill>
                            <a:schemeClr val="tx1"/>
                          </a:solidFill>
                          <a:latin typeface="微软雅黑"/>
                          <a:ea typeface="微软雅黑"/>
                        </a:defRPr>
                      </a:lvl7pPr>
                      <a:lvl8pPr marL="3200004" algn="l" defTabSz="914286" rtl="0" eaLnBrk="1" latinLnBrk="0" hangingPunct="1">
                        <a:defRPr sz="1700" kern="1200">
                          <a:solidFill>
                            <a:schemeClr val="tx1"/>
                          </a:solidFill>
                          <a:latin typeface="微软雅黑"/>
                          <a:ea typeface="微软雅黑"/>
                        </a:defRPr>
                      </a:lvl8pPr>
                      <a:lvl9pPr marL="3657149" algn="l" defTabSz="914286" rtl="0" eaLnBrk="1" latinLnBrk="0" hangingPunct="1">
                        <a:defRPr sz="1700" kern="1200">
                          <a:solidFill>
                            <a:schemeClr val="tx1"/>
                          </a:solidFill>
                          <a:latin typeface="微软雅黑"/>
                          <a:ea typeface="微软雅黑"/>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0</a:t>
                      </a:r>
                    </a:p>
                  </a:txBody>
                  <a:tcPr marT="45709" marB="45709" anchor="ctr" horzOverflow="overflow">
                    <a:lnL w="12700" cmpd="sng">
                      <a:solidFill>
                        <a:srgbClr val="285301"/>
                      </a:solidFill>
                    </a:lnL>
                    <a:lnR w="12700" cmpd="sng">
                      <a:solidFill>
                        <a:srgbClr val="285301"/>
                      </a:solidFill>
                    </a:lnR>
                    <a:lnT w="12700" cmpd="sng">
                      <a:solidFill>
                        <a:srgbClr val="285301"/>
                      </a:solidFill>
                    </a:lnT>
                    <a:lnB w="12700" cmpd="sng">
                      <a:solidFill>
                        <a:srgbClr val="285301"/>
                      </a:solidFill>
                    </a:lnB>
                    <a:lnTlToBr w="12700" cmpd="sng">
                      <a:noFill/>
                      <a:prstDash val="solid"/>
                    </a:lnTlToBr>
                    <a:lnBlToTr w="12700" cmpd="sng">
                      <a:noFill/>
                      <a:prstDash val="solid"/>
                    </a:lnBlToTr>
                    <a:noFill/>
                  </a:tcPr>
                </a:tc>
              </a:tr>
              <a:tr h="396000">
                <a:tc vMerge="1">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marT="45709" marB="45709" anchor="ctr" horzOverflow="overflow"/>
                </a:tc>
                <a:tc>
                  <a:txBody>
                    <a:bodyPr/>
                    <a:lstStyle>
                      <a:lvl1pPr marL="0" algn="l" defTabSz="914286" rtl="0" eaLnBrk="1" latinLnBrk="0" hangingPunct="1">
                        <a:defRPr sz="1700" kern="1200">
                          <a:solidFill>
                            <a:schemeClr val="tx1"/>
                          </a:solidFill>
                          <a:latin typeface="微软雅黑"/>
                          <a:ea typeface="微软雅黑"/>
                        </a:defRPr>
                      </a:lvl1pPr>
                      <a:lvl2pPr marL="457143" algn="l" defTabSz="914286" rtl="0" eaLnBrk="1" latinLnBrk="0" hangingPunct="1">
                        <a:defRPr sz="1700" kern="1200">
                          <a:solidFill>
                            <a:schemeClr val="tx1"/>
                          </a:solidFill>
                          <a:latin typeface="微软雅黑"/>
                          <a:ea typeface="微软雅黑"/>
                        </a:defRPr>
                      </a:lvl2pPr>
                      <a:lvl3pPr marL="914286" algn="l" defTabSz="914286" rtl="0" eaLnBrk="1" latinLnBrk="0" hangingPunct="1">
                        <a:defRPr sz="1700" kern="1200">
                          <a:solidFill>
                            <a:schemeClr val="tx1"/>
                          </a:solidFill>
                          <a:latin typeface="微软雅黑"/>
                          <a:ea typeface="微软雅黑"/>
                        </a:defRPr>
                      </a:lvl3pPr>
                      <a:lvl4pPr marL="1371430" algn="l" defTabSz="914286" rtl="0" eaLnBrk="1" latinLnBrk="0" hangingPunct="1">
                        <a:defRPr sz="1700" kern="1200">
                          <a:solidFill>
                            <a:schemeClr val="tx1"/>
                          </a:solidFill>
                          <a:latin typeface="微软雅黑"/>
                          <a:ea typeface="微软雅黑"/>
                        </a:defRPr>
                      </a:lvl4pPr>
                      <a:lvl5pPr marL="1828573" algn="l" defTabSz="914286" rtl="0" eaLnBrk="1" latinLnBrk="0" hangingPunct="1">
                        <a:defRPr sz="1700" kern="1200">
                          <a:solidFill>
                            <a:schemeClr val="tx1"/>
                          </a:solidFill>
                          <a:latin typeface="微软雅黑"/>
                          <a:ea typeface="微软雅黑"/>
                        </a:defRPr>
                      </a:lvl5pPr>
                      <a:lvl6pPr marL="2285718" algn="l" defTabSz="914286" rtl="0" eaLnBrk="1" latinLnBrk="0" hangingPunct="1">
                        <a:defRPr sz="1700" kern="1200">
                          <a:solidFill>
                            <a:schemeClr val="tx1"/>
                          </a:solidFill>
                          <a:latin typeface="微软雅黑"/>
                          <a:ea typeface="微软雅黑"/>
                        </a:defRPr>
                      </a:lvl6pPr>
                      <a:lvl7pPr marL="2742861" algn="l" defTabSz="914286" rtl="0" eaLnBrk="1" latinLnBrk="0" hangingPunct="1">
                        <a:defRPr sz="1700" kern="1200">
                          <a:solidFill>
                            <a:schemeClr val="tx1"/>
                          </a:solidFill>
                          <a:latin typeface="微软雅黑"/>
                          <a:ea typeface="微软雅黑"/>
                        </a:defRPr>
                      </a:lvl7pPr>
                      <a:lvl8pPr marL="3200004" algn="l" defTabSz="914286" rtl="0" eaLnBrk="1" latinLnBrk="0" hangingPunct="1">
                        <a:defRPr sz="1700" kern="1200">
                          <a:solidFill>
                            <a:schemeClr val="tx1"/>
                          </a:solidFill>
                          <a:latin typeface="微软雅黑"/>
                          <a:ea typeface="微软雅黑"/>
                        </a:defRPr>
                      </a:lvl8pPr>
                      <a:lvl9pPr marL="3657149" algn="l" defTabSz="914286" rtl="0" eaLnBrk="1" latinLnBrk="0" hangingPunct="1">
                        <a:defRPr sz="1700" kern="1200">
                          <a:solidFill>
                            <a:schemeClr val="tx1"/>
                          </a:solidFill>
                          <a:latin typeface="微软雅黑"/>
                          <a:ea typeface="微软雅黑"/>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u="none" strike="noStrike" cap="none" normalizeH="0" baseline="0" dirty="0" smtClean="0">
                          <a:ln>
                            <a:noFill/>
                          </a:ln>
                          <a:effectLst/>
                          <a:latin typeface="Times New Roman" panose="02020603050405020304" pitchFamily="18" charset="0"/>
                          <a:cs typeface="Times New Roman" panose="02020603050405020304" pitchFamily="18" charset="0"/>
                        </a:rPr>
                        <a:t>0</a:t>
                      </a:r>
                      <a:endPar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marT="45709" marB="45709" anchor="ctr" horzOverflow="overflow">
                    <a:lnL w="12700" cmpd="sng">
                      <a:solidFill>
                        <a:srgbClr val="285301"/>
                      </a:solidFill>
                    </a:lnL>
                    <a:lnR w="12700" cmpd="sng">
                      <a:solidFill>
                        <a:srgbClr val="285301"/>
                      </a:solidFill>
                    </a:lnR>
                    <a:lnT w="12700" cmpd="sng">
                      <a:solidFill>
                        <a:srgbClr val="285301"/>
                      </a:solidFill>
                    </a:lnT>
                    <a:lnB w="12700" cmpd="sng">
                      <a:solidFill>
                        <a:srgbClr val="285301"/>
                      </a:solidFill>
                    </a:lnB>
                    <a:lnTlToBr w="12700" cmpd="sng">
                      <a:noFill/>
                      <a:prstDash val="solid"/>
                    </a:lnTlToBr>
                    <a:lnBlToTr w="12700" cmpd="sng">
                      <a:noFill/>
                      <a:prstDash val="solid"/>
                    </a:lnBlToTr>
                    <a:noFill/>
                  </a:tcPr>
                </a:tc>
                <a:tc>
                  <a:txBody>
                    <a:bodyPr/>
                    <a:lstStyle>
                      <a:lvl1pPr marL="0" algn="l" defTabSz="914286" rtl="0" eaLnBrk="1" latinLnBrk="0" hangingPunct="1">
                        <a:defRPr sz="1700" kern="1200">
                          <a:solidFill>
                            <a:schemeClr val="tx1"/>
                          </a:solidFill>
                          <a:latin typeface="微软雅黑"/>
                          <a:ea typeface="微软雅黑"/>
                        </a:defRPr>
                      </a:lvl1pPr>
                      <a:lvl2pPr marL="457143" algn="l" defTabSz="914286" rtl="0" eaLnBrk="1" latinLnBrk="0" hangingPunct="1">
                        <a:defRPr sz="1700" kern="1200">
                          <a:solidFill>
                            <a:schemeClr val="tx1"/>
                          </a:solidFill>
                          <a:latin typeface="微软雅黑"/>
                          <a:ea typeface="微软雅黑"/>
                        </a:defRPr>
                      </a:lvl2pPr>
                      <a:lvl3pPr marL="914286" algn="l" defTabSz="914286" rtl="0" eaLnBrk="1" latinLnBrk="0" hangingPunct="1">
                        <a:defRPr sz="1700" kern="1200">
                          <a:solidFill>
                            <a:schemeClr val="tx1"/>
                          </a:solidFill>
                          <a:latin typeface="微软雅黑"/>
                          <a:ea typeface="微软雅黑"/>
                        </a:defRPr>
                      </a:lvl3pPr>
                      <a:lvl4pPr marL="1371430" algn="l" defTabSz="914286" rtl="0" eaLnBrk="1" latinLnBrk="0" hangingPunct="1">
                        <a:defRPr sz="1700" kern="1200">
                          <a:solidFill>
                            <a:schemeClr val="tx1"/>
                          </a:solidFill>
                          <a:latin typeface="微软雅黑"/>
                          <a:ea typeface="微软雅黑"/>
                        </a:defRPr>
                      </a:lvl4pPr>
                      <a:lvl5pPr marL="1828573" algn="l" defTabSz="914286" rtl="0" eaLnBrk="1" latinLnBrk="0" hangingPunct="1">
                        <a:defRPr sz="1700" kern="1200">
                          <a:solidFill>
                            <a:schemeClr val="tx1"/>
                          </a:solidFill>
                          <a:latin typeface="微软雅黑"/>
                          <a:ea typeface="微软雅黑"/>
                        </a:defRPr>
                      </a:lvl5pPr>
                      <a:lvl6pPr marL="2285718" algn="l" defTabSz="914286" rtl="0" eaLnBrk="1" latinLnBrk="0" hangingPunct="1">
                        <a:defRPr sz="1700" kern="1200">
                          <a:solidFill>
                            <a:schemeClr val="tx1"/>
                          </a:solidFill>
                          <a:latin typeface="微软雅黑"/>
                          <a:ea typeface="微软雅黑"/>
                        </a:defRPr>
                      </a:lvl6pPr>
                      <a:lvl7pPr marL="2742861" algn="l" defTabSz="914286" rtl="0" eaLnBrk="1" latinLnBrk="0" hangingPunct="1">
                        <a:defRPr sz="1700" kern="1200">
                          <a:solidFill>
                            <a:schemeClr val="tx1"/>
                          </a:solidFill>
                          <a:latin typeface="微软雅黑"/>
                          <a:ea typeface="微软雅黑"/>
                        </a:defRPr>
                      </a:lvl7pPr>
                      <a:lvl8pPr marL="3200004" algn="l" defTabSz="914286" rtl="0" eaLnBrk="1" latinLnBrk="0" hangingPunct="1">
                        <a:defRPr sz="1700" kern="1200">
                          <a:solidFill>
                            <a:schemeClr val="tx1"/>
                          </a:solidFill>
                          <a:latin typeface="微软雅黑"/>
                          <a:ea typeface="微软雅黑"/>
                        </a:defRPr>
                      </a:lvl8pPr>
                      <a:lvl9pPr marL="3657149" algn="l" defTabSz="914286" rtl="0" eaLnBrk="1" latinLnBrk="0" hangingPunct="1">
                        <a:defRPr sz="1700" kern="1200">
                          <a:solidFill>
                            <a:schemeClr val="tx1"/>
                          </a:solidFill>
                          <a:latin typeface="微软雅黑"/>
                          <a:ea typeface="微软雅黑"/>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0</a:t>
                      </a:r>
                    </a:p>
                  </a:txBody>
                  <a:tcPr marT="45709" marB="45709" anchor="ctr" horzOverflow="overflow">
                    <a:lnL w="12700" cmpd="sng">
                      <a:solidFill>
                        <a:srgbClr val="285301"/>
                      </a:solidFill>
                    </a:lnL>
                    <a:lnR w="12700" cmpd="sng">
                      <a:solidFill>
                        <a:srgbClr val="285301"/>
                      </a:solidFill>
                    </a:lnR>
                    <a:lnT w="12700" cmpd="sng">
                      <a:solidFill>
                        <a:srgbClr val="285301"/>
                      </a:solidFill>
                    </a:lnT>
                    <a:lnB w="12700" cmpd="sng">
                      <a:solidFill>
                        <a:srgbClr val="285301"/>
                      </a:solidFill>
                    </a:lnB>
                    <a:lnTlToBr w="12700" cmpd="sng">
                      <a:noFill/>
                      <a:prstDash val="solid"/>
                    </a:lnTlToBr>
                    <a:lnBlToTr w="12700" cmpd="sng">
                      <a:noFill/>
                      <a:prstDash val="solid"/>
                    </a:lnBlToTr>
                    <a:noFill/>
                  </a:tcPr>
                </a:tc>
                <a:tc>
                  <a:txBody>
                    <a:bodyPr/>
                    <a:lstStyle>
                      <a:lvl1pPr marL="0" algn="l" defTabSz="914286" rtl="0" eaLnBrk="1" latinLnBrk="0" hangingPunct="1">
                        <a:defRPr sz="1700" kern="1200">
                          <a:solidFill>
                            <a:schemeClr val="tx1"/>
                          </a:solidFill>
                          <a:latin typeface="微软雅黑"/>
                          <a:ea typeface="微软雅黑"/>
                        </a:defRPr>
                      </a:lvl1pPr>
                      <a:lvl2pPr marL="457143" algn="l" defTabSz="914286" rtl="0" eaLnBrk="1" latinLnBrk="0" hangingPunct="1">
                        <a:defRPr sz="1700" kern="1200">
                          <a:solidFill>
                            <a:schemeClr val="tx1"/>
                          </a:solidFill>
                          <a:latin typeface="微软雅黑"/>
                          <a:ea typeface="微软雅黑"/>
                        </a:defRPr>
                      </a:lvl2pPr>
                      <a:lvl3pPr marL="914286" algn="l" defTabSz="914286" rtl="0" eaLnBrk="1" latinLnBrk="0" hangingPunct="1">
                        <a:defRPr sz="1700" kern="1200">
                          <a:solidFill>
                            <a:schemeClr val="tx1"/>
                          </a:solidFill>
                          <a:latin typeface="微软雅黑"/>
                          <a:ea typeface="微软雅黑"/>
                        </a:defRPr>
                      </a:lvl3pPr>
                      <a:lvl4pPr marL="1371430" algn="l" defTabSz="914286" rtl="0" eaLnBrk="1" latinLnBrk="0" hangingPunct="1">
                        <a:defRPr sz="1700" kern="1200">
                          <a:solidFill>
                            <a:schemeClr val="tx1"/>
                          </a:solidFill>
                          <a:latin typeface="微软雅黑"/>
                          <a:ea typeface="微软雅黑"/>
                        </a:defRPr>
                      </a:lvl4pPr>
                      <a:lvl5pPr marL="1828573" algn="l" defTabSz="914286" rtl="0" eaLnBrk="1" latinLnBrk="0" hangingPunct="1">
                        <a:defRPr sz="1700" kern="1200">
                          <a:solidFill>
                            <a:schemeClr val="tx1"/>
                          </a:solidFill>
                          <a:latin typeface="微软雅黑"/>
                          <a:ea typeface="微软雅黑"/>
                        </a:defRPr>
                      </a:lvl5pPr>
                      <a:lvl6pPr marL="2285718" algn="l" defTabSz="914286" rtl="0" eaLnBrk="1" latinLnBrk="0" hangingPunct="1">
                        <a:defRPr sz="1700" kern="1200">
                          <a:solidFill>
                            <a:schemeClr val="tx1"/>
                          </a:solidFill>
                          <a:latin typeface="微软雅黑"/>
                          <a:ea typeface="微软雅黑"/>
                        </a:defRPr>
                      </a:lvl6pPr>
                      <a:lvl7pPr marL="2742861" algn="l" defTabSz="914286" rtl="0" eaLnBrk="1" latinLnBrk="0" hangingPunct="1">
                        <a:defRPr sz="1700" kern="1200">
                          <a:solidFill>
                            <a:schemeClr val="tx1"/>
                          </a:solidFill>
                          <a:latin typeface="微软雅黑"/>
                          <a:ea typeface="微软雅黑"/>
                        </a:defRPr>
                      </a:lvl7pPr>
                      <a:lvl8pPr marL="3200004" algn="l" defTabSz="914286" rtl="0" eaLnBrk="1" latinLnBrk="0" hangingPunct="1">
                        <a:defRPr sz="1700" kern="1200">
                          <a:solidFill>
                            <a:schemeClr val="tx1"/>
                          </a:solidFill>
                          <a:latin typeface="微软雅黑"/>
                          <a:ea typeface="微软雅黑"/>
                        </a:defRPr>
                      </a:lvl8pPr>
                      <a:lvl9pPr marL="3657149" algn="l" defTabSz="914286" rtl="0" eaLnBrk="1" latinLnBrk="0" hangingPunct="1">
                        <a:defRPr sz="1700" kern="1200">
                          <a:solidFill>
                            <a:schemeClr val="tx1"/>
                          </a:solidFill>
                          <a:latin typeface="微软雅黑"/>
                          <a:ea typeface="微软雅黑"/>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0</a:t>
                      </a:r>
                    </a:p>
                  </a:txBody>
                  <a:tcPr marT="45709" marB="45709" anchor="ctr" horzOverflow="overflow">
                    <a:lnL w="12700" cmpd="sng">
                      <a:solidFill>
                        <a:srgbClr val="285301"/>
                      </a:solidFill>
                    </a:lnL>
                    <a:lnR w="12700" cmpd="sng">
                      <a:solidFill>
                        <a:srgbClr val="285301"/>
                      </a:solidFill>
                    </a:lnR>
                    <a:lnT w="12700" cmpd="sng">
                      <a:solidFill>
                        <a:srgbClr val="285301"/>
                      </a:solidFill>
                    </a:lnT>
                    <a:lnB w="12700" cmpd="sng">
                      <a:solidFill>
                        <a:srgbClr val="285301"/>
                      </a:solidFill>
                    </a:lnB>
                    <a:lnTlToBr w="12700" cmpd="sng">
                      <a:noFill/>
                      <a:prstDash val="solid"/>
                    </a:lnTlToBr>
                    <a:lnBlToTr w="12700" cmpd="sng">
                      <a:noFill/>
                      <a:prstDash val="solid"/>
                    </a:lnBlToTr>
                    <a:noFill/>
                  </a:tcPr>
                </a:tc>
                <a:tc>
                  <a:txBody>
                    <a:bodyPr/>
                    <a:lstStyle>
                      <a:lvl1pPr marL="0" algn="l" defTabSz="914286" rtl="0" eaLnBrk="1" latinLnBrk="0" hangingPunct="1">
                        <a:defRPr sz="1700" kern="1200">
                          <a:solidFill>
                            <a:schemeClr val="tx1"/>
                          </a:solidFill>
                          <a:latin typeface="微软雅黑"/>
                          <a:ea typeface="微软雅黑"/>
                        </a:defRPr>
                      </a:lvl1pPr>
                      <a:lvl2pPr marL="457143" algn="l" defTabSz="914286" rtl="0" eaLnBrk="1" latinLnBrk="0" hangingPunct="1">
                        <a:defRPr sz="1700" kern="1200">
                          <a:solidFill>
                            <a:schemeClr val="tx1"/>
                          </a:solidFill>
                          <a:latin typeface="微软雅黑"/>
                          <a:ea typeface="微软雅黑"/>
                        </a:defRPr>
                      </a:lvl2pPr>
                      <a:lvl3pPr marL="914286" algn="l" defTabSz="914286" rtl="0" eaLnBrk="1" latinLnBrk="0" hangingPunct="1">
                        <a:defRPr sz="1700" kern="1200">
                          <a:solidFill>
                            <a:schemeClr val="tx1"/>
                          </a:solidFill>
                          <a:latin typeface="微软雅黑"/>
                          <a:ea typeface="微软雅黑"/>
                        </a:defRPr>
                      </a:lvl3pPr>
                      <a:lvl4pPr marL="1371430" algn="l" defTabSz="914286" rtl="0" eaLnBrk="1" latinLnBrk="0" hangingPunct="1">
                        <a:defRPr sz="1700" kern="1200">
                          <a:solidFill>
                            <a:schemeClr val="tx1"/>
                          </a:solidFill>
                          <a:latin typeface="微软雅黑"/>
                          <a:ea typeface="微软雅黑"/>
                        </a:defRPr>
                      </a:lvl4pPr>
                      <a:lvl5pPr marL="1828573" algn="l" defTabSz="914286" rtl="0" eaLnBrk="1" latinLnBrk="0" hangingPunct="1">
                        <a:defRPr sz="1700" kern="1200">
                          <a:solidFill>
                            <a:schemeClr val="tx1"/>
                          </a:solidFill>
                          <a:latin typeface="微软雅黑"/>
                          <a:ea typeface="微软雅黑"/>
                        </a:defRPr>
                      </a:lvl5pPr>
                      <a:lvl6pPr marL="2285718" algn="l" defTabSz="914286" rtl="0" eaLnBrk="1" latinLnBrk="0" hangingPunct="1">
                        <a:defRPr sz="1700" kern="1200">
                          <a:solidFill>
                            <a:schemeClr val="tx1"/>
                          </a:solidFill>
                          <a:latin typeface="微软雅黑"/>
                          <a:ea typeface="微软雅黑"/>
                        </a:defRPr>
                      </a:lvl6pPr>
                      <a:lvl7pPr marL="2742861" algn="l" defTabSz="914286" rtl="0" eaLnBrk="1" latinLnBrk="0" hangingPunct="1">
                        <a:defRPr sz="1700" kern="1200">
                          <a:solidFill>
                            <a:schemeClr val="tx1"/>
                          </a:solidFill>
                          <a:latin typeface="微软雅黑"/>
                          <a:ea typeface="微软雅黑"/>
                        </a:defRPr>
                      </a:lvl7pPr>
                      <a:lvl8pPr marL="3200004" algn="l" defTabSz="914286" rtl="0" eaLnBrk="1" latinLnBrk="0" hangingPunct="1">
                        <a:defRPr sz="1700" kern="1200">
                          <a:solidFill>
                            <a:schemeClr val="tx1"/>
                          </a:solidFill>
                          <a:latin typeface="微软雅黑"/>
                          <a:ea typeface="微软雅黑"/>
                        </a:defRPr>
                      </a:lvl8pPr>
                      <a:lvl9pPr marL="3657149" algn="l" defTabSz="914286" rtl="0" eaLnBrk="1" latinLnBrk="0" hangingPunct="1">
                        <a:defRPr sz="1700" kern="1200">
                          <a:solidFill>
                            <a:schemeClr val="tx1"/>
                          </a:solidFill>
                          <a:latin typeface="微软雅黑"/>
                          <a:ea typeface="微软雅黑"/>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1</a:t>
                      </a:r>
                    </a:p>
                  </a:txBody>
                  <a:tcPr marT="45709" marB="45709" anchor="ctr" horzOverflow="overflow">
                    <a:lnL w="12700" cmpd="sng">
                      <a:solidFill>
                        <a:srgbClr val="285301"/>
                      </a:solidFill>
                    </a:lnL>
                    <a:lnR w="12700" cmpd="sng">
                      <a:solidFill>
                        <a:srgbClr val="285301"/>
                      </a:solidFill>
                    </a:lnR>
                    <a:lnT w="12700" cmpd="sng">
                      <a:solidFill>
                        <a:srgbClr val="285301"/>
                      </a:solidFill>
                    </a:lnT>
                    <a:lnB w="12700" cmpd="sng">
                      <a:solidFill>
                        <a:srgbClr val="285301"/>
                      </a:solidFill>
                    </a:lnB>
                    <a:lnTlToBr w="12700" cmpd="sng">
                      <a:noFill/>
                      <a:prstDash val="solid"/>
                    </a:lnTlToBr>
                    <a:lnBlToTr w="12700" cmpd="sng">
                      <a:noFill/>
                      <a:prstDash val="solid"/>
                    </a:lnBlToTr>
                    <a:noFill/>
                  </a:tcPr>
                </a:tc>
              </a:tr>
              <a:tr h="396000">
                <a:tc vMerge="1">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marT="45709" marB="45709" anchor="ctr" horzOverflow="overflow"/>
                </a:tc>
                <a:tc>
                  <a:txBody>
                    <a:bodyPr/>
                    <a:lstStyle>
                      <a:lvl1pPr marL="0" algn="l" defTabSz="914286" rtl="0" eaLnBrk="1" latinLnBrk="0" hangingPunct="1">
                        <a:defRPr sz="1700" kern="1200">
                          <a:solidFill>
                            <a:schemeClr val="tx1"/>
                          </a:solidFill>
                          <a:latin typeface="微软雅黑"/>
                          <a:ea typeface="微软雅黑"/>
                        </a:defRPr>
                      </a:lvl1pPr>
                      <a:lvl2pPr marL="457143" algn="l" defTabSz="914286" rtl="0" eaLnBrk="1" latinLnBrk="0" hangingPunct="1">
                        <a:defRPr sz="1700" kern="1200">
                          <a:solidFill>
                            <a:schemeClr val="tx1"/>
                          </a:solidFill>
                          <a:latin typeface="微软雅黑"/>
                          <a:ea typeface="微软雅黑"/>
                        </a:defRPr>
                      </a:lvl2pPr>
                      <a:lvl3pPr marL="914286" algn="l" defTabSz="914286" rtl="0" eaLnBrk="1" latinLnBrk="0" hangingPunct="1">
                        <a:defRPr sz="1700" kern="1200">
                          <a:solidFill>
                            <a:schemeClr val="tx1"/>
                          </a:solidFill>
                          <a:latin typeface="微软雅黑"/>
                          <a:ea typeface="微软雅黑"/>
                        </a:defRPr>
                      </a:lvl3pPr>
                      <a:lvl4pPr marL="1371430" algn="l" defTabSz="914286" rtl="0" eaLnBrk="1" latinLnBrk="0" hangingPunct="1">
                        <a:defRPr sz="1700" kern="1200">
                          <a:solidFill>
                            <a:schemeClr val="tx1"/>
                          </a:solidFill>
                          <a:latin typeface="微软雅黑"/>
                          <a:ea typeface="微软雅黑"/>
                        </a:defRPr>
                      </a:lvl4pPr>
                      <a:lvl5pPr marL="1828573" algn="l" defTabSz="914286" rtl="0" eaLnBrk="1" latinLnBrk="0" hangingPunct="1">
                        <a:defRPr sz="1700" kern="1200">
                          <a:solidFill>
                            <a:schemeClr val="tx1"/>
                          </a:solidFill>
                          <a:latin typeface="微软雅黑"/>
                          <a:ea typeface="微软雅黑"/>
                        </a:defRPr>
                      </a:lvl5pPr>
                      <a:lvl6pPr marL="2285718" algn="l" defTabSz="914286" rtl="0" eaLnBrk="1" latinLnBrk="0" hangingPunct="1">
                        <a:defRPr sz="1700" kern="1200">
                          <a:solidFill>
                            <a:schemeClr val="tx1"/>
                          </a:solidFill>
                          <a:latin typeface="微软雅黑"/>
                          <a:ea typeface="微软雅黑"/>
                        </a:defRPr>
                      </a:lvl6pPr>
                      <a:lvl7pPr marL="2742861" algn="l" defTabSz="914286" rtl="0" eaLnBrk="1" latinLnBrk="0" hangingPunct="1">
                        <a:defRPr sz="1700" kern="1200">
                          <a:solidFill>
                            <a:schemeClr val="tx1"/>
                          </a:solidFill>
                          <a:latin typeface="微软雅黑"/>
                          <a:ea typeface="微软雅黑"/>
                        </a:defRPr>
                      </a:lvl7pPr>
                      <a:lvl8pPr marL="3200004" algn="l" defTabSz="914286" rtl="0" eaLnBrk="1" latinLnBrk="0" hangingPunct="1">
                        <a:defRPr sz="1700" kern="1200">
                          <a:solidFill>
                            <a:schemeClr val="tx1"/>
                          </a:solidFill>
                          <a:latin typeface="微软雅黑"/>
                          <a:ea typeface="微软雅黑"/>
                        </a:defRPr>
                      </a:lvl8pPr>
                      <a:lvl9pPr marL="3657149" algn="l" defTabSz="914286" rtl="0" eaLnBrk="1" latinLnBrk="0" hangingPunct="1">
                        <a:defRPr sz="1700" kern="1200">
                          <a:solidFill>
                            <a:schemeClr val="tx1"/>
                          </a:solidFill>
                          <a:latin typeface="微软雅黑"/>
                          <a:ea typeface="微软雅黑"/>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0</a:t>
                      </a:r>
                    </a:p>
                  </a:txBody>
                  <a:tcPr marT="45709" marB="45709" anchor="ctr" horzOverflow="overflow">
                    <a:lnL w="12700" cmpd="sng">
                      <a:solidFill>
                        <a:srgbClr val="285301"/>
                      </a:solidFill>
                    </a:lnL>
                    <a:lnR w="12700" cmpd="sng">
                      <a:solidFill>
                        <a:srgbClr val="285301"/>
                      </a:solidFill>
                    </a:lnR>
                    <a:lnT w="12700" cmpd="sng">
                      <a:solidFill>
                        <a:srgbClr val="285301"/>
                      </a:solidFill>
                    </a:lnT>
                    <a:lnB w="12700" cmpd="sng">
                      <a:solidFill>
                        <a:srgbClr val="285301"/>
                      </a:solidFill>
                    </a:lnB>
                    <a:lnTlToBr w="12700" cmpd="sng">
                      <a:noFill/>
                      <a:prstDash val="solid"/>
                    </a:lnTlToBr>
                    <a:lnBlToTr w="12700" cmpd="sng">
                      <a:noFill/>
                      <a:prstDash val="solid"/>
                    </a:lnBlToTr>
                    <a:noFill/>
                  </a:tcPr>
                </a:tc>
                <a:tc>
                  <a:txBody>
                    <a:bodyPr/>
                    <a:lstStyle>
                      <a:lvl1pPr marL="0" algn="l" defTabSz="914286" rtl="0" eaLnBrk="1" latinLnBrk="0" hangingPunct="1">
                        <a:defRPr sz="1700" kern="1200">
                          <a:solidFill>
                            <a:schemeClr val="tx1"/>
                          </a:solidFill>
                          <a:latin typeface="微软雅黑"/>
                          <a:ea typeface="微软雅黑"/>
                        </a:defRPr>
                      </a:lvl1pPr>
                      <a:lvl2pPr marL="457143" algn="l" defTabSz="914286" rtl="0" eaLnBrk="1" latinLnBrk="0" hangingPunct="1">
                        <a:defRPr sz="1700" kern="1200">
                          <a:solidFill>
                            <a:schemeClr val="tx1"/>
                          </a:solidFill>
                          <a:latin typeface="微软雅黑"/>
                          <a:ea typeface="微软雅黑"/>
                        </a:defRPr>
                      </a:lvl2pPr>
                      <a:lvl3pPr marL="914286" algn="l" defTabSz="914286" rtl="0" eaLnBrk="1" latinLnBrk="0" hangingPunct="1">
                        <a:defRPr sz="1700" kern="1200">
                          <a:solidFill>
                            <a:schemeClr val="tx1"/>
                          </a:solidFill>
                          <a:latin typeface="微软雅黑"/>
                          <a:ea typeface="微软雅黑"/>
                        </a:defRPr>
                      </a:lvl3pPr>
                      <a:lvl4pPr marL="1371430" algn="l" defTabSz="914286" rtl="0" eaLnBrk="1" latinLnBrk="0" hangingPunct="1">
                        <a:defRPr sz="1700" kern="1200">
                          <a:solidFill>
                            <a:schemeClr val="tx1"/>
                          </a:solidFill>
                          <a:latin typeface="微软雅黑"/>
                          <a:ea typeface="微软雅黑"/>
                        </a:defRPr>
                      </a:lvl4pPr>
                      <a:lvl5pPr marL="1828573" algn="l" defTabSz="914286" rtl="0" eaLnBrk="1" latinLnBrk="0" hangingPunct="1">
                        <a:defRPr sz="1700" kern="1200">
                          <a:solidFill>
                            <a:schemeClr val="tx1"/>
                          </a:solidFill>
                          <a:latin typeface="微软雅黑"/>
                          <a:ea typeface="微软雅黑"/>
                        </a:defRPr>
                      </a:lvl5pPr>
                      <a:lvl6pPr marL="2285718" algn="l" defTabSz="914286" rtl="0" eaLnBrk="1" latinLnBrk="0" hangingPunct="1">
                        <a:defRPr sz="1700" kern="1200">
                          <a:solidFill>
                            <a:schemeClr val="tx1"/>
                          </a:solidFill>
                          <a:latin typeface="微软雅黑"/>
                          <a:ea typeface="微软雅黑"/>
                        </a:defRPr>
                      </a:lvl6pPr>
                      <a:lvl7pPr marL="2742861" algn="l" defTabSz="914286" rtl="0" eaLnBrk="1" latinLnBrk="0" hangingPunct="1">
                        <a:defRPr sz="1700" kern="1200">
                          <a:solidFill>
                            <a:schemeClr val="tx1"/>
                          </a:solidFill>
                          <a:latin typeface="微软雅黑"/>
                          <a:ea typeface="微软雅黑"/>
                        </a:defRPr>
                      </a:lvl7pPr>
                      <a:lvl8pPr marL="3200004" algn="l" defTabSz="914286" rtl="0" eaLnBrk="1" latinLnBrk="0" hangingPunct="1">
                        <a:defRPr sz="1700" kern="1200">
                          <a:solidFill>
                            <a:schemeClr val="tx1"/>
                          </a:solidFill>
                          <a:latin typeface="微软雅黑"/>
                          <a:ea typeface="微软雅黑"/>
                        </a:defRPr>
                      </a:lvl8pPr>
                      <a:lvl9pPr marL="3657149" algn="l" defTabSz="914286" rtl="0" eaLnBrk="1" latinLnBrk="0" hangingPunct="1">
                        <a:defRPr sz="1700" kern="1200">
                          <a:solidFill>
                            <a:schemeClr val="tx1"/>
                          </a:solidFill>
                          <a:latin typeface="微软雅黑"/>
                          <a:ea typeface="微软雅黑"/>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u="none" strike="noStrike" cap="none" normalizeH="0" baseline="0" dirty="0" smtClean="0">
                          <a:ln>
                            <a:noFill/>
                          </a:ln>
                          <a:effectLst/>
                          <a:latin typeface="Times New Roman" panose="02020603050405020304" pitchFamily="18" charset="0"/>
                          <a:cs typeface="Times New Roman" panose="02020603050405020304" pitchFamily="18" charset="0"/>
                        </a:rPr>
                        <a:t>0</a:t>
                      </a:r>
                      <a:endPar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marT="45709" marB="45709" anchor="ctr" horzOverflow="overflow">
                    <a:lnL w="12700" cmpd="sng">
                      <a:solidFill>
                        <a:srgbClr val="285301"/>
                      </a:solidFill>
                    </a:lnL>
                    <a:lnR w="12700" cmpd="sng">
                      <a:solidFill>
                        <a:srgbClr val="285301"/>
                      </a:solidFill>
                    </a:lnR>
                    <a:lnT w="12700" cmpd="sng">
                      <a:solidFill>
                        <a:srgbClr val="285301"/>
                      </a:solidFill>
                    </a:lnT>
                    <a:lnB w="12700" cmpd="sng">
                      <a:solidFill>
                        <a:srgbClr val="285301"/>
                      </a:solidFill>
                    </a:lnB>
                    <a:lnTlToBr w="12700" cmpd="sng">
                      <a:noFill/>
                      <a:prstDash val="solid"/>
                    </a:lnTlToBr>
                    <a:lnBlToTr w="12700" cmpd="sng">
                      <a:noFill/>
                      <a:prstDash val="solid"/>
                    </a:lnBlToTr>
                    <a:noFill/>
                  </a:tcPr>
                </a:tc>
                <a:tc>
                  <a:txBody>
                    <a:bodyPr/>
                    <a:lstStyle>
                      <a:lvl1pPr marL="0" algn="l" defTabSz="914286" rtl="0" eaLnBrk="1" latinLnBrk="0" hangingPunct="1">
                        <a:defRPr sz="1700" kern="1200">
                          <a:solidFill>
                            <a:schemeClr val="tx1"/>
                          </a:solidFill>
                          <a:latin typeface="微软雅黑"/>
                          <a:ea typeface="微软雅黑"/>
                        </a:defRPr>
                      </a:lvl1pPr>
                      <a:lvl2pPr marL="457143" algn="l" defTabSz="914286" rtl="0" eaLnBrk="1" latinLnBrk="0" hangingPunct="1">
                        <a:defRPr sz="1700" kern="1200">
                          <a:solidFill>
                            <a:schemeClr val="tx1"/>
                          </a:solidFill>
                          <a:latin typeface="微软雅黑"/>
                          <a:ea typeface="微软雅黑"/>
                        </a:defRPr>
                      </a:lvl2pPr>
                      <a:lvl3pPr marL="914286" algn="l" defTabSz="914286" rtl="0" eaLnBrk="1" latinLnBrk="0" hangingPunct="1">
                        <a:defRPr sz="1700" kern="1200">
                          <a:solidFill>
                            <a:schemeClr val="tx1"/>
                          </a:solidFill>
                          <a:latin typeface="微软雅黑"/>
                          <a:ea typeface="微软雅黑"/>
                        </a:defRPr>
                      </a:lvl3pPr>
                      <a:lvl4pPr marL="1371430" algn="l" defTabSz="914286" rtl="0" eaLnBrk="1" latinLnBrk="0" hangingPunct="1">
                        <a:defRPr sz="1700" kern="1200">
                          <a:solidFill>
                            <a:schemeClr val="tx1"/>
                          </a:solidFill>
                          <a:latin typeface="微软雅黑"/>
                          <a:ea typeface="微软雅黑"/>
                        </a:defRPr>
                      </a:lvl4pPr>
                      <a:lvl5pPr marL="1828573" algn="l" defTabSz="914286" rtl="0" eaLnBrk="1" latinLnBrk="0" hangingPunct="1">
                        <a:defRPr sz="1700" kern="1200">
                          <a:solidFill>
                            <a:schemeClr val="tx1"/>
                          </a:solidFill>
                          <a:latin typeface="微软雅黑"/>
                          <a:ea typeface="微软雅黑"/>
                        </a:defRPr>
                      </a:lvl5pPr>
                      <a:lvl6pPr marL="2285718" algn="l" defTabSz="914286" rtl="0" eaLnBrk="1" latinLnBrk="0" hangingPunct="1">
                        <a:defRPr sz="1700" kern="1200">
                          <a:solidFill>
                            <a:schemeClr val="tx1"/>
                          </a:solidFill>
                          <a:latin typeface="微软雅黑"/>
                          <a:ea typeface="微软雅黑"/>
                        </a:defRPr>
                      </a:lvl6pPr>
                      <a:lvl7pPr marL="2742861" algn="l" defTabSz="914286" rtl="0" eaLnBrk="1" latinLnBrk="0" hangingPunct="1">
                        <a:defRPr sz="1700" kern="1200">
                          <a:solidFill>
                            <a:schemeClr val="tx1"/>
                          </a:solidFill>
                          <a:latin typeface="微软雅黑"/>
                          <a:ea typeface="微软雅黑"/>
                        </a:defRPr>
                      </a:lvl7pPr>
                      <a:lvl8pPr marL="3200004" algn="l" defTabSz="914286" rtl="0" eaLnBrk="1" latinLnBrk="0" hangingPunct="1">
                        <a:defRPr sz="1700" kern="1200">
                          <a:solidFill>
                            <a:schemeClr val="tx1"/>
                          </a:solidFill>
                          <a:latin typeface="微软雅黑"/>
                          <a:ea typeface="微软雅黑"/>
                        </a:defRPr>
                      </a:lvl8pPr>
                      <a:lvl9pPr marL="3657149" algn="l" defTabSz="914286" rtl="0" eaLnBrk="1" latinLnBrk="0" hangingPunct="1">
                        <a:defRPr sz="1700" kern="1200">
                          <a:solidFill>
                            <a:schemeClr val="tx1"/>
                          </a:solidFill>
                          <a:latin typeface="微软雅黑"/>
                          <a:ea typeface="微软雅黑"/>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1</a:t>
                      </a:r>
                    </a:p>
                  </a:txBody>
                  <a:tcPr marT="45709" marB="45709" anchor="ctr" horzOverflow="overflow">
                    <a:lnL w="12700" cmpd="sng">
                      <a:solidFill>
                        <a:srgbClr val="285301"/>
                      </a:solidFill>
                    </a:lnL>
                    <a:lnR w="12700" cmpd="sng">
                      <a:solidFill>
                        <a:srgbClr val="285301"/>
                      </a:solidFill>
                    </a:lnR>
                    <a:lnT w="12700" cmpd="sng">
                      <a:solidFill>
                        <a:srgbClr val="285301"/>
                      </a:solidFill>
                    </a:lnT>
                    <a:lnB w="12700" cmpd="sng">
                      <a:solidFill>
                        <a:srgbClr val="285301"/>
                      </a:solidFill>
                    </a:lnB>
                    <a:lnTlToBr w="12700" cmpd="sng">
                      <a:noFill/>
                      <a:prstDash val="solid"/>
                    </a:lnTlToBr>
                    <a:lnBlToTr w="12700" cmpd="sng">
                      <a:noFill/>
                      <a:prstDash val="solid"/>
                    </a:lnBlToTr>
                    <a:noFill/>
                  </a:tcPr>
                </a:tc>
                <a:tc>
                  <a:txBody>
                    <a:bodyPr/>
                    <a:lstStyle>
                      <a:lvl1pPr marL="0" algn="l" defTabSz="914286" rtl="0" eaLnBrk="1" latinLnBrk="0" hangingPunct="1">
                        <a:defRPr sz="1700" kern="1200">
                          <a:solidFill>
                            <a:schemeClr val="tx1"/>
                          </a:solidFill>
                          <a:latin typeface="微软雅黑"/>
                          <a:ea typeface="微软雅黑"/>
                        </a:defRPr>
                      </a:lvl1pPr>
                      <a:lvl2pPr marL="457143" algn="l" defTabSz="914286" rtl="0" eaLnBrk="1" latinLnBrk="0" hangingPunct="1">
                        <a:defRPr sz="1700" kern="1200">
                          <a:solidFill>
                            <a:schemeClr val="tx1"/>
                          </a:solidFill>
                          <a:latin typeface="微软雅黑"/>
                          <a:ea typeface="微软雅黑"/>
                        </a:defRPr>
                      </a:lvl2pPr>
                      <a:lvl3pPr marL="914286" algn="l" defTabSz="914286" rtl="0" eaLnBrk="1" latinLnBrk="0" hangingPunct="1">
                        <a:defRPr sz="1700" kern="1200">
                          <a:solidFill>
                            <a:schemeClr val="tx1"/>
                          </a:solidFill>
                          <a:latin typeface="微软雅黑"/>
                          <a:ea typeface="微软雅黑"/>
                        </a:defRPr>
                      </a:lvl3pPr>
                      <a:lvl4pPr marL="1371430" algn="l" defTabSz="914286" rtl="0" eaLnBrk="1" latinLnBrk="0" hangingPunct="1">
                        <a:defRPr sz="1700" kern="1200">
                          <a:solidFill>
                            <a:schemeClr val="tx1"/>
                          </a:solidFill>
                          <a:latin typeface="微软雅黑"/>
                          <a:ea typeface="微软雅黑"/>
                        </a:defRPr>
                      </a:lvl4pPr>
                      <a:lvl5pPr marL="1828573" algn="l" defTabSz="914286" rtl="0" eaLnBrk="1" latinLnBrk="0" hangingPunct="1">
                        <a:defRPr sz="1700" kern="1200">
                          <a:solidFill>
                            <a:schemeClr val="tx1"/>
                          </a:solidFill>
                          <a:latin typeface="微软雅黑"/>
                          <a:ea typeface="微软雅黑"/>
                        </a:defRPr>
                      </a:lvl5pPr>
                      <a:lvl6pPr marL="2285718" algn="l" defTabSz="914286" rtl="0" eaLnBrk="1" latinLnBrk="0" hangingPunct="1">
                        <a:defRPr sz="1700" kern="1200">
                          <a:solidFill>
                            <a:schemeClr val="tx1"/>
                          </a:solidFill>
                          <a:latin typeface="微软雅黑"/>
                          <a:ea typeface="微软雅黑"/>
                        </a:defRPr>
                      </a:lvl6pPr>
                      <a:lvl7pPr marL="2742861" algn="l" defTabSz="914286" rtl="0" eaLnBrk="1" latinLnBrk="0" hangingPunct="1">
                        <a:defRPr sz="1700" kern="1200">
                          <a:solidFill>
                            <a:schemeClr val="tx1"/>
                          </a:solidFill>
                          <a:latin typeface="微软雅黑"/>
                          <a:ea typeface="微软雅黑"/>
                        </a:defRPr>
                      </a:lvl7pPr>
                      <a:lvl8pPr marL="3200004" algn="l" defTabSz="914286" rtl="0" eaLnBrk="1" latinLnBrk="0" hangingPunct="1">
                        <a:defRPr sz="1700" kern="1200">
                          <a:solidFill>
                            <a:schemeClr val="tx1"/>
                          </a:solidFill>
                          <a:latin typeface="微软雅黑"/>
                          <a:ea typeface="微软雅黑"/>
                        </a:defRPr>
                      </a:lvl8pPr>
                      <a:lvl9pPr marL="3657149" algn="l" defTabSz="914286" rtl="0" eaLnBrk="1" latinLnBrk="0" hangingPunct="1">
                        <a:defRPr sz="1700" kern="1200">
                          <a:solidFill>
                            <a:schemeClr val="tx1"/>
                          </a:solidFill>
                          <a:latin typeface="微软雅黑"/>
                          <a:ea typeface="微软雅黑"/>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u="none" strike="noStrike" cap="none" normalizeH="0" baseline="0" dirty="0" smtClean="0">
                          <a:ln>
                            <a:noFill/>
                          </a:ln>
                          <a:effectLst/>
                          <a:latin typeface="Times New Roman" panose="02020603050405020304" pitchFamily="18" charset="0"/>
                          <a:cs typeface="Times New Roman" panose="02020603050405020304" pitchFamily="18" charset="0"/>
                        </a:rPr>
                        <a:t>0</a:t>
                      </a:r>
                      <a:endPar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marT="45709" marB="45709" anchor="ctr" horzOverflow="overflow">
                    <a:lnL w="12700" cmpd="sng">
                      <a:solidFill>
                        <a:srgbClr val="285301"/>
                      </a:solidFill>
                    </a:lnL>
                    <a:lnR w="12700" cmpd="sng">
                      <a:solidFill>
                        <a:srgbClr val="285301"/>
                      </a:solidFill>
                    </a:lnR>
                    <a:lnT w="12700" cmpd="sng">
                      <a:solidFill>
                        <a:srgbClr val="285301"/>
                      </a:solidFill>
                    </a:lnT>
                    <a:lnB w="12700" cmpd="sng">
                      <a:solidFill>
                        <a:srgbClr val="285301"/>
                      </a:solidFill>
                    </a:lnB>
                    <a:lnTlToBr w="12700" cmpd="sng">
                      <a:noFill/>
                      <a:prstDash val="solid"/>
                    </a:lnTlToBr>
                    <a:lnBlToTr w="12700" cmpd="sng">
                      <a:noFill/>
                      <a:prstDash val="solid"/>
                    </a:lnBlToTr>
                    <a:noFill/>
                  </a:tcPr>
                </a:tc>
              </a:tr>
              <a:tr h="396000">
                <a:tc vMerge="1">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marT="45709" marB="45709" anchor="ctr" horzOverflow="overflow"/>
                </a:tc>
                <a:tc>
                  <a:txBody>
                    <a:bodyPr/>
                    <a:lstStyle>
                      <a:lvl1pPr marL="0" algn="l" defTabSz="914286" rtl="0" eaLnBrk="1" latinLnBrk="0" hangingPunct="1">
                        <a:defRPr sz="1700" kern="1200">
                          <a:solidFill>
                            <a:schemeClr val="tx1"/>
                          </a:solidFill>
                          <a:latin typeface="微软雅黑"/>
                          <a:ea typeface="微软雅黑"/>
                        </a:defRPr>
                      </a:lvl1pPr>
                      <a:lvl2pPr marL="457143" algn="l" defTabSz="914286" rtl="0" eaLnBrk="1" latinLnBrk="0" hangingPunct="1">
                        <a:defRPr sz="1700" kern="1200">
                          <a:solidFill>
                            <a:schemeClr val="tx1"/>
                          </a:solidFill>
                          <a:latin typeface="微软雅黑"/>
                          <a:ea typeface="微软雅黑"/>
                        </a:defRPr>
                      </a:lvl2pPr>
                      <a:lvl3pPr marL="914286" algn="l" defTabSz="914286" rtl="0" eaLnBrk="1" latinLnBrk="0" hangingPunct="1">
                        <a:defRPr sz="1700" kern="1200">
                          <a:solidFill>
                            <a:schemeClr val="tx1"/>
                          </a:solidFill>
                          <a:latin typeface="微软雅黑"/>
                          <a:ea typeface="微软雅黑"/>
                        </a:defRPr>
                      </a:lvl3pPr>
                      <a:lvl4pPr marL="1371430" algn="l" defTabSz="914286" rtl="0" eaLnBrk="1" latinLnBrk="0" hangingPunct="1">
                        <a:defRPr sz="1700" kern="1200">
                          <a:solidFill>
                            <a:schemeClr val="tx1"/>
                          </a:solidFill>
                          <a:latin typeface="微软雅黑"/>
                          <a:ea typeface="微软雅黑"/>
                        </a:defRPr>
                      </a:lvl4pPr>
                      <a:lvl5pPr marL="1828573" algn="l" defTabSz="914286" rtl="0" eaLnBrk="1" latinLnBrk="0" hangingPunct="1">
                        <a:defRPr sz="1700" kern="1200">
                          <a:solidFill>
                            <a:schemeClr val="tx1"/>
                          </a:solidFill>
                          <a:latin typeface="微软雅黑"/>
                          <a:ea typeface="微软雅黑"/>
                        </a:defRPr>
                      </a:lvl5pPr>
                      <a:lvl6pPr marL="2285718" algn="l" defTabSz="914286" rtl="0" eaLnBrk="1" latinLnBrk="0" hangingPunct="1">
                        <a:defRPr sz="1700" kern="1200">
                          <a:solidFill>
                            <a:schemeClr val="tx1"/>
                          </a:solidFill>
                          <a:latin typeface="微软雅黑"/>
                          <a:ea typeface="微软雅黑"/>
                        </a:defRPr>
                      </a:lvl6pPr>
                      <a:lvl7pPr marL="2742861" algn="l" defTabSz="914286" rtl="0" eaLnBrk="1" latinLnBrk="0" hangingPunct="1">
                        <a:defRPr sz="1700" kern="1200">
                          <a:solidFill>
                            <a:schemeClr val="tx1"/>
                          </a:solidFill>
                          <a:latin typeface="微软雅黑"/>
                          <a:ea typeface="微软雅黑"/>
                        </a:defRPr>
                      </a:lvl7pPr>
                      <a:lvl8pPr marL="3200004" algn="l" defTabSz="914286" rtl="0" eaLnBrk="1" latinLnBrk="0" hangingPunct="1">
                        <a:defRPr sz="1700" kern="1200">
                          <a:solidFill>
                            <a:schemeClr val="tx1"/>
                          </a:solidFill>
                          <a:latin typeface="微软雅黑"/>
                          <a:ea typeface="微软雅黑"/>
                        </a:defRPr>
                      </a:lvl8pPr>
                      <a:lvl9pPr marL="3657149" algn="l" defTabSz="914286" rtl="0" eaLnBrk="1" latinLnBrk="0" hangingPunct="1">
                        <a:defRPr sz="1700" kern="1200">
                          <a:solidFill>
                            <a:schemeClr val="tx1"/>
                          </a:solidFill>
                          <a:latin typeface="微软雅黑"/>
                          <a:ea typeface="微软雅黑"/>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1</a:t>
                      </a:r>
                    </a:p>
                  </a:txBody>
                  <a:tcPr marT="45709" marB="45709" anchor="ctr" horzOverflow="overflow">
                    <a:lnL w="12700" cmpd="sng">
                      <a:solidFill>
                        <a:srgbClr val="285301"/>
                      </a:solidFill>
                    </a:lnL>
                    <a:lnR w="12700" cmpd="sng">
                      <a:solidFill>
                        <a:srgbClr val="285301"/>
                      </a:solidFill>
                    </a:lnR>
                    <a:lnT w="12700" cmpd="sng">
                      <a:solidFill>
                        <a:srgbClr val="285301"/>
                      </a:solidFill>
                    </a:lnT>
                    <a:lnB w="12700" cmpd="sng">
                      <a:solidFill>
                        <a:srgbClr val="285301"/>
                      </a:solidFill>
                    </a:lnB>
                    <a:lnTlToBr w="12700" cmpd="sng">
                      <a:noFill/>
                      <a:prstDash val="solid"/>
                    </a:lnTlToBr>
                    <a:lnBlToTr w="12700" cmpd="sng">
                      <a:noFill/>
                      <a:prstDash val="solid"/>
                    </a:lnBlToTr>
                    <a:noFill/>
                  </a:tcPr>
                </a:tc>
                <a:tc>
                  <a:txBody>
                    <a:bodyPr/>
                    <a:lstStyle>
                      <a:lvl1pPr marL="0" algn="l" defTabSz="914286" rtl="0" eaLnBrk="1" latinLnBrk="0" hangingPunct="1">
                        <a:defRPr sz="1700" kern="1200">
                          <a:solidFill>
                            <a:schemeClr val="tx1"/>
                          </a:solidFill>
                          <a:latin typeface="微软雅黑"/>
                          <a:ea typeface="微软雅黑"/>
                        </a:defRPr>
                      </a:lvl1pPr>
                      <a:lvl2pPr marL="457143" algn="l" defTabSz="914286" rtl="0" eaLnBrk="1" latinLnBrk="0" hangingPunct="1">
                        <a:defRPr sz="1700" kern="1200">
                          <a:solidFill>
                            <a:schemeClr val="tx1"/>
                          </a:solidFill>
                          <a:latin typeface="微软雅黑"/>
                          <a:ea typeface="微软雅黑"/>
                        </a:defRPr>
                      </a:lvl2pPr>
                      <a:lvl3pPr marL="914286" algn="l" defTabSz="914286" rtl="0" eaLnBrk="1" latinLnBrk="0" hangingPunct="1">
                        <a:defRPr sz="1700" kern="1200">
                          <a:solidFill>
                            <a:schemeClr val="tx1"/>
                          </a:solidFill>
                          <a:latin typeface="微软雅黑"/>
                          <a:ea typeface="微软雅黑"/>
                        </a:defRPr>
                      </a:lvl3pPr>
                      <a:lvl4pPr marL="1371430" algn="l" defTabSz="914286" rtl="0" eaLnBrk="1" latinLnBrk="0" hangingPunct="1">
                        <a:defRPr sz="1700" kern="1200">
                          <a:solidFill>
                            <a:schemeClr val="tx1"/>
                          </a:solidFill>
                          <a:latin typeface="微软雅黑"/>
                          <a:ea typeface="微软雅黑"/>
                        </a:defRPr>
                      </a:lvl4pPr>
                      <a:lvl5pPr marL="1828573" algn="l" defTabSz="914286" rtl="0" eaLnBrk="1" latinLnBrk="0" hangingPunct="1">
                        <a:defRPr sz="1700" kern="1200">
                          <a:solidFill>
                            <a:schemeClr val="tx1"/>
                          </a:solidFill>
                          <a:latin typeface="微软雅黑"/>
                          <a:ea typeface="微软雅黑"/>
                        </a:defRPr>
                      </a:lvl5pPr>
                      <a:lvl6pPr marL="2285718" algn="l" defTabSz="914286" rtl="0" eaLnBrk="1" latinLnBrk="0" hangingPunct="1">
                        <a:defRPr sz="1700" kern="1200">
                          <a:solidFill>
                            <a:schemeClr val="tx1"/>
                          </a:solidFill>
                          <a:latin typeface="微软雅黑"/>
                          <a:ea typeface="微软雅黑"/>
                        </a:defRPr>
                      </a:lvl6pPr>
                      <a:lvl7pPr marL="2742861" algn="l" defTabSz="914286" rtl="0" eaLnBrk="1" latinLnBrk="0" hangingPunct="1">
                        <a:defRPr sz="1700" kern="1200">
                          <a:solidFill>
                            <a:schemeClr val="tx1"/>
                          </a:solidFill>
                          <a:latin typeface="微软雅黑"/>
                          <a:ea typeface="微软雅黑"/>
                        </a:defRPr>
                      </a:lvl7pPr>
                      <a:lvl8pPr marL="3200004" algn="l" defTabSz="914286" rtl="0" eaLnBrk="1" latinLnBrk="0" hangingPunct="1">
                        <a:defRPr sz="1700" kern="1200">
                          <a:solidFill>
                            <a:schemeClr val="tx1"/>
                          </a:solidFill>
                          <a:latin typeface="微软雅黑"/>
                          <a:ea typeface="微软雅黑"/>
                        </a:defRPr>
                      </a:lvl8pPr>
                      <a:lvl9pPr marL="3657149" algn="l" defTabSz="914286" rtl="0" eaLnBrk="1" latinLnBrk="0" hangingPunct="1">
                        <a:defRPr sz="1700" kern="1200">
                          <a:solidFill>
                            <a:schemeClr val="tx1"/>
                          </a:solidFill>
                          <a:latin typeface="微软雅黑"/>
                          <a:ea typeface="微软雅黑"/>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u="none" strike="noStrike" cap="none" normalizeH="0" baseline="0" dirty="0" smtClean="0">
                          <a:ln>
                            <a:noFill/>
                          </a:ln>
                          <a:effectLst/>
                          <a:latin typeface="Times New Roman" panose="02020603050405020304" pitchFamily="18" charset="0"/>
                          <a:cs typeface="Times New Roman" panose="02020603050405020304" pitchFamily="18" charset="0"/>
                        </a:rPr>
                        <a:t>0</a:t>
                      </a:r>
                      <a:endPar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marT="45709" marB="45709" anchor="ctr" horzOverflow="overflow">
                    <a:lnL w="12700" cmpd="sng">
                      <a:solidFill>
                        <a:srgbClr val="285301"/>
                      </a:solidFill>
                    </a:lnL>
                    <a:lnR w="12700" cmpd="sng">
                      <a:solidFill>
                        <a:srgbClr val="285301"/>
                      </a:solidFill>
                    </a:lnR>
                    <a:lnT w="12700" cmpd="sng">
                      <a:solidFill>
                        <a:srgbClr val="285301"/>
                      </a:solidFill>
                    </a:lnT>
                    <a:lnB w="12700" cmpd="sng">
                      <a:solidFill>
                        <a:srgbClr val="285301"/>
                      </a:solidFill>
                    </a:lnB>
                    <a:lnTlToBr w="12700" cmpd="sng">
                      <a:noFill/>
                      <a:prstDash val="solid"/>
                    </a:lnTlToBr>
                    <a:lnBlToTr w="12700" cmpd="sng">
                      <a:noFill/>
                      <a:prstDash val="solid"/>
                    </a:lnBlToTr>
                    <a:noFill/>
                  </a:tcPr>
                </a:tc>
                <a:tc>
                  <a:txBody>
                    <a:bodyPr/>
                    <a:lstStyle>
                      <a:lvl1pPr marL="0" algn="l" defTabSz="914286" rtl="0" eaLnBrk="1" latinLnBrk="0" hangingPunct="1">
                        <a:defRPr sz="1700" kern="1200">
                          <a:solidFill>
                            <a:schemeClr val="tx1"/>
                          </a:solidFill>
                          <a:latin typeface="微软雅黑"/>
                          <a:ea typeface="微软雅黑"/>
                        </a:defRPr>
                      </a:lvl1pPr>
                      <a:lvl2pPr marL="457143" algn="l" defTabSz="914286" rtl="0" eaLnBrk="1" latinLnBrk="0" hangingPunct="1">
                        <a:defRPr sz="1700" kern="1200">
                          <a:solidFill>
                            <a:schemeClr val="tx1"/>
                          </a:solidFill>
                          <a:latin typeface="微软雅黑"/>
                          <a:ea typeface="微软雅黑"/>
                        </a:defRPr>
                      </a:lvl2pPr>
                      <a:lvl3pPr marL="914286" algn="l" defTabSz="914286" rtl="0" eaLnBrk="1" latinLnBrk="0" hangingPunct="1">
                        <a:defRPr sz="1700" kern="1200">
                          <a:solidFill>
                            <a:schemeClr val="tx1"/>
                          </a:solidFill>
                          <a:latin typeface="微软雅黑"/>
                          <a:ea typeface="微软雅黑"/>
                        </a:defRPr>
                      </a:lvl3pPr>
                      <a:lvl4pPr marL="1371430" algn="l" defTabSz="914286" rtl="0" eaLnBrk="1" latinLnBrk="0" hangingPunct="1">
                        <a:defRPr sz="1700" kern="1200">
                          <a:solidFill>
                            <a:schemeClr val="tx1"/>
                          </a:solidFill>
                          <a:latin typeface="微软雅黑"/>
                          <a:ea typeface="微软雅黑"/>
                        </a:defRPr>
                      </a:lvl4pPr>
                      <a:lvl5pPr marL="1828573" algn="l" defTabSz="914286" rtl="0" eaLnBrk="1" latinLnBrk="0" hangingPunct="1">
                        <a:defRPr sz="1700" kern="1200">
                          <a:solidFill>
                            <a:schemeClr val="tx1"/>
                          </a:solidFill>
                          <a:latin typeface="微软雅黑"/>
                          <a:ea typeface="微软雅黑"/>
                        </a:defRPr>
                      </a:lvl5pPr>
                      <a:lvl6pPr marL="2285718" algn="l" defTabSz="914286" rtl="0" eaLnBrk="1" latinLnBrk="0" hangingPunct="1">
                        <a:defRPr sz="1700" kern="1200">
                          <a:solidFill>
                            <a:schemeClr val="tx1"/>
                          </a:solidFill>
                          <a:latin typeface="微软雅黑"/>
                          <a:ea typeface="微软雅黑"/>
                        </a:defRPr>
                      </a:lvl6pPr>
                      <a:lvl7pPr marL="2742861" algn="l" defTabSz="914286" rtl="0" eaLnBrk="1" latinLnBrk="0" hangingPunct="1">
                        <a:defRPr sz="1700" kern="1200">
                          <a:solidFill>
                            <a:schemeClr val="tx1"/>
                          </a:solidFill>
                          <a:latin typeface="微软雅黑"/>
                          <a:ea typeface="微软雅黑"/>
                        </a:defRPr>
                      </a:lvl7pPr>
                      <a:lvl8pPr marL="3200004" algn="l" defTabSz="914286" rtl="0" eaLnBrk="1" latinLnBrk="0" hangingPunct="1">
                        <a:defRPr sz="1700" kern="1200">
                          <a:solidFill>
                            <a:schemeClr val="tx1"/>
                          </a:solidFill>
                          <a:latin typeface="微软雅黑"/>
                          <a:ea typeface="微软雅黑"/>
                        </a:defRPr>
                      </a:lvl8pPr>
                      <a:lvl9pPr marL="3657149" algn="l" defTabSz="914286" rtl="0" eaLnBrk="1" latinLnBrk="0" hangingPunct="1">
                        <a:defRPr sz="1700" kern="1200">
                          <a:solidFill>
                            <a:schemeClr val="tx1"/>
                          </a:solidFill>
                          <a:latin typeface="微软雅黑"/>
                          <a:ea typeface="微软雅黑"/>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0</a:t>
                      </a:r>
                    </a:p>
                  </a:txBody>
                  <a:tcPr marT="45709" marB="45709" anchor="ctr" horzOverflow="overflow">
                    <a:lnL w="12700" cmpd="sng">
                      <a:solidFill>
                        <a:srgbClr val="285301"/>
                      </a:solidFill>
                    </a:lnL>
                    <a:lnR w="12700" cmpd="sng">
                      <a:solidFill>
                        <a:srgbClr val="285301"/>
                      </a:solidFill>
                    </a:lnR>
                    <a:lnT w="12700" cmpd="sng">
                      <a:solidFill>
                        <a:srgbClr val="285301"/>
                      </a:solidFill>
                    </a:lnT>
                    <a:lnB w="12700" cmpd="sng">
                      <a:solidFill>
                        <a:srgbClr val="285301"/>
                      </a:solidFill>
                    </a:lnB>
                    <a:lnTlToBr w="12700" cmpd="sng">
                      <a:noFill/>
                      <a:prstDash val="solid"/>
                    </a:lnTlToBr>
                    <a:lnBlToTr w="12700" cmpd="sng">
                      <a:noFill/>
                      <a:prstDash val="solid"/>
                    </a:lnBlToTr>
                    <a:noFill/>
                  </a:tcPr>
                </a:tc>
                <a:tc>
                  <a:txBody>
                    <a:bodyPr/>
                    <a:lstStyle>
                      <a:lvl1pPr marL="0" algn="l" defTabSz="914286" rtl="0" eaLnBrk="1" latinLnBrk="0" hangingPunct="1">
                        <a:defRPr sz="1700" kern="1200">
                          <a:solidFill>
                            <a:schemeClr val="tx1"/>
                          </a:solidFill>
                          <a:latin typeface="微软雅黑"/>
                          <a:ea typeface="微软雅黑"/>
                        </a:defRPr>
                      </a:lvl1pPr>
                      <a:lvl2pPr marL="457143" algn="l" defTabSz="914286" rtl="0" eaLnBrk="1" latinLnBrk="0" hangingPunct="1">
                        <a:defRPr sz="1700" kern="1200">
                          <a:solidFill>
                            <a:schemeClr val="tx1"/>
                          </a:solidFill>
                          <a:latin typeface="微软雅黑"/>
                          <a:ea typeface="微软雅黑"/>
                        </a:defRPr>
                      </a:lvl2pPr>
                      <a:lvl3pPr marL="914286" algn="l" defTabSz="914286" rtl="0" eaLnBrk="1" latinLnBrk="0" hangingPunct="1">
                        <a:defRPr sz="1700" kern="1200">
                          <a:solidFill>
                            <a:schemeClr val="tx1"/>
                          </a:solidFill>
                          <a:latin typeface="微软雅黑"/>
                          <a:ea typeface="微软雅黑"/>
                        </a:defRPr>
                      </a:lvl3pPr>
                      <a:lvl4pPr marL="1371430" algn="l" defTabSz="914286" rtl="0" eaLnBrk="1" latinLnBrk="0" hangingPunct="1">
                        <a:defRPr sz="1700" kern="1200">
                          <a:solidFill>
                            <a:schemeClr val="tx1"/>
                          </a:solidFill>
                          <a:latin typeface="微软雅黑"/>
                          <a:ea typeface="微软雅黑"/>
                        </a:defRPr>
                      </a:lvl4pPr>
                      <a:lvl5pPr marL="1828573" algn="l" defTabSz="914286" rtl="0" eaLnBrk="1" latinLnBrk="0" hangingPunct="1">
                        <a:defRPr sz="1700" kern="1200">
                          <a:solidFill>
                            <a:schemeClr val="tx1"/>
                          </a:solidFill>
                          <a:latin typeface="微软雅黑"/>
                          <a:ea typeface="微软雅黑"/>
                        </a:defRPr>
                      </a:lvl5pPr>
                      <a:lvl6pPr marL="2285718" algn="l" defTabSz="914286" rtl="0" eaLnBrk="1" latinLnBrk="0" hangingPunct="1">
                        <a:defRPr sz="1700" kern="1200">
                          <a:solidFill>
                            <a:schemeClr val="tx1"/>
                          </a:solidFill>
                          <a:latin typeface="微软雅黑"/>
                          <a:ea typeface="微软雅黑"/>
                        </a:defRPr>
                      </a:lvl6pPr>
                      <a:lvl7pPr marL="2742861" algn="l" defTabSz="914286" rtl="0" eaLnBrk="1" latinLnBrk="0" hangingPunct="1">
                        <a:defRPr sz="1700" kern="1200">
                          <a:solidFill>
                            <a:schemeClr val="tx1"/>
                          </a:solidFill>
                          <a:latin typeface="微软雅黑"/>
                          <a:ea typeface="微软雅黑"/>
                        </a:defRPr>
                      </a:lvl7pPr>
                      <a:lvl8pPr marL="3200004" algn="l" defTabSz="914286" rtl="0" eaLnBrk="1" latinLnBrk="0" hangingPunct="1">
                        <a:defRPr sz="1700" kern="1200">
                          <a:solidFill>
                            <a:schemeClr val="tx1"/>
                          </a:solidFill>
                          <a:latin typeface="微软雅黑"/>
                          <a:ea typeface="微软雅黑"/>
                        </a:defRPr>
                      </a:lvl8pPr>
                      <a:lvl9pPr marL="3657149" algn="l" defTabSz="914286" rtl="0" eaLnBrk="1" latinLnBrk="0" hangingPunct="1">
                        <a:defRPr sz="1700" kern="1200">
                          <a:solidFill>
                            <a:schemeClr val="tx1"/>
                          </a:solidFill>
                          <a:latin typeface="微软雅黑"/>
                          <a:ea typeface="微软雅黑"/>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0</a:t>
                      </a:r>
                    </a:p>
                  </a:txBody>
                  <a:tcPr marT="45709" marB="45709" anchor="ctr" horzOverflow="overflow">
                    <a:lnL w="12700" cmpd="sng">
                      <a:solidFill>
                        <a:srgbClr val="285301"/>
                      </a:solidFill>
                    </a:lnL>
                    <a:lnR w="12700" cmpd="sng">
                      <a:solidFill>
                        <a:srgbClr val="285301"/>
                      </a:solidFill>
                    </a:lnR>
                    <a:lnT w="12700" cmpd="sng">
                      <a:solidFill>
                        <a:srgbClr val="285301"/>
                      </a:solidFill>
                    </a:lnT>
                    <a:lnB w="12700" cmpd="sng">
                      <a:solidFill>
                        <a:srgbClr val="285301"/>
                      </a:solidFill>
                    </a:lnB>
                    <a:lnTlToBr w="12700" cmpd="sng">
                      <a:noFill/>
                      <a:prstDash val="solid"/>
                    </a:lnTlToBr>
                    <a:lnBlToTr w="12700" cmpd="sng">
                      <a:noFill/>
                      <a:prstDash val="solid"/>
                    </a:lnBlToTr>
                    <a:noFill/>
                  </a:tcPr>
                </a:tc>
              </a:tr>
            </a:tbl>
          </a:graphicData>
        </a:graphic>
      </p:graphicFrame>
    </p:spTree>
    <p:custDataLst>
      <p:tags r:id="rId1"/>
    </p:custDataLst>
    <p:extLst>
      <p:ext uri="{BB962C8B-B14F-4D97-AF65-F5344CB8AC3E}">
        <p14:creationId xmlns:p14="http://schemas.microsoft.com/office/powerpoint/2010/main" val="10412031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a:extLst>
              <a:ext uri="{FF2B5EF4-FFF2-40B4-BE49-F238E27FC236}">
                <a16:creationId xmlns:a16="http://schemas.microsoft.com/office/drawing/2014/main" xmlns="" id="{1C79A3DF-D1DD-4DCD-BBCA-3F9A1B85B033}"/>
              </a:ext>
            </a:extLst>
          </p:cNvPr>
          <p:cNvGrpSpPr/>
          <p:nvPr/>
        </p:nvGrpSpPr>
        <p:grpSpPr>
          <a:xfrm>
            <a:off x="486158" y="312361"/>
            <a:ext cx="2601172" cy="556191"/>
            <a:chOff x="486158" y="414665"/>
            <a:chExt cx="2601172" cy="556191"/>
          </a:xfrm>
        </p:grpSpPr>
        <p:sp>
          <p:nvSpPr>
            <p:cNvPr id="23" name="矩形 22">
              <a:extLst>
                <a:ext uri="{FF2B5EF4-FFF2-40B4-BE49-F238E27FC236}">
                  <a16:creationId xmlns:a16="http://schemas.microsoft.com/office/drawing/2014/main" xmlns="" id="{D694509D-4481-4D7D-B3BE-D6D36C1F91F3}"/>
                </a:ext>
              </a:extLst>
            </p:cNvPr>
            <p:cNvSpPr/>
            <p:nvPr/>
          </p:nvSpPr>
          <p:spPr>
            <a:xfrm>
              <a:off x="1172352" y="414665"/>
              <a:ext cx="1914978" cy="523220"/>
            </a:xfrm>
            <a:prstGeom prst="rect">
              <a:avLst/>
            </a:prstGeom>
          </p:spPr>
          <p:txBody>
            <a:bodyPr wrap="square">
              <a:spAutoFit/>
            </a:bodyPr>
            <a:lstStyle/>
            <a:p>
              <a:pPr lvl="0">
                <a:defRPr/>
              </a:pPr>
              <a:r>
                <a:rPr lang="zh-CN" altLang="en-US" sz="2800" b="1" spc="300" dirty="0">
                  <a:solidFill>
                    <a:prstClr val="black">
                      <a:lumMod val="95000"/>
                      <a:lumOff val="5000"/>
                    </a:prstClr>
                  </a:solidFill>
                  <a:latin typeface="微软雅黑" panose="020B0503020204020204" pitchFamily="34" charset="-122"/>
                  <a:ea typeface="微软雅黑" panose="020B0503020204020204" pitchFamily="34" charset="-122"/>
                  <a:cs typeface="+mn-ea"/>
                  <a:sym typeface="+mn-lt"/>
                </a:rPr>
                <a:t>丢勒幻方</a:t>
              </a:r>
            </a:p>
          </p:txBody>
        </p:sp>
        <p:sp>
          <p:nvSpPr>
            <p:cNvPr id="24" name="矩形 23">
              <a:extLst>
                <a:ext uri="{FF2B5EF4-FFF2-40B4-BE49-F238E27FC236}">
                  <a16:creationId xmlns:a16="http://schemas.microsoft.com/office/drawing/2014/main" xmlns="" id="{585731C8-2130-4A42-BDC6-479492FADCAA}"/>
                </a:ext>
              </a:extLst>
            </p:cNvPr>
            <p:cNvSpPr/>
            <p:nvPr/>
          </p:nvSpPr>
          <p:spPr>
            <a:xfrm>
              <a:off x="486158" y="509191"/>
              <a:ext cx="577495" cy="461665"/>
            </a:xfrm>
            <a:prstGeom prst="rect">
              <a:avLst/>
            </a:prstGeom>
          </p:spPr>
          <p:txBody>
            <a:bodyPr wrap="square">
              <a:spAutoFit/>
            </a:bodyPr>
            <a:lstStyle/>
            <a:p>
              <a:pPr lvl="0" algn="ctr">
                <a:defRPr/>
              </a:pPr>
              <a:r>
                <a:rPr lang="en-US" altLang="zh-CN" sz="2400" b="1" dirty="0" smtClean="0">
                  <a:solidFill>
                    <a:prstClr val="white"/>
                  </a:solidFill>
                  <a:latin typeface="Times New Roman" pitchFamily="18" charset="0"/>
                  <a:ea typeface="微软雅黑" panose="020B0503020204020204" pitchFamily="34" charset="-122"/>
                  <a:cs typeface="Times New Roman" pitchFamily="18" charset="0"/>
                  <a:sym typeface="+mn-lt"/>
                </a:rPr>
                <a:t>§8</a:t>
              </a:r>
              <a:endParaRPr lang="en-US" altLang="zh-CN" sz="2400" b="1" dirty="0">
                <a:solidFill>
                  <a:prstClr val="white"/>
                </a:solidFill>
                <a:latin typeface="Times New Roman" pitchFamily="18" charset="0"/>
                <a:ea typeface="微软雅黑" panose="020B0503020204020204" pitchFamily="34" charset="-122"/>
                <a:cs typeface="Times New Roman" pitchFamily="18" charset="0"/>
                <a:sym typeface="+mn-lt"/>
              </a:endParaRPr>
            </a:p>
          </p:txBody>
        </p:sp>
      </p:grpSp>
      <p:sp>
        <p:nvSpPr>
          <p:cNvPr id="15" name="Text Box 42"/>
          <p:cNvSpPr txBox="1">
            <a:spLocks noChangeArrowheads="1"/>
          </p:cNvSpPr>
          <p:nvPr/>
        </p:nvSpPr>
        <p:spPr bwMode="auto">
          <a:xfrm>
            <a:off x="1067942" y="1156881"/>
            <a:ext cx="10297144" cy="579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algn="just" eaLnBrk="1" fontAlgn="base" hangingPunct="1">
              <a:lnSpc>
                <a:spcPct val="150000"/>
              </a:lnSpc>
              <a:spcBef>
                <a:spcPct val="50000"/>
              </a:spcBef>
              <a:spcAft>
                <a:spcPct val="0"/>
              </a:spcAft>
            </a:pPr>
            <a:r>
              <a:rPr lang="zh-CN" altLang="en-US" sz="2400" b="0" dirty="0" smtClean="0">
                <a:solidFill>
                  <a:prstClr val="black"/>
                </a:solidFill>
                <a:ea typeface="微软雅黑" panose="020B0503020204020204" pitchFamily="34" charset="-122"/>
                <a:cs typeface="Times New Roman" panose="02020603050405020304" pitchFamily="18" charset="0"/>
              </a:rPr>
              <a:t>易验证</a:t>
            </a:r>
          </a:p>
        </p:txBody>
      </p:sp>
      <p:sp>
        <p:nvSpPr>
          <p:cNvPr id="16" name="Text Box 42"/>
          <p:cNvSpPr txBox="1">
            <a:spLocks noChangeArrowheads="1"/>
          </p:cNvSpPr>
          <p:nvPr/>
        </p:nvSpPr>
        <p:spPr bwMode="auto">
          <a:xfrm>
            <a:off x="1067942" y="1789809"/>
            <a:ext cx="10297144" cy="576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algn="ctr" eaLnBrk="1" fontAlgn="base" hangingPunct="1">
              <a:lnSpc>
                <a:spcPct val="150000"/>
              </a:lnSpc>
              <a:spcBef>
                <a:spcPct val="50000"/>
              </a:spcBef>
              <a:spcAft>
                <a:spcPct val="0"/>
              </a:spcAft>
            </a:pPr>
            <a:r>
              <a:rPr lang="en-US" altLang="zh-CN" sz="2400" i="1" dirty="0" smtClean="0">
                <a:solidFill>
                  <a:prstClr val="black"/>
                </a:solidFill>
                <a:ea typeface="微软雅黑" panose="020B0503020204020204" pitchFamily="34" charset="-122"/>
                <a:cs typeface="Times New Roman" panose="02020603050405020304" pitchFamily="18" charset="0"/>
              </a:rPr>
              <a:t>Q</a:t>
            </a:r>
            <a:r>
              <a:rPr lang="en-US" altLang="zh-CN" sz="2400" b="0" baseline="-25000" dirty="0" smtClean="0">
                <a:solidFill>
                  <a:prstClr val="black"/>
                </a:solidFill>
                <a:ea typeface="微软雅黑" panose="020B0503020204020204" pitchFamily="34" charset="-122"/>
                <a:cs typeface="Times New Roman" panose="02020603050405020304" pitchFamily="18" charset="0"/>
              </a:rPr>
              <a:t>1</a:t>
            </a:r>
            <a:r>
              <a:rPr lang="en-US" altLang="zh-CN" sz="2400" b="0" dirty="0" smtClean="0">
                <a:solidFill>
                  <a:prstClr val="black"/>
                </a:solidFill>
                <a:ea typeface="微软雅黑" panose="020B0503020204020204" pitchFamily="34" charset="-122"/>
                <a:cs typeface="Times New Roman" panose="02020603050405020304" pitchFamily="18" charset="0"/>
              </a:rPr>
              <a:t>+</a:t>
            </a:r>
            <a:r>
              <a:rPr lang="en-US" altLang="zh-CN" sz="2400" i="1" dirty="0" smtClean="0">
                <a:solidFill>
                  <a:prstClr val="black"/>
                </a:solidFill>
                <a:ea typeface="微软雅黑" panose="020B0503020204020204" pitchFamily="34" charset="-122"/>
                <a:cs typeface="Times New Roman" panose="02020603050405020304" pitchFamily="18" charset="0"/>
              </a:rPr>
              <a:t>Q</a:t>
            </a:r>
            <a:r>
              <a:rPr lang="en-US" altLang="zh-CN" sz="2400" b="0" baseline="-25000" dirty="0">
                <a:solidFill>
                  <a:prstClr val="black"/>
                </a:solidFill>
                <a:ea typeface="微软雅黑" panose="020B0503020204020204" pitchFamily="34" charset="-122"/>
                <a:cs typeface="Times New Roman" panose="02020603050405020304" pitchFamily="18" charset="0"/>
              </a:rPr>
              <a:t>4</a:t>
            </a:r>
            <a:r>
              <a:rPr lang="en-US" altLang="zh-CN" sz="2400" b="0" dirty="0" smtClean="0">
                <a:solidFill>
                  <a:prstClr val="black"/>
                </a:solidFill>
                <a:ea typeface="微软雅黑" panose="020B0503020204020204" pitchFamily="34" charset="-122"/>
                <a:cs typeface="Times New Roman" panose="02020603050405020304" pitchFamily="18" charset="0"/>
              </a:rPr>
              <a:t>+</a:t>
            </a:r>
            <a:r>
              <a:rPr lang="en-US" altLang="zh-CN" sz="2400" i="1" dirty="0" smtClean="0">
                <a:solidFill>
                  <a:prstClr val="black"/>
                </a:solidFill>
                <a:ea typeface="微软雅黑" panose="020B0503020204020204" pitchFamily="34" charset="-122"/>
                <a:cs typeface="Times New Roman" panose="02020603050405020304" pitchFamily="18" charset="0"/>
              </a:rPr>
              <a:t>Q</a:t>
            </a:r>
            <a:r>
              <a:rPr lang="en-US" altLang="zh-CN" sz="2400" b="0" baseline="-25000" dirty="0">
                <a:solidFill>
                  <a:prstClr val="black"/>
                </a:solidFill>
                <a:ea typeface="微软雅黑" panose="020B0503020204020204" pitchFamily="34" charset="-122"/>
                <a:cs typeface="Times New Roman" panose="02020603050405020304" pitchFamily="18" charset="0"/>
              </a:rPr>
              <a:t>5</a:t>
            </a:r>
            <a:r>
              <a:rPr lang="en-US" altLang="zh-CN" sz="2400" b="0" dirty="0" smtClean="0">
                <a:solidFill>
                  <a:prstClr val="black"/>
                </a:solidFill>
                <a:ea typeface="微软雅黑" panose="020B0503020204020204" pitchFamily="34" charset="-122"/>
                <a:cs typeface="Times New Roman" panose="02020603050405020304" pitchFamily="18" charset="0"/>
              </a:rPr>
              <a:t>+</a:t>
            </a:r>
            <a:r>
              <a:rPr lang="en-US" altLang="zh-CN" sz="2400" i="1" dirty="0" smtClean="0">
                <a:solidFill>
                  <a:prstClr val="black"/>
                </a:solidFill>
                <a:ea typeface="微软雅黑" panose="020B0503020204020204" pitchFamily="34" charset="-122"/>
                <a:cs typeface="Times New Roman" panose="02020603050405020304" pitchFamily="18" charset="0"/>
              </a:rPr>
              <a:t>Q</a:t>
            </a:r>
            <a:r>
              <a:rPr lang="en-US" altLang="zh-CN" sz="2400" b="0" baseline="-25000" dirty="0">
                <a:solidFill>
                  <a:prstClr val="black"/>
                </a:solidFill>
                <a:ea typeface="微软雅黑" panose="020B0503020204020204" pitchFamily="34" charset="-122"/>
                <a:cs typeface="Times New Roman" panose="02020603050405020304" pitchFamily="18" charset="0"/>
              </a:rPr>
              <a:t>8</a:t>
            </a:r>
            <a:r>
              <a:rPr lang="en-US" altLang="zh-CN" sz="2400" b="0" dirty="0" smtClean="0">
                <a:solidFill>
                  <a:prstClr val="black"/>
                </a:solidFill>
                <a:latin typeface="宋体"/>
                <a:ea typeface="宋体"/>
                <a:cs typeface="Times New Roman" panose="02020603050405020304" pitchFamily="18" charset="0"/>
              </a:rPr>
              <a:t>-</a:t>
            </a:r>
            <a:r>
              <a:rPr lang="en-US" altLang="zh-CN" sz="2400" i="1" dirty="0" smtClean="0">
                <a:solidFill>
                  <a:prstClr val="black"/>
                </a:solidFill>
                <a:ea typeface="微软雅黑" panose="020B0503020204020204" pitchFamily="34" charset="-122"/>
                <a:cs typeface="Times New Roman" panose="02020603050405020304" pitchFamily="18" charset="0"/>
              </a:rPr>
              <a:t>Q</a:t>
            </a:r>
            <a:r>
              <a:rPr lang="en-US" altLang="zh-CN" sz="2400" b="0" baseline="-25000" dirty="0">
                <a:solidFill>
                  <a:prstClr val="black"/>
                </a:solidFill>
                <a:ea typeface="微软雅黑" panose="020B0503020204020204" pitchFamily="34" charset="-122"/>
                <a:cs typeface="Times New Roman" panose="02020603050405020304" pitchFamily="18" charset="0"/>
              </a:rPr>
              <a:t>2</a:t>
            </a:r>
            <a:r>
              <a:rPr lang="en-US" altLang="zh-CN" sz="2400" b="0" dirty="0" smtClean="0">
                <a:solidFill>
                  <a:prstClr val="black"/>
                </a:solidFill>
                <a:latin typeface="宋体"/>
                <a:ea typeface="宋体"/>
                <a:cs typeface="Times New Roman" panose="02020603050405020304" pitchFamily="18" charset="0"/>
              </a:rPr>
              <a:t>-</a:t>
            </a:r>
            <a:r>
              <a:rPr lang="en-US" altLang="zh-CN" sz="2400" i="1" dirty="0" smtClean="0">
                <a:solidFill>
                  <a:prstClr val="black"/>
                </a:solidFill>
                <a:ea typeface="微软雅黑" panose="020B0503020204020204" pitchFamily="34" charset="-122"/>
                <a:cs typeface="Times New Roman" panose="02020603050405020304" pitchFamily="18" charset="0"/>
              </a:rPr>
              <a:t>Q</a:t>
            </a:r>
            <a:r>
              <a:rPr lang="en-US" altLang="zh-CN" sz="2400" b="0" baseline="-25000" dirty="0">
                <a:solidFill>
                  <a:prstClr val="black"/>
                </a:solidFill>
                <a:ea typeface="微软雅黑" panose="020B0503020204020204" pitchFamily="34" charset="-122"/>
                <a:cs typeface="Times New Roman" panose="02020603050405020304" pitchFamily="18" charset="0"/>
              </a:rPr>
              <a:t>3</a:t>
            </a:r>
            <a:r>
              <a:rPr lang="en-US" altLang="zh-CN" sz="2400" b="0" dirty="0" smtClean="0">
                <a:solidFill>
                  <a:prstClr val="black"/>
                </a:solidFill>
                <a:latin typeface="宋体"/>
                <a:ea typeface="宋体"/>
                <a:cs typeface="Times New Roman" panose="02020603050405020304" pitchFamily="18" charset="0"/>
              </a:rPr>
              <a:t>-</a:t>
            </a:r>
            <a:r>
              <a:rPr lang="en-US" altLang="zh-CN" sz="2400" i="1" dirty="0" smtClean="0">
                <a:solidFill>
                  <a:prstClr val="black"/>
                </a:solidFill>
                <a:ea typeface="微软雅黑" panose="020B0503020204020204" pitchFamily="34" charset="-122"/>
                <a:cs typeface="Times New Roman" panose="02020603050405020304" pitchFamily="18" charset="0"/>
              </a:rPr>
              <a:t>Q</a:t>
            </a:r>
            <a:r>
              <a:rPr lang="en-US" altLang="zh-CN" sz="2400" b="0" baseline="-25000" dirty="0">
                <a:solidFill>
                  <a:prstClr val="black"/>
                </a:solidFill>
                <a:ea typeface="微软雅黑" panose="020B0503020204020204" pitchFamily="34" charset="-122"/>
                <a:cs typeface="Times New Roman" panose="02020603050405020304" pitchFamily="18" charset="0"/>
              </a:rPr>
              <a:t>6</a:t>
            </a:r>
            <a:r>
              <a:rPr lang="en-US" altLang="zh-CN" sz="2400" b="0" dirty="0" smtClean="0">
                <a:solidFill>
                  <a:prstClr val="black"/>
                </a:solidFill>
                <a:latin typeface="宋体"/>
                <a:ea typeface="宋体"/>
                <a:cs typeface="Times New Roman" panose="02020603050405020304" pitchFamily="18" charset="0"/>
              </a:rPr>
              <a:t>-</a:t>
            </a:r>
            <a:r>
              <a:rPr lang="en-US" altLang="zh-CN" sz="2400" i="1" dirty="0" smtClean="0">
                <a:solidFill>
                  <a:prstClr val="black"/>
                </a:solidFill>
                <a:ea typeface="微软雅黑" panose="020B0503020204020204" pitchFamily="34" charset="-122"/>
                <a:cs typeface="Times New Roman" panose="02020603050405020304" pitchFamily="18" charset="0"/>
              </a:rPr>
              <a:t>Q</a:t>
            </a:r>
            <a:r>
              <a:rPr lang="en-US" altLang="zh-CN" sz="2400" b="0" baseline="-25000" dirty="0">
                <a:solidFill>
                  <a:prstClr val="black"/>
                </a:solidFill>
                <a:ea typeface="微软雅黑" panose="020B0503020204020204" pitchFamily="34" charset="-122"/>
                <a:cs typeface="Times New Roman" panose="02020603050405020304" pitchFamily="18" charset="0"/>
              </a:rPr>
              <a:t>7</a:t>
            </a:r>
            <a:r>
              <a:rPr lang="en-US" altLang="zh-CN" sz="2400" b="0" dirty="0" smtClean="0">
                <a:solidFill>
                  <a:prstClr val="black"/>
                </a:solidFill>
                <a:ea typeface="微软雅黑" panose="020B0503020204020204" pitchFamily="34" charset="-122"/>
                <a:cs typeface="Times New Roman" panose="02020603050405020304" pitchFamily="18" charset="0"/>
              </a:rPr>
              <a:t>=</a:t>
            </a:r>
            <a:r>
              <a:rPr lang="en-US" altLang="zh-CN" sz="2400" i="1" dirty="0" smtClean="0">
                <a:solidFill>
                  <a:prstClr val="black"/>
                </a:solidFill>
                <a:ea typeface="微软雅黑" panose="020B0503020204020204" pitchFamily="34" charset="-122"/>
                <a:cs typeface="Times New Roman" panose="02020603050405020304" pitchFamily="18" charset="0"/>
              </a:rPr>
              <a:t>O</a:t>
            </a:r>
            <a:endParaRPr lang="zh-CN" altLang="en-US" sz="2400" i="1" dirty="0" smtClean="0">
              <a:solidFill>
                <a:prstClr val="black"/>
              </a:solidFill>
              <a:ea typeface="微软雅黑" panose="020B0503020204020204" pitchFamily="34" charset="-122"/>
              <a:cs typeface="Times New Roman" panose="02020603050405020304" pitchFamily="18" charset="0"/>
            </a:endParaRPr>
          </a:p>
        </p:txBody>
      </p:sp>
      <p:sp>
        <p:nvSpPr>
          <p:cNvPr id="17" name="Text Box 42"/>
          <p:cNvSpPr txBox="1">
            <a:spLocks noChangeArrowheads="1"/>
          </p:cNvSpPr>
          <p:nvPr/>
        </p:nvSpPr>
        <p:spPr bwMode="auto">
          <a:xfrm>
            <a:off x="1067942" y="2745858"/>
            <a:ext cx="1029714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algn="just" eaLnBrk="1" fontAlgn="base" hangingPunct="1">
              <a:lnSpc>
                <a:spcPct val="150000"/>
              </a:lnSpc>
              <a:spcBef>
                <a:spcPct val="50000"/>
              </a:spcBef>
              <a:spcAft>
                <a:spcPct val="0"/>
              </a:spcAft>
            </a:pPr>
            <a:r>
              <a:rPr lang="zh-CN" altLang="en-US" sz="2400" b="0" dirty="0" smtClean="0">
                <a:solidFill>
                  <a:prstClr val="black"/>
                </a:solidFill>
                <a:ea typeface="微软雅黑" panose="020B0503020204020204" pitchFamily="34" charset="-122"/>
                <a:cs typeface="Times New Roman" panose="02020603050405020304" pitchFamily="18" charset="0"/>
              </a:rPr>
              <a:t>因此 </a:t>
            </a:r>
            <a:r>
              <a:rPr lang="en-US" altLang="zh-CN" sz="2400" i="1" dirty="0" smtClean="0">
                <a:solidFill>
                  <a:prstClr val="black"/>
                </a:solidFill>
                <a:ea typeface="微软雅黑" panose="020B0503020204020204" pitchFamily="34" charset="-122"/>
                <a:cs typeface="Times New Roman" panose="02020603050405020304" pitchFamily="18" charset="0"/>
              </a:rPr>
              <a:t>Q</a:t>
            </a:r>
            <a:r>
              <a:rPr lang="en-US" altLang="zh-CN" sz="2400" b="0" baseline="-25000" dirty="0" smtClean="0">
                <a:solidFill>
                  <a:prstClr val="black"/>
                </a:solidFill>
                <a:ea typeface="微软雅黑" panose="020B0503020204020204" pitchFamily="34" charset="-122"/>
                <a:cs typeface="Times New Roman" panose="02020603050405020304" pitchFamily="18" charset="0"/>
              </a:rPr>
              <a:t>1</a:t>
            </a:r>
            <a:r>
              <a:rPr lang="zh-CN" altLang="en-US" sz="2400" b="0" dirty="0">
                <a:solidFill>
                  <a:prstClr val="black"/>
                </a:solidFill>
                <a:ea typeface="微软雅黑" panose="020B0503020204020204" pitchFamily="34" charset="-122"/>
                <a:cs typeface="Times New Roman" panose="02020603050405020304" pitchFamily="18" charset="0"/>
              </a:rPr>
              <a:t>，</a:t>
            </a:r>
            <a:r>
              <a:rPr lang="en-US" altLang="zh-CN" sz="2400" i="1" dirty="0" smtClean="0">
                <a:solidFill>
                  <a:prstClr val="black"/>
                </a:solidFill>
                <a:ea typeface="微软雅黑" panose="020B0503020204020204" pitchFamily="34" charset="-122"/>
                <a:cs typeface="Times New Roman" panose="02020603050405020304" pitchFamily="18" charset="0"/>
              </a:rPr>
              <a:t>Q</a:t>
            </a:r>
            <a:r>
              <a:rPr lang="en-US" altLang="zh-CN" sz="2400" b="0" baseline="-25000" dirty="0">
                <a:solidFill>
                  <a:prstClr val="black"/>
                </a:solidFill>
                <a:ea typeface="微软雅黑" panose="020B0503020204020204" pitchFamily="34" charset="-122"/>
                <a:cs typeface="Times New Roman" panose="02020603050405020304" pitchFamily="18" charset="0"/>
              </a:rPr>
              <a:t>2</a:t>
            </a:r>
            <a:r>
              <a:rPr lang="zh-CN" altLang="en-US" sz="2400" b="0" dirty="0">
                <a:solidFill>
                  <a:prstClr val="black"/>
                </a:solidFill>
                <a:ea typeface="微软雅黑" panose="020B0503020204020204" pitchFamily="34" charset="-122"/>
                <a:cs typeface="Times New Roman" panose="02020603050405020304" pitchFamily="18" charset="0"/>
              </a:rPr>
              <a:t>，</a:t>
            </a:r>
            <a:r>
              <a:rPr lang="en-US" altLang="zh-CN" sz="2400" b="0" dirty="0">
                <a:solidFill>
                  <a:prstClr val="black"/>
                </a:solidFill>
                <a:latin typeface="宋体"/>
                <a:ea typeface="宋体"/>
                <a:cs typeface="Times New Roman" panose="02020603050405020304" pitchFamily="18" charset="0"/>
              </a:rPr>
              <a:t>…</a:t>
            </a:r>
            <a:r>
              <a:rPr lang="zh-CN" altLang="en-US" sz="2400" b="0" dirty="0">
                <a:solidFill>
                  <a:prstClr val="black"/>
                </a:solidFill>
                <a:ea typeface="微软雅黑" panose="020B0503020204020204" pitchFamily="34" charset="-122"/>
                <a:cs typeface="Times New Roman" panose="02020603050405020304" pitchFamily="18" charset="0"/>
              </a:rPr>
              <a:t>，</a:t>
            </a:r>
            <a:r>
              <a:rPr lang="en-US" altLang="zh-CN" sz="2400" i="1" dirty="0" smtClean="0">
                <a:solidFill>
                  <a:prstClr val="black"/>
                </a:solidFill>
                <a:ea typeface="微软雅黑" panose="020B0503020204020204" pitchFamily="34" charset="-122"/>
                <a:cs typeface="Times New Roman" panose="02020603050405020304" pitchFamily="18" charset="0"/>
              </a:rPr>
              <a:t>Q</a:t>
            </a:r>
            <a:r>
              <a:rPr lang="en-US" altLang="zh-CN" sz="2400" b="0" baseline="-25000" dirty="0" smtClean="0">
                <a:solidFill>
                  <a:prstClr val="black"/>
                </a:solidFill>
                <a:ea typeface="微软雅黑" panose="020B0503020204020204" pitchFamily="34" charset="-122"/>
                <a:cs typeface="Times New Roman" panose="02020603050405020304" pitchFamily="18" charset="0"/>
              </a:rPr>
              <a:t>8 </a:t>
            </a:r>
            <a:r>
              <a:rPr lang="zh-CN" altLang="en-US" sz="2400" b="0" dirty="0" smtClean="0">
                <a:solidFill>
                  <a:prstClr val="black"/>
                </a:solidFill>
                <a:ea typeface="微软雅黑" panose="020B0503020204020204" pitchFamily="34" charset="-122"/>
                <a:cs typeface="Times New Roman" panose="02020603050405020304" pitchFamily="18" charset="0"/>
              </a:rPr>
              <a:t>是</a:t>
            </a:r>
            <a:r>
              <a:rPr lang="zh-CN" altLang="en-US" sz="2400" b="0" dirty="0">
                <a:solidFill>
                  <a:prstClr val="black"/>
                </a:solidFill>
                <a:ea typeface="微软雅黑" panose="020B0503020204020204" pitchFamily="34" charset="-122"/>
                <a:cs typeface="Times New Roman" panose="02020603050405020304" pitchFamily="18" charset="0"/>
              </a:rPr>
              <a:t>线性相关</a:t>
            </a:r>
            <a:r>
              <a:rPr lang="zh-CN" altLang="en-US" sz="2400" b="0" dirty="0" smtClean="0">
                <a:solidFill>
                  <a:prstClr val="black"/>
                </a:solidFill>
                <a:ea typeface="微软雅黑" panose="020B0503020204020204" pitchFamily="34" charset="-122"/>
                <a:cs typeface="Times New Roman" panose="02020603050405020304" pitchFamily="18" charset="0"/>
              </a:rPr>
              <a:t>的。</a:t>
            </a:r>
          </a:p>
        </p:txBody>
      </p:sp>
      <p:graphicFrame>
        <p:nvGraphicFramePr>
          <p:cNvPr id="18" name="Group 147"/>
          <p:cNvGraphicFramePr>
            <a:graphicFrameLocks noGrp="1"/>
          </p:cNvGraphicFramePr>
          <p:nvPr>
            <p:extLst>
              <p:ext uri="{D42A27DB-BD31-4B8C-83A1-F6EECF244321}">
                <p14:modId xmlns:p14="http://schemas.microsoft.com/office/powerpoint/2010/main" val="1657629354"/>
              </p:ext>
            </p:extLst>
          </p:nvPr>
        </p:nvGraphicFramePr>
        <p:xfrm>
          <a:off x="3228182" y="4686890"/>
          <a:ext cx="5644845" cy="1584872"/>
        </p:xfrm>
        <a:graphic>
          <a:graphicData uri="http://schemas.openxmlformats.org/drawingml/2006/table">
            <a:tbl>
              <a:tblPr/>
              <a:tblGrid>
                <a:gridCol w="864000"/>
                <a:gridCol w="864000"/>
                <a:gridCol w="864000"/>
                <a:gridCol w="864000"/>
                <a:gridCol w="316845"/>
                <a:gridCol w="468000"/>
                <a:gridCol w="468000"/>
                <a:gridCol w="468000"/>
                <a:gridCol w="468000"/>
              </a:tblGrid>
              <a:tr h="396000">
                <a:tc>
                  <a:txBody>
                    <a:bodyPr/>
                    <a:lstStyle>
                      <a:lvl1pPr marL="0" algn="l" defTabSz="914286" rtl="0" eaLnBrk="1" latinLnBrk="0" hangingPunct="1">
                        <a:defRPr sz="1700" kern="1200">
                          <a:solidFill>
                            <a:schemeClr val="tx1"/>
                          </a:solidFill>
                          <a:latin typeface="微软雅黑"/>
                          <a:ea typeface="微软雅黑"/>
                        </a:defRPr>
                      </a:lvl1pPr>
                      <a:lvl2pPr marL="457143" algn="l" defTabSz="914286" rtl="0" eaLnBrk="1" latinLnBrk="0" hangingPunct="1">
                        <a:defRPr sz="1700" kern="1200">
                          <a:solidFill>
                            <a:schemeClr val="tx1"/>
                          </a:solidFill>
                          <a:latin typeface="微软雅黑"/>
                          <a:ea typeface="微软雅黑"/>
                        </a:defRPr>
                      </a:lvl2pPr>
                      <a:lvl3pPr marL="914286" algn="l" defTabSz="914286" rtl="0" eaLnBrk="1" latinLnBrk="0" hangingPunct="1">
                        <a:defRPr sz="1700" kern="1200">
                          <a:solidFill>
                            <a:schemeClr val="tx1"/>
                          </a:solidFill>
                          <a:latin typeface="微软雅黑"/>
                          <a:ea typeface="微软雅黑"/>
                        </a:defRPr>
                      </a:lvl3pPr>
                      <a:lvl4pPr marL="1371430" algn="l" defTabSz="914286" rtl="0" eaLnBrk="1" latinLnBrk="0" hangingPunct="1">
                        <a:defRPr sz="1700" kern="1200">
                          <a:solidFill>
                            <a:schemeClr val="tx1"/>
                          </a:solidFill>
                          <a:latin typeface="微软雅黑"/>
                          <a:ea typeface="微软雅黑"/>
                        </a:defRPr>
                      </a:lvl4pPr>
                      <a:lvl5pPr marL="1828573" algn="l" defTabSz="914286" rtl="0" eaLnBrk="1" latinLnBrk="0" hangingPunct="1">
                        <a:defRPr sz="1700" kern="1200">
                          <a:solidFill>
                            <a:schemeClr val="tx1"/>
                          </a:solidFill>
                          <a:latin typeface="微软雅黑"/>
                          <a:ea typeface="微软雅黑"/>
                        </a:defRPr>
                      </a:lvl5pPr>
                      <a:lvl6pPr marL="2285718" algn="l" defTabSz="914286" rtl="0" eaLnBrk="1" latinLnBrk="0" hangingPunct="1">
                        <a:defRPr sz="1700" kern="1200">
                          <a:solidFill>
                            <a:schemeClr val="tx1"/>
                          </a:solidFill>
                          <a:latin typeface="微软雅黑"/>
                          <a:ea typeface="微软雅黑"/>
                        </a:defRPr>
                      </a:lvl6pPr>
                      <a:lvl7pPr marL="2742861" algn="l" defTabSz="914286" rtl="0" eaLnBrk="1" latinLnBrk="0" hangingPunct="1">
                        <a:defRPr sz="1700" kern="1200">
                          <a:solidFill>
                            <a:schemeClr val="tx1"/>
                          </a:solidFill>
                          <a:latin typeface="微软雅黑"/>
                          <a:ea typeface="微软雅黑"/>
                        </a:defRPr>
                      </a:lvl7pPr>
                      <a:lvl8pPr marL="3200004" algn="l" defTabSz="914286" rtl="0" eaLnBrk="1" latinLnBrk="0" hangingPunct="1">
                        <a:defRPr sz="1700" kern="1200">
                          <a:solidFill>
                            <a:schemeClr val="tx1"/>
                          </a:solidFill>
                          <a:latin typeface="微软雅黑"/>
                          <a:ea typeface="微软雅黑"/>
                        </a:defRPr>
                      </a:lvl8pPr>
                      <a:lvl9pPr marL="3657149" algn="l" defTabSz="914286" rtl="0" eaLnBrk="1" latinLnBrk="0" hangingPunct="1">
                        <a:defRPr sz="1700" kern="1200">
                          <a:solidFill>
                            <a:schemeClr val="tx1"/>
                          </a:solidFill>
                          <a:latin typeface="微软雅黑"/>
                          <a:ea typeface="微软雅黑"/>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1" u="none" strike="noStrike" cap="none" normalizeH="0" baseline="0" dirty="0" smtClean="0">
                          <a:ln>
                            <a:noFill/>
                          </a:ln>
                          <a:solidFill>
                            <a:schemeClr val="tx1"/>
                          </a:solidFill>
                          <a:effectLst/>
                          <a:latin typeface="Times New Roman" panose="02020603050405020304" pitchFamily="18" charset="0"/>
                          <a:ea typeface="微软雅黑"/>
                          <a:cs typeface="Times New Roman" panose="02020603050405020304" pitchFamily="18" charset="0"/>
                        </a:rPr>
                        <a:t>r</a:t>
                      </a:r>
                      <a:r>
                        <a:rPr kumimoji="0" lang="en-US" altLang="zh-CN" sz="2000" b="0" i="0" u="none" strike="noStrike" cap="none" normalizeH="0" baseline="-25000" dirty="0" smtClean="0">
                          <a:ln>
                            <a:noFill/>
                          </a:ln>
                          <a:solidFill>
                            <a:schemeClr val="tx1"/>
                          </a:solidFill>
                          <a:effectLst/>
                          <a:latin typeface="Times New Roman" panose="02020603050405020304" pitchFamily="18" charset="0"/>
                          <a:ea typeface="微软雅黑"/>
                          <a:cs typeface="Times New Roman" panose="02020603050405020304" pitchFamily="18" charset="0"/>
                        </a:rPr>
                        <a:t>1</a:t>
                      </a:r>
                      <a:r>
                        <a:rPr kumimoji="0" lang="en-US" altLang="zh-CN" sz="2000" b="0" i="0" u="none" strike="noStrike" cap="none" normalizeH="0" baseline="0" dirty="0" smtClean="0">
                          <a:ln>
                            <a:noFill/>
                          </a:ln>
                          <a:solidFill>
                            <a:schemeClr val="tx1"/>
                          </a:solidFill>
                          <a:effectLst/>
                          <a:latin typeface="Times New Roman" panose="02020603050405020304" pitchFamily="18" charset="0"/>
                          <a:ea typeface="微软雅黑"/>
                          <a:cs typeface="Times New Roman" panose="02020603050405020304" pitchFamily="18" charset="0"/>
                        </a:rPr>
                        <a:t>+</a:t>
                      </a:r>
                      <a:r>
                        <a:rPr kumimoji="0" lang="en-US" altLang="zh-CN" sz="2000" b="0" i="1" u="none" strike="noStrike" cap="none" normalizeH="0" baseline="0" dirty="0" smtClean="0">
                          <a:ln>
                            <a:noFill/>
                          </a:ln>
                          <a:solidFill>
                            <a:schemeClr val="tx1"/>
                          </a:solidFill>
                          <a:effectLst/>
                          <a:latin typeface="Times New Roman" panose="02020603050405020304" pitchFamily="18" charset="0"/>
                          <a:ea typeface="微软雅黑"/>
                          <a:cs typeface="Times New Roman" panose="02020603050405020304" pitchFamily="18" charset="0"/>
                        </a:rPr>
                        <a:t>r</a:t>
                      </a:r>
                      <a:r>
                        <a:rPr kumimoji="0" lang="en-US" altLang="zh-CN" sz="2000" b="0" i="0" u="none" strike="noStrike" kern="1200" cap="none" normalizeH="0" baseline="-25000" dirty="0" smtClean="0">
                          <a:ln>
                            <a:noFill/>
                          </a:ln>
                          <a:solidFill>
                            <a:schemeClr val="tx1"/>
                          </a:solidFill>
                          <a:effectLst/>
                          <a:latin typeface="Times New Roman" panose="02020603050405020304" pitchFamily="18" charset="0"/>
                          <a:ea typeface="微软雅黑"/>
                          <a:cs typeface="Times New Roman" panose="02020603050405020304" pitchFamily="18" charset="0"/>
                        </a:rPr>
                        <a:t>2</a:t>
                      </a:r>
                    </a:p>
                  </a:txBody>
                  <a:tcPr marT="45709" marB="45709" anchor="ctr" horzOverflow="overflow">
                    <a:lnL w="12700" cmpd="sng">
                      <a:solidFill>
                        <a:srgbClr val="285301"/>
                      </a:solidFill>
                    </a:lnL>
                    <a:lnR w="12700" cmpd="sng">
                      <a:solidFill>
                        <a:srgbClr val="285301"/>
                      </a:solidFill>
                    </a:lnR>
                    <a:lnT w="12700" cmpd="sng">
                      <a:solidFill>
                        <a:srgbClr val="285301"/>
                      </a:solidFill>
                    </a:lnT>
                    <a:lnB w="12700" cmpd="sng">
                      <a:solidFill>
                        <a:srgbClr val="285301"/>
                      </a:solidFill>
                    </a:lnB>
                    <a:lnTlToBr w="12700" cmpd="sng">
                      <a:noFill/>
                      <a:prstDash val="solid"/>
                    </a:lnTlToBr>
                    <a:lnBlToTr w="12700" cmpd="sng">
                      <a:noFill/>
                      <a:prstDash val="solid"/>
                    </a:lnBlToTr>
                    <a:noFill/>
                  </a:tcPr>
                </a:tc>
                <a:tc>
                  <a:txBody>
                    <a:bodyPr/>
                    <a:lstStyle>
                      <a:lvl1pPr marL="0" algn="l" defTabSz="914286" rtl="0" eaLnBrk="1" latinLnBrk="0" hangingPunct="1">
                        <a:defRPr sz="1700" kern="1200">
                          <a:solidFill>
                            <a:schemeClr val="tx1"/>
                          </a:solidFill>
                          <a:latin typeface="微软雅黑"/>
                          <a:ea typeface="微软雅黑"/>
                        </a:defRPr>
                      </a:lvl1pPr>
                      <a:lvl2pPr marL="457143" algn="l" defTabSz="914286" rtl="0" eaLnBrk="1" latinLnBrk="0" hangingPunct="1">
                        <a:defRPr sz="1700" kern="1200">
                          <a:solidFill>
                            <a:schemeClr val="tx1"/>
                          </a:solidFill>
                          <a:latin typeface="微软雅黑"/>
                          <a:ea typeface="微软雅黑"/>
                        </a:defRPr>
                      </a:lvl2pPr>
                      <a:lvl3pPr marL="914286" algn="l" defTabSz="914286" rtl="0" eaLnBrk="1" latinLnBrk="0" hangingPunct="1">
                        <a:defRPr sz="1700" kern="1200">
                          <a:solidFill>
                            <a:schemeClr val="tx1"/>
                          </a:solidFill>
                          <a:latin typeface="微软雅黑"/>
                          <a:ea typeface="微软雅黑"/>
                        </a:defRPr>
                      </a:lvl3pPr>
                      <a:lvl4pPr marL="1371430" algn="l" defTabSz="914286" rtl="0" eaLnBrk="1" latinLnBrk="0" hangingPunct="1">
                        <a:defRPr sz="1700" kern="1200">
                          <a:solidFill>
                            <a:schemeClr val="tx1"/>
                          </a:solidFill>
                          <a:latin typeface="微软雅黑"/>
                          <a:ea typeface="微软雅黑"/>
                        </a:defRPr>
                      </a:lvl4pPr>
                      <a:lvl5pPr marL="1828573" algn="l" defTabSz="914286" rtl="0" eaLnBrk="1" latinLnBrk="0" hangingPunct="1">
                        <a:defRPr sz="1700" kern="1200">
                          <a:solidFill>
                            <a:schemeClr val="tx1"/>
                          </a:solidFill>
                          <a:latin typeface="微软雅黑"/>
                          <a:ea typeface="微软雅黑"/>
                        </a:defRPr>
                      </a:lvl5pPr>
                      <a:lvl6pPr marL="2285718" algn="l" defTabSz="914286" rtl="0" eaLnBrk="1" latinLnBrk="0" hangingPunct="1">
                        <a:defRPr sz="1700" kern="1200">
                          <a:solidFill>
                            <a:schemeClr val="tx1"/>
                          </a:solidFill>
                          <a:latin typeface="微软雅黑"/>
                          <a:ea typeface="微软雅黑"/>
                        </a:defRPr>
                      </a:lvl6pPr>
                      <a:lvl7pPr marL="2742861" algn="l" defTabSz="914286" rtl="0" eaLnBrk="1" latinLnBrk="0" hangingPunct="1">
                        <a:defRPr sz="1700" kern="1200">
                          <a:solidFill>
                            <a:schemeClr val="tx1"/>
                          </a:solidFill>
                          <a:latin typeface="微软雅黑"/>
                          <a:ea typeface="微软雅黑"/>
                        </a:defRPr>
                      </a:lvl7pPr>
                      <a:lvl8pPr marL="3200004" algn="l" defTabSz="914286" rtl="0" eaLnBrk="1" latinLnBrk="0" hangingPunct="1">
                        <a:defRPr sz="1700" kern="1200">
                          <a:solidFill>
                            <a:schemeClr val="tx1"/>
                          </a:solidFill>
                          <a:latin typeface="微软雅黑"/>
                          <a:ea typeface="微软雅黑"/>
                        </a:defRPr>
                      </a:lvl8pPr>
                      <a:lvl9pPr marL="3657149" algn="l" defTabSz="914286" rtl="0" eaLnBrk="1" latinLnBrk="0" hangingPunct="1">
                        <a:defRPr sz="1700" kern="1200">
                          <a:solidFill>
                            <a:schemeClr val="tx1"/>
                          </a:solidFill>
                          <a:latin typeface="微软雅黑"/>
                          <a:ea typeface="微软雅黑"/>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1" u="none" strike="noStrike" cap="none" normalizeH="0" baseline="0" dirty="0" smtClean="0">
                          <a:ln>
                            <a:noFill/>
                          </a:ln>
                          <a:solidFill>
                            <a:schemeClr val="tx1"/>
                          </a:solidFill>
                          <a:effectLst/>
                          <a:latin typeface="Times New Roman" panose="02020603050405020304" pitchFamily="18" charset="0"/>
                          <a:ea typeface="微软雅黑"/>
                          <a:cs typeface="Times New Roman" panose="02020603050405020304" pitchFamily="18" charset="0"/>
                        </a:rPr>
                        <a:t>r</a:t>
                      </a:r>
                      <a:r>
                        <a:rPr kumimoji="0" lang="en-US" altLang="zh-CN" sz="2000" b="0" i="0" u="none" strike="noStrike" kern="1200" cap="none" normalizeH="0" baseline="-25000" dirty="0" smtClean="0">
                          <a:ln>
                            <a:noFill/>
                          </a:ln>
                          <a:solidFill>
                            <a:schemeClr val="tx1"/>
                          </a:solidFill>
                          <a:effectLst/>
                          <a:latin typeface="Times New Roman" panose="02020603050405020304" pitchFamily="18" charset="0"/>
                          <a:ea typeface="微软雅黑"/>
                          <a:cs typeface="Times New Roman" panose="02020603050405020304" pitchFamily="18" charset="0"/>
                        </a:rPr>
                        <a:t>6</a:t>
                      </a:r>
                    </a:p>
                  </a:txBody>
                  <a:tcPr marT="45709" marB="45709" anchor="ctr" horzOverflow="overflow">
                    <a:lnL w="12700" cmpd="sng">
                      <a:solidFill>
                        <a:srgbClr val="285301"/>
                      </a:solidFill>
                    </a:lnL>
                    <a:lnR w="12700" cmpd="sng">
                      <a:solidFill>
                        <a:srgbClr val="285301"/>
                      </a:solidFill>
                    </a:lnR>
                    <a:lnT w="12700" cmpd="sng">
                      <a:solidFill>
                        <a:srgbClr val="285301"/>
                      </a:solidFill>
                    </a:lnT>
                    <a:lnB w="12700" cmpd="sng">
                      <a:solidFill>
                        <a:srgbClr val="285301"/>
                      </a:solidFill>
                    </a:lnB>
                    <a:lnTlToBr w="12700" cmpd="sng">
                      <a:noFill/>
                      <a:prstDash val="solid"/>
                    </a:lnTlToBr>
                    <a:lnBlToTr w="12700" cmpd="sng">
                      <a:noFill/>
                      <a:prstDash val="solid"/>
                    </a:lnBlToTr>
                    <a:noFill/>
                  </a:tcPr>
                </a:tc>
                <a:tc>
                  <a:txBody>
                    <a:bodyPr/>
                    <a:lstStyle>
                      <a:lvl1pPr marL="0" algn="l" defTabSz="914286" rtl="0" eaLnBrk="1" latinLnBrk="0" hangingPunct="1">
                        <a:defRPr sz="1700" kern="1200">
                          <a:solidFill>
                            <a:schemeClr val="tx1"/>
                          </a:solidFill>
                          <a:latin typeface="微软雅黑"/>
                          <a:ea typeface="微软雅黑"/>
                        </a:defRPr>
                      </a:lvl1pPr>
                      <a:lvl2pPr marL="457143" algn="l" defTabSz="914286" rtl="0" eaLnBrk="1" latinLnBrk="0" hangingPunct="1">
                        <a:defRPr sz="1700" kern="1200">
                          <a:solidFill>
                            <a:schemeClr val="tx1"/>
                          </a:solidFill>
                          <a:latin typeface="微软雅黑"/>
                          <a:ea typeface="微软雅黑"/>
                        </a:defRPr>
                      </a:lvl2pPr>
                      <a:lvl3pPr marL="914286" algn="l" defTabSz="914286" rtl="0" eaLnBrk="1" latinLnBrk="0" hangingPunct="1">
                        <a:defRPr sz="1700" kern="1200">
                          <a:solidFill>
                            <a:schemeClr val="tx1"/>
                          </a:solidFill>
                          <a:latin typeface="微软雅黑"/>
                          <a:ea typeface="微软雅黑"/>
                        </a:defRPr>
                      </a:lvl3pPr>
                      <a:lvl4pPr marL="1371430" algn="l" defTabSz="914286" rtl="0" eaLnBrk="1" latinLnBrk="0" hangingPunct="1">
                        <a:defRPr sz="1700" kern="1200">
                          <a:solidFill>
                            <a:schemeClr val="tx1"/>
                          </a:solidFill>
                          <a:latin typeface="微软雅黑"/>
                          <a:ea typeface="微软雅黑"/>
                        </a:defRPr>
                      </a:lvl4pPr>
                      <a:lvl5pPr marL="1828573" algn="l" defTabSz="914286" rtl="0" eaLnBrk="1" latinLnBrk="0" hangingPunct="1">
                        <a:defRPr sz="1700" kern="1200">
                          <a:solidFill>
                            <a:schemeClr val="tx1"/>
                          </a:solidFill>
                          <a:latin typeface="微软雅黑"/>
                          <a:ea typeface="微软雅黑"/>
                        </a:defRPr>
                      </a:lvl5pPr>
                      <a:lvl6pPr marL="2285718" algn="l" defTabSz="914286" rtl="0" eaLnBrk="1" latinLnBrk="0" hangingPunct="1">
                        <a:defRPr sz="1700" kern="1200">
                          <a:solidFill>
                            <a:schemeClr val="tx1"/>
                          </a:solidFill>
                          <a:latin typeface="微软雅黑"/>
                          <a:ea typeface="微软雅黑"/>
                        </a:defRPr>
                      </a:lvl6pPr>
                      <a:lvl7pPr marL="2742861" algn="l" defTabSz="914286" rtl="0" eaLnBrk="1" latinLnBrk="0" hangingPunct="1">
                        <a:defRPr sz="1700" kern="1200">
                          <a:solidFill>
                            <a:schemeClr val="tx1"/>
                          </a:solidFill>
                          <a:latin typeface="微软雅黑"/>
                          <a:ea typeface="微软雅黑"/>
                        </a:defRPr>
                      </a:lvl7pPr>
                      <a:lvl8pPr marL="3200004" algn="l" defTabSz="914286" rtl="0" eaLnBrk="1" latinLnBrk="0" hangingPunct="1">
                        <a:defRPr sz="1700" kern="1200">
                          <a:solidFill>
                            <a:schemeClr val="tx1"/>
                          </a:solidFill>
                          <a:latin typeface="微软雅黑"/>
                          <a:ea typeface="微软雅黑"/>
                        </a:defRPr>
                      </a:lvl8pPr>
                      <a:lvl9pPr marL="3657149" algn="l" defTabSz="914286" rtl="0" eaLnBrk="1" latinLnBrk="0" hangingPunct="1">
                        <a:defRPr sz="1700" kern="1200">
                          <a:solidFill>
                            <a:schemeClr val="tx1"/>
                          </a:solidFill>
                          <a:latin typeface="微软雅黑"/>
                          <a:ea typeface="微软雅黑"/>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1" u="none" strike="noStrike" cap="none" normalizeH="0" baseline="0" dirty="0" smtClean="0">
                          <a:ln>
                            <a:noFill/>
                          </a:ln>
                          <a:solidFill>
                            <a:schemeClr val="tx1"/>
                          </a:solidFill>
                          <a:effectLst/>
                          <a:latin typeface="Times New Roman" panose="02020603050405020304" pitchFamily="18" charset="0"/>
                          <a:ea typeface="微软雅黑"/>
                          <a:cs typeface="Times New Roman" panose="02020603050405020304" pitchFamily="18" charset="0"/>
                        </a:rPr>
                        <a:t>r</a:t>
                      </a:r>
                      <a:r>
                        <a:rPr kumimoji="0" lang="en-US" altLang="zh-CN" sz="2000" b="0" i="0" u="none" strike="noStrike" cap="none" normalizeH="0" baseline="-25000" dirty="0" smtClean="0">
                          <a:ln>
                            <a:noFill/>
                          </a:ln>
                          <a:solidFill>
                            <a:schemeClr val="tx1"/>
                          </a:solidFill>
                          <a:effectLst/>
                          <a:latin typeface="Times New Roman" panose="02020603050405020304" pitchFamily="18" charset="0"/>
                          <a:ea typeface="微软雅黑"/>
                          <a:cs typeface="Times New Roman" panose="02020603050405020304" pitchFamily="18" charset="0"/>
                        </a:rPr>
                        <a:t>5</a:t>
                      </a:r>
                      <a:r>
                        <a:rPr kumimoji="0" lang="en-US" altLang="zh-CN" sz="2000" b="0" i="0" u="none" strike="noStrike" cap="none" normalizeH="0" baseline="0" dirty="0" smtClean="0">
                          <a:ln>
                            <a:noFill/>
                          </a:ln>
                          <a:solidFill>
                            <a:schemeClr val="tx1"/>
                          </a:solidFill>
                          <a:effectLst/>
                          <a:latin typeface="Times New Roman" panose="02020603050405020304" pitchFamily="18" charset="0"/>
                          <a:ea typeface="微软雅黑"/>
                          <a:cs typeface="Times New Roman" panose="02020603050405020304" pitchFamily="18" charset="0"/>
                        </a:rPr>
                        <a:t>+</a:t>
                      </a:r>
                      <a:r>
                        <a:rPr kumimoji="0" lang="en-US" altLang="zh-CN" sz="2000" b="0" i="1" u="none" strike="noStrike" cap="none" normalizeH="0" baseline="0" dirty="0" smtClean="0">
                          <a:ln>
                            <a:noFill/>
                          </a:ln>
                          <a:solidFill>
                            <a:schemeClr val="tx1"/>
                          </a:solidFill>
                          <a:effectLst/>
                          <a:latin typeface="Times New Roman" panose="02020603050405020304" pitchFamily="18" charset="0"/>
                          <a:ea typeface="微软雅黑"/>
                          <a:cs typeface="Times New Roman" panose="02020603050405020304" pitchFamily="18" charset="0"/>
                        </a:rPr>
                        <a:t>r</a:t>
                      </a:r>
                      <a:r>
                        <a:rPr kumimoji="0" lang="en-US" altLang="zh-CN" sz="2000" b="0" i="0" u="none" strike="noStrike" kern="1200" cap="none" normalizeH="0" baseline="-25000" dirty="0" smtClean="0">
                          <a:ln>
                            <a:noFill/>
                          </a:ln>
                          <a:solidFill>
                            <a:schemeClr val="tx1"/>
                          </a:solidFill>
                          <a:effectLst/>
                          <a:latin typeface="Times New Roman" panose="02020603050405020304" pitchFamily="18" charset="0"/>
                          <a:ea typeface="微软雅黑"/>
                          <a:cs typeface="Times New Roman" panose="02020603050405020304" pitchFamily="18" charset="0"/>
                        </a:rPr>
                        <a:t>7</a:t>
                      </a:r>
                    </a:p>
                  </a:txBody>
                  <a:tcPr marT="45709" marB="45709" anchor="ctr" horzOverflow="overflow">
                    <a:lnL w="12700" cmpd="sng">
                      <a:solidFill>
                        <a:srgbClr val="285301"/>
                      </a:solidFill>
                    </a:lnL>
                    <a:lnR w="12700" cmpd="sng">
                      <a:solidFill>
                        <a:srgbClr val="285301"/>
                      </a:solidFill>
                    </a:lnR>
                    <a:lnT w="12700" cmpd="sng">
                      <a:solidFill>
                        <a:srgbClr val="285301"/>
                      </a:solidFill>
                    </a:lnT>
                    <a:lnB w="12700" cmpd="sng">
                      <a:solidFill>
                        <a:srgbClr val="285301"/>
                      </a:solidFill>
                    </a:lnB>
                    <a:lnTlToBr w="12700" cmpd="sng">
                      <a:noFill/>
                      <a:prstDash val="solid"/>
                    </a:lnTlToBr>
                    <a:lnBlToTr w="12700" cmpd="sng">
                      <a:noFill/>
                      <a:prstDash val="solid"/>
                    </a:lnBlToTr>
                    <a:noFill/>
                  </a:tcPr>
                </a:tc>
                <a:tc>
                  <a:txBody>
                    <a:bodyPr/>
                    <a:lstStyle>
                      <a:lvl1pPr marL="0" algn="l" defTabSz="914286" rtl="0" eaLnBrk="1" latinLnBrk="0" hangingPunct="1">
                        <a:defRPr sz="1700" kern="1200">
                          <a:solidFill>
                            <a:schemeClr val="tx1"/>
                          </a:solidFill>
                          <a:latin typeface="微软雅黑"/>
                          <a:ea typeface="微软雅黑"/>
                        </a:defRPr>
                      </a:lvl1pPr>
                      <a:lvl2pPr marL="457143" algn="l" defTabSz="914286" rtl="0" eaLnBrk="1" latinLnBrk="0" hangingPunct="1">
                        <a:defRPr sz="1700" kern="1200">
                          <a:solidFill>
                            <a:schemeClr val="tx1"/>
                          </a:solidFill>
                          <a:latin typeface="微软雅黑"/>
                          <a:ea typeface="微软雅黑"/>
                        </a:defRPr>
                      </a:lvl2pPr>
                      <a:lvl3pPr marL="914286" algn="l" defTabSz="914286" rtl="0" eaLnBrk="1" latinLnBrk="0" hangingPunct="1">
                        <a:defRPr sz="1700" kern="1200">
                          <a:solidFill>
                            <a:schemeClr val="tx1"/>
                          </a:solidFill>
                          <a:latin typeface="微软雅黑"/>
                          <a:ea typeface="微软雅黑"/>
                        </a:defRPr>
                      </a:lvl3pPr>
                      <a:lvl4pPr marL="1371430" algn="l" defTabSz="914286" rtl="0" eaLnBrk="1" latinLnBrk="0" hangingPunct="1">
                        <a:defRPr sz="1700" kern="1200">
                          <a:solidFill>
                            <a:schemeClr val="tx1"/>
                          </a:solidFill>
                          <a:latin typeface="微软雅黑"/>
                          <a:ea typeface="微软雅黑"/>
                        </a:defRPr>
                      </a:lvl4pPr>
                      <a:lvl5pPr marL="1828573" algn="l" defTabSz="914286" rtl="0" eaLnBrk="1" latinLnBrk="0" hangingPunct="1">
                        <a:defRPr sz="1700" kern="1200">
                          <a:solidFill>
                            <a:schemeClr val="tx1"/>
                          </a:solidFill>
                          <a:latin typeface="微软雅黑"/>
                          <a:ea typeface="微软雅黑"/>
                        </a:defRPr>
                      </a:lvl5pPr>
                      <a:lvl6pPr marL="2285718" algn="l" defTabSz="914286" rtl="0" eaLnBrk="1" latinLnBrk="0" hangingPunct="1">
                        <a:defRPr sz="1700" kern="1200">
                          <a:solidFill>
                            <a:schemeClr val="tx1"/>
                          </a:solidFill>
                          <a:latin typeface="微软雅黑"/>
                          <a:ea typeface="微软雅黑"/>
                        </a:defRPr>
                      </a:lvl6pPr>
                      <a:lvl7pPr marL="2742861" algn="l" defTabSz="914286" rtl="0" eaLnBrk="1" latinLnBrk="0" hangingPunct="1">
                        <a:defRPr sz="1700" kern="1200">
                          <a:solidFill>
                            <a:schemeClr val="tx1"/>
                          </a:solidFill>
                          <a:latin typeface="微软雅黑"/>
                          <a:ea typeface="微软雅黑"/>
                        </a:defRPr>
                      </a:lvl7pPr>
                      <a:lvl8pPr marL="3200004" algn="l" defTabSz="914286" rtl="0" eaLnBrk="1" latinLnBrk="0" hangingPunct="1">
                        <a:defRPr sz="1700" kern="1200">
                          <a:solidFill>
                            <a:schemeClr val="tx1"/>
                          </a:solidFill>
                          <a:latin typeface="微软雅黑"/>
                          <a:ea typeface="微软雅黑"/>
                        </a:defRPr>
                      </a:lvl8pPr>
                      <a:lvl9pPr marL="3657149" algn="l" defTabSz="914286" rtl="0" eaLnBrk="1" latinLnBrk="0" hangingPunct="1">
                        <a:defRPr sz="1700" kern="1200">
                          <a:solidFill>
                            <a:schemeClr val="tx1"/>
                          </a:solidFill>
                          <a:latin typeface="微软雅黑"/>
                          <a:ea typeface="微软雅黑"/>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1" u="none" strike="noStrike" cap="none" normalizeH="0" baseline="0" dirty="0" smtClean="0">
                          <a:ln>
                            <a:noFill/>
                          </a:ln>
                          <a:solidFill>
                            <a:schemeClr val="tx1"/>
                          </a:solidFill>
                          <a:effectLst/>
                          <a:latin typeface="Times New Roman" panose="02020603050405020304" pitchFamily="18" charset="0"/>
                          <a:ea typeface="微软雅黑"/>
                          <a:cs typeface="Times New Roman" panose="02020603050405020304" pitchFamily="18" charset="0"/>
                        </a:rPr>
                        <a:t>r</a:t>
                      </a:r>
                      <a:r>
                        <a:rPr kumimoji="0" lang="en-US" altLang="zh-CN" sz="2000" b="0" i="0" u="none" strike="noStrike" cap="none" normalizeH="0" baseline="-25000" dirty="0" smtClean="0">
                          <a:ln>
                            <a:noFill/>
                          </a:ln>
                          <a:solidFill>
                            <a:schemeClr val="tx1"/>
                          </a:solidFill>
                          <a:effectLst/>
                          <a:latin typeface="Times New Roman" panose="02020603050405020304" pitchFamily="18" charset="0"/>
                          <a:ea typeface="微软雅黑"/>
                          <a:cs typeface="Times New Roman" panose="02020603050405020304" pitchFamily="18" charset="0"/>
                        </a:rPr>
                        <a:t>3</a:t>
                      </a:r>
                      <a:r>
                        <a:rPr kumimoji="0" lang="en-US" altLang="zh-CN" sz="2000" b="0" i="0" u="none" strike="noStrike" cap="none" normalizeH="0" baseline="0" dirty="0" smtClean="0">
                          <a:ln>
                            <a:noFill/>
                          </a:ln>
                          <a:solidFill>
                            <a:schemeClr val="tx1"/>
                          </a:solidFill>
                          <a:effectLst/>
                          <a:latin typeface="Times New Roman" panose="02020603050405020304" pitchFamily="18" charset="0"/>
                          <a:ea typeface="微软雅黑"/>
                          <a:cs typeface="Times New Roman" panose="02020603050405020304" pitchFamily="18" charset="0"/>
                        </a:rPr>
                        <a:t>+</a:t>
                      </a:r>
                      <a:r>
                        <a:rPr kumimoji="0" lang="en-US" altLang="zh-CN" sz="2000" b="0" i="1" u="none" strike="noStrike" cap="none" normalizeH="0" baseline="0" dirty="0" smtClean="0">
                          <a:ln>
                            <a:noFill/>
                          </a:ln>
                          <a:solidFill>
                            <a:schemeClr val="tx1"/>
                          </a:solidFill>
                          <a:effectLst/>
                          <a:latin typeface="Times New Roman" panose="02020603050405020304" pitchFamily="18" charset="0"/>
                          <a:ea typeface="微软雅黑"/>
                          <a:cs typeface="Times New Roman" panose="02020603050405020304" pitchFamily="18" charset="0"/>
                        </a:rPr>
                        <a:t>r</a:t>
                      </a:r>
                      <a:r>
                        <a:rPr kumimoji="0" lang="en-US" altLang="zh-CN" sz="2000" b="0" i="0" u="none" strike="noStrike" kern="1200" cap="none" normalizeH="0" baseline="-25000" dirty="0" smtClean="0">
                          <a:ln>
                            <a:noFill/>
                          </a:ln>
                          <a:solidFill>
                            <a:schemeClr val="tx1"/>
                          </a:solidFill>
                          <a:effectLst/>
                          <a:latin typeface="Times New Roman" panose="02020603050405020304" pitchFamily="18" charset="0"/>
                          <a:ea typeface="微软雅黑"/>
                          <a:cs typeface="Times New Roman" panose="02020603050405020304" pitchFamily="18" charset="0"/>
                        </a:rPr>
                        <a:t>4</a:t>
                      </a:r>
                    </a:p>
                  </a:txBody>
                  <a:tcPr marT="45709" marB="45709" anchor="ctr" horzOverflow="overflow">
                    <a:lnL w="12700" cmpd="sng">
                      <a:solidFill>
                        <a:srgbClr val="285301"/>
                      </a:solidFill>
                    </a:lnL>
                    <a:lnR w="12700" cmpd="sng">
                      <a:solidFill>
                        <a:srgbClr val="285301"/>
                      </a:solidFill>
                    </a:lnR>
                    <a:lnT w="12700" cmpd="sng">
                      <a:solidFill>
                        <a:srgbClr val="285301"/>
                      </a:solidFill>
                    </a:lnT>
                    <a:lnB w="12700" cmpd="sng">
                      <a:solidFill>
                        <a:srgbClr val="285301"/>
                      </a:solidFill>
                    </a:lnB>
                    <a:lnTlToBr w="12700" cmpd="sng">
                      <a:noFill/>
                      <a:prstDash val="solid"/>
                    </a:lnTlToBr>
                    <a:lnBlToTr w="12700" cmpd="sng">
                      <a:noFill/>
                      <a:prstDash val="solid"/>
                    </a:lnBlToTr>
                    <a:noFill/>
                  </a:tcPr>
                </a:tc>
                <a:tc rowSpan="4">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a:t>
                      </a:r>
                    </a:p>
                  </a:txBody>
                  <a:tcPr marT="45709" marB="45709" anchor="ctr" horzOverflow="overflow">
                    <a:lnL w="12700" cmpd="sng">
                      <a:solidFill>
                        <a:srgbClr val="285301"/>
                      </a:solidFill>
                    </a:lnL>
                    <a:lnR w="12700" cmpd="sng">
                      <a:solidFill>
                        <a:srgbClr val="285301"/>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0</a:t>
                      </a:r>
                    </a:p>
                  </a:txBody>
                  <a:tcPr marT="45709" marB="45709" anchor="ctr" horzOverflow="overflow">
                    <a:lnL w="12700" cmpd="sng">
                      <a:solidFill>
                        <a:srgbClr val="285301"/>
                      </a:solidFill>
                    </a:lnL>
                    <a:lnR w="12700" cmpd="sng">
                      <a:solidFill>
                        <a:srgbClr val="285301"/>
                      </a:solidFill>
                    </a:lnR>
                    <a:lnT w="12700" cmpd="sng">
                      <a:solidFill>
                        <a:srgbClr val="285301"/>
                      </a:solidFill>
                    </a:lnT>
                    <a:lnB w="12700" cmpd="sng">
                      <a:solidFill>
                        <a:srgbClr val="285301"/>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0</a:t>
                      </a:r>
                    </a:p>
                  </a:txBody>
                  <a:tcPr marT="45709" marB="45709" anchor="ctr" horzOverflow="overflow">
                    <a:lnL w="12700" cmpd="sng">
                      <a:solidFill>
                        <a:srgbClr val="285301"/>
                      </a:solidFill>
                    </a:lnL>
                    <a:lnR w="12700" cmpd="sng">
                      <a:solidFill>
                        <a:srgbClr val="285301"/>
                      </a:solidFill>
                    </a:lnR>
                    <a:lnT w="12700" cmpd="sng">
                      <a:solidFill>
                        <a:srgbClr val="285301"/>
                      </a:solidFill>
                    </a:lnT>
                    <a:lnB w="12700" cmpd="sng">
                      <a:solidFill>
                        <a:srgbClr val="285301"/>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0</a:t>
                      </a:r>
                    </a:p>
                  </a:txBody>
                  <a:tcPr marT="45709" marB="45709" anchor="ctr" horzOverflow="overflow">
                    <a:lnL w="12700" cmpd="sng">
                      <a:solidFill>
                        <a:srgbClr val="285301"/>
                      </a:solidFill>
                    </a:lnL>
                    <a:lnR w="12700" cmpd="sng">
                      <a:solidFill>
                        <a:srgbClr val="285301"/>
                      </a:solidFill>
                    </a:lnR>
                    <a:lnT w="12700" cmpd="sng">
                      <a:solidFill>
                        <a:srgbClr val="285301"/>
                      </a:solidFill>
                    </a:lnT>
                    <a:lnB w="12700" cmpd="sng">
                      <a:solidFill>
                        <a:srgbClr val="285301"/>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0</a:t>
                      </a:r>
                    </a:p>
                  </a:txBody>
                  <a:tcPr marT="45709" marB="45709" anchor="ctr" horzOverflow="overflow">
                    <a:lnL w="12700" cmpd="sng">
                      <a:solidFill>
                        <a:srgbClr val="285301"/>
                      </a:solidFill>
                    </a:lnL>
                    <a:lnR w="12700" cmpd="sng">
                      <a:solidFill>
                        <a:srgbClr val="285301"/>
                      </a:solidFill>
                    </a:lnR>
                    <a:lnT w="12700" cmpd="sng">
                      <a:solidFill>
                        <a:srgbClr val="285301"/>
                      </a:solidFill>
                    </a:lnT>
                    <a:lnB w="12700" cmpd="sng">
                      <a:solidFill>
                        <a:srgbClr val="285301"/>
                      </a:solidFill>
                    </a:lnB>
                    <a:lnTlToBr w="12700" cmpd="sng">
                      <a:noFill/>
                      <a:prstDash val="solid"/>
                    </a:lnTlToBr>
                    <a:lnBlToTr w="12700" cmpd="sng">
                      <a:noFill/>
                      <a:prstDash val="solid"/>
                    </a:lnBlToTr>
                    <a:noFill/>
                  </a:tcPr>
                </a:tc>
              </a:tr>
              <a:tr h="396000">
                <a:tc>
                  <a:txBody>
                    <a:bodyPr/>
                    <a:lstStyle>
                      <a:lvl1pPr marL="0" algn="l" defTabSz="914286" rtl="0" eaLnBrk="1" latinLnBrk="0" hangingPunct="1">
                        <a:defRPr sz="1700" kern="1200">
                          <a:solidFill>
                            <a:schemeClr val="tx1"/>
                          </a:solidFill>
                          <a:latin typeface="微软雅黑"/>
                          <a:ea typeface="微软雅黑"/>
                        </a:defRPr>
                      </a:lvl1pPr>
                      <a:lvl2pPr marL="457143" algn="l" defTabSz="914286" rtl="0" eaLnBrk="1" latinLnBrk="0" hangingPunct="1">
                        <a:defRPr sz="1700" kern="1200">
                          <a:solidFill>
                            <a:schemeClr val="tx1"/>
                          </a:solidFill>
                          <a:latin typeface="微软雅黑"/>
                          <a:ea typeface="微软雅黑"/>
                        </a:defRPr>
                      </a:lvl2pPr>
                      <a:lvl3pPr marL="914286" algn="l" defTabSz="914286" rtl="0" eaLnBrk="1" latinLnBrk="0" hangingPunct="1">
                        <a:defRPr sz="1700" kern="1200">
                          <a:solidFill>
                            <a:schemeClr val="tx1"/>
                          </a:solidFill>
                          <a:latin typeface="微软雅黑"/>
                          <a:ea typeface="微软雅黑"/>
                        </a:defRPr>
                      </a:lvl3pPr>
                      <a:lvl4pPr marL="1371430" algn="l" defTabSz="914286" rtl="0" eaLnBrk="1" latinLnBrk="0" hangingPunct="1">
                        <a:defRPr sz="1700" kern="1200">
                          <a:solidFill>
                            <a:schemeClr val="tx1"/>
                          </a:solidFill>
                          <a:latin typeface="微软雅黑"/>
                          <a:ea typeface="微软雅黑"/>
                        </a:defRPr>
                      </a:lvl4pPr>
                      <a:lvl5pPr marL="1828573" algn="l" defTabSz="914286" rtl="0" eaLnBrk="1" latinLnBrk="0" hangingPunct="1">
                        <a:defRPr sz="1700" kern="1200">
                          <a:solidFill>
                            <a:schemeClr val="tx1"/>
                          </a:solidFill>
                          <a:latin typeface="微软雅黑"/>
                          <a:ea typeface="微软雅黑"/>
                        </a:defRPr>
                      </a:lvl5pPr>
                      <a:lvl6pPr marL="2285718" algn="l" defTabSz="914286" rtl="0" eaLnBrk="1" latinLnBrk="0" hangingPunct="1">
                        <a:defRPr sz="1700" kern="1200">
                          <a:solidFill>
                            <a:schemeClr val="tx1"/>
                          </a:solidFill>
                          <a:latin typeface="微软雅黑"/>
                          <a:ea typeface="微软雅黑"/>
                        </a:defRPr>
                      </a:lvl6pPr>
                      <a:lvl7pPr marL="2742861" algn="l" defTabSz="914286" rtl="0" eaLnBrk="1" latinLnBrk="0" hangingPunct="1">
                        <a:defRPr sz="1700" kern="1200">
                          <a:solidFill>
                            <a:schemeClr val="tx1"/>
                          </a:solidFill>
                          <a:latin typeface="微软雅黑"/>
                          <a:ea typeface="微软雅黑"/>
                        </a:defRPr>
                      </a:lvl7pPr>
                      <a:lvl8pPr marL="3200004" algn="l" defTabSz="914286" rtl="0" eaLnBrk="1" latinLnBrk="0" hangingPunct="1">
                        <a:defRPr sz="1700" kern="1200">
                          <a:solidFill>
                            <a:schemeClr val="tx1"/>
                          </a:solidFill>
                          <a:latin typeface="微软雅黑"/>
                          <a:ea typeface="微软雅黑"/>
                        </a:defRPr>
                      </a:lvl8pPr>
                      <a:lvl9pPr marL="3657149" algn="l" defTabSz="914286" rtl="0" eaLnBrk="1" latinLnBrk="0" hangingPunct="1">
                        <a:defRPr sz="1700" kern="1200">
                          <a:solidFill>
                            <a:schemeClr val="tx1"/>
                          </a:solidFill>
                          <a:latin typeface="微软雅黑"/>
                          <a:ea typeface="微软雅黑"/>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1" u="none" strike="noStrike" cap="none" normalizeH="0" baseline="0" dirty="0" smtClean="0">
                          <a:ln>
                            <a:noFill/>
                          </a:ln>
                          <a:solidFill>
                            <a:schemeClr val="tx1"/>
                          </a:solidFill>
                          <a:effectLst/>
                          <a:latin typeface="Times New Roman" panose="02020603050405020304" pitchFamily="18" charset="0"/>
                          <a:ea typeface="微软雅黑"/>
                          <a:cs typeface="Times New Roman" panose="02020603050405020304" pitchFamily="18" charset="0"/>
                        </a:rPr>
                        <a:t>r</a:t>
                      </a:r>
                      <a:r>
                        <a:rPr kumimoji="0" lang="en-US" altLang="zh-CN" sz="2000" b="0" i="0" u="none" strike="noStrike" cap="none" normalizeH="0" baseline="-25000" dirty="0" smtClean="0">
                          <a:ln>
                            <a:noFill/>
                          </a:ln>
                          <a:solidFill>
                            <a:schemeClr val="tx1"/>
                          </a:solidFill>
                          <a:effectLst/>
                          <a:latin typeface="Times New Roman" panose="02020603050405020304" pitchFamily="18" charset="0"/>
                          <a:ea typeface="微软雅黑"/>
                          <a:cs typeface="Times New Roman" panose="02020603050405020304" pitchFamily="18" charset="0"/>
                        </a:rPr>
                        <a:t>3</a:t>
                      </a:r>
                      <a:r>
                        <a:rPr kumimoji="0" lang="en-US" altLang="zh-CN" sz="2000" b="0" i="0" u="none" strike="noStrike" cap="none" normalizeH="0" baseline="0" dirty="0" smtClean="0">
                          <a:ln>
                            <a:noFill/>
                          </a:ln>
                          <a:solidFill>
                            <a:schemeClr val="tx1"/>
                          </a:solidFill>
                          <a:effectLst/>
                          <a:latin typeface="Times New Roman" panose="02020603050405020304" pitchFamily="18" charset="0"/>
                          <a:ea typeface="微软雅黑"/>
                          <a:cs typeface="Times New Roman" panose="02020603050405020304" pitchFamily="18" charset="0"/>
                        </a:rPr>
                        <a:t>+</a:t>
                      </a:r>
                      <a:r>
                        <a:rPr kumimoji="0" lang="en-US" altLang="zh-CN" sz="2000" b="0" i="1" u="none" strike="noStrike" cap="none" normalizeH="0" baseline="0" dirty="0" smtClean="0">
                          <a:ln>
                            <a:noFill/>
                          </a:ln>
                          <a:solidFill>
                            <a:schemeClr val="tx1"/>
                          </a:solidFill>
                          <a:effectLst/>
                          <a:latin typeface="Times New Roman" panose="02020603050405020304" pitchFamily="18" charset="0"/>
                          <a:ea typeface="微软雅黑"/>
                          <a:cs typeface="Times New Roman" panose="02020603050405020304" pitchFamily="18" charset="0"/>
                        </a:rPr>
                        <a:t>r</a:t>
                      </a:r>
                      <a:r>
                        <a:rPr kumimoji="0" lang="en-US" altLang="zh-CN" sz="2000" b="0" i="0" u="none" strike="noStrike" kern="1200" cap="none" normalizeH="0" baseline="-25000" dirty="0" smtClean="0">
                          <a:ln>
                            <a:noFill/>
                          </a:ln>
                          <a:solidFill>
                            <a:schemeClr val="tx1"/>
                          </a:solidFill>
                          <a:effectLst/>
                          <a:latin typeface="Times New Roman" panose="02020603050405020304" pitchFamily="18" charset="0"/>
                          <a:ea typeface="微软雅黑"/>
                          <a:cs typeface="Times New Roman" panose="02020603050405020304" pitchFamily="18" charset="0"/>
                        </a:rPr>
                        <a:t>5</a:t>
                      </a:r>
                    </a:p>
                  </a:txBody>
                  <a:tcPr marT="45709" marB="45709" anchor="ctr" horzOverflow="overflow">
                    <a:lnL w="12700" cmpd="sng">
                      <a:solidFill>
                        <a:srgbClr val="285301"/>
                      </a:solidFill>
                    </a:lnL>
                    <a:lnR w="12700" cmpd="sng">
                      <a:solidFill>
                        <a:srgbClr val="285301"/>
                      </a:solidFill>
                    </a:lnR>
                    <a:lnT w="12700" cmpd="sng">
                      <a:solidFill>
                        <a:srgbClr val="285301"/>
                      </a:solidFill>
                    </a:lnT>
                    <a:lnB w="12700" cmpd="sng">
                      <a:solidFill>
                        <a:srgbClr val="285301"/>
                      </a:solidFill>
                    </a:lnB>
                    <a:lnTlToBr w="12700" cmpd="sng">
                      <a:noFill/>
                      <a:prstDash val="solid"/>
                    </a:lnTlToBr>
                    <a:lnBlToTr w="12700" cmpd="sng">
                      <a:noFill/>
                      <a:prstDash val="solid"/>
                    </a:lnBlToTr>
                    <a:noFill/>
                  </a:tcPr>
                </a:tc>
                <a:tc>
                  <a:txBody>
                    <a:bodyPr/>
                    <a:lstStyle>
                      <a:lvl1pPr marL="0" algn="l" defTabSz="914286" rtl="0" eaLnBrk="1" latinLnBrk="0" hangingPunct="1">
                        <a:defRPr sz="1700" kern="1200">
                          <a:solidFill>
                            <a:schemeClr val="tx1"/>
                          </a:solidFill>
                          <a:latin typeface="微软雅黑"/>
                          <a:ea typeface="微软雅黑"/>
                        </a:defRPr>
                      </a:lvl1pPr>
                      <a:lvl2pPr marL="457143" algn="l" defTabSz="914286" rtl="0" eaLnBrk="1" latinLnBrk="0" hangingPunct="1">
                        <a:defRPr sz="1700" kern="1200">
                          <a:solidFill>
                            <a:schemeClr val="tx1"/>
                          </a:solidFill>
                          <a:latin typeface="微软雅黑"/>
                          <a:ea typeface="微软雅黑"/>
                        </a:defRPr>
                      </a:lvl2pPr>
                      <a:lvl3pPr marL="914286" algn="l" defTabSz="914286" rtl="0" eaLnBrk="1" latinLnBrk="0" hangingPunct="1">
                        <a:defRPr sz="1700" kern="1200">
                          <a:solidFill>
                            <a:schemeClr val="tx1"/>
                          </a:solidFill>
                          <a:latin typeface="微软雅黑"/>
                          <a:ea typeface="微软雅黑"/>
                        </a:defRPr>
                      </a:lvl3pPr>
                      <a:lvl4pPr marL="1371430" algn="l" defTabSz="914286" rtl="0" eaLnBrk="1" latinLnBrk="0" hangingPunct="1">
                        <a:defRPr sz="1700" kern="1200">
                          <a:solidFill>
                            <a:schemeClr val="tx1"/>
                          </a:solidFill>
                          <a:latin typeface="微软雅黑"/>
                          <a:ea typeface="微软雅黑"/>
                        </a:defRPr>
                      </a:lvl4pPr>
                      <a:lvl5pPr marL="1828573" algn="l" defTabSz="914286" rtl="0" eaLnBrk="1" latinLnBrk="0" hangingPunct="1">
                        <a:defRPr sz="1700" kern="1200">
                          <a:solidFill>
                            <a:schemeClr val="tx1"/>
                          </a:solidFill>
                          <a:latin typeface="微软雅黑"/>
                          <a:ea typeface="微软雅黑"/>
                        </a:defRPr>
                      </a:lvl5pPr>
                      <a:lvl6pPr marL="2285718" algn="l" defTabSz="914286" rtl="0" eaLnBrk="1" latinLnBrk="0" hangingPunct="1">
                        <a:defRPr sz="1700" kern="1200">
                          <a:solidFill>
                            <a:schemeClr val="tx1"/>
                          </a:solidFill>
                          <a:latin typeface="微软雅黑"/>
                          <a:ea typeface="微软雅黑"/>
                        </a:defRPr>
                      </a:lvl6pPr>
                      <a:lvl7pPr marL="2742861" algn="l" defTabSz="914286" rtl="0" eaLnBrk="1" latinLnBrk="0" hangingPunct="1">
                        <a:defRPr sz="1700" kern="1200">
                          <a:solidFill>
                            <a:schemeClr val="tx1"/>
                          </a:solidFill>
                          <a:latin typeface="微软雅黑"/>
                          <a:ea typeface="微软雅黑"/>
                        </a:defRPr>
                      </a:lvl7pPr>
                      <a:lvl8pPr marL="3200004" algn="l" defTabSz="914286" rtl="0" eaLnBrk="1" latinLnBrk="0" hangingPunct="1">
                        <a:defRPr sz="1700" kern="1200">
                          <a:solidFill>
                            <a:schemeClr val="tx1"/>
                          </a:solidFill>
                          <a:latin typeface="微软雅黑"/>
                          <a:ea typeface="微软雅黑"/>
                        </a:defRPr>
                      </a:lvl8pPr>
                      <a:lvl9pPr marL="3657149" algn="l" defTabSz="914286" rtl="0" eaLnBrk="1" latinLnBrk="0" hangingPunct="1">
                        <a:defRPr sz="1700" kern="1200">
                          <a:solidFill>
                            <a:schemeClr val="tx1"/>
                          </a:solidFill>
                          <a:latin typeface="微软雅黑"/>
                          <a:ea typeface="微软雅黑"/>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1" u="none" strike="noStrike" cap="none" normalizeH="0" baseline="0" dirty="0" smtClean="0">
                          <a:ln>
                            <a:noFill/>
                          </a:ln>
                          <a:solidFill>
                            <a:schemeClr val="tx1"/>
                          </a:solidFill>
                          <a:effectLst/>
                          <a:latin typeface="Times New Roman" panose="02020603050405020304" pitchFamily="18" charset="0"/>
                          <a:ea typeface="微软雅黑"/>
                          <a:cs typeface="Times New Roman" panose="02020603050405020304" pitchFamily="18" charset="0"/>
                        </a:rPr>
                        <a:t>r</a:t>
                      </a:r>
                      <a:r>
                        <a:rPr kumimoji="0" lang="en-US" altLang="zh-CN" sz="2000" b="0" i="0" u="none" strike="noStrike" cap="none" normalizeH="0" baseline="-25000" dirty="0" smtClean="0">
                          <a:ln>
                            <a:noFill/>
                          </a:ln>
                          <a:solidFill>
                            <a:schemeClr val="tx1"/>
                          </a:solidFill>
                          <a:effectLst/>
                          <a:latin typeface="Times New Roman" panose="02020603050405020304" pitchFamily="18" charset="0"/>
                          <a:ea typeface="微软雅黑"/>
                          <a:cs typeface="Times New Roman" panose="02020603050405020304" pitchFamily="18" charset="0"/>
                        </a:rPr>
                        <a:t>4</a:t>
                      </a:r>
                      <a:r>
                        <a:rPr kumimoji="0" lang="en-US" altLang="zh-CN" sz="2000" b="0" i="0" u="none" strike="noStrike" cap="none" normalizeH="0" baseline="0" dirty="0" smtClean="0">
                          <a:ln>
                            <a:noFill/>
                          </a:ln>
                          <a:solidFill>
                            <a:schemeClr val="tx1"/>
                          </a:solidFill>
                          <a:effectLst/>
                          <a:latin typeface="Times New Roman" panose="02020603050405020304" pitchFamily="18" charset="0"/>
                          <a:ea typeface="微软雅黑"/>
                          <a:cs typeface="Times New Roman" panose="02020603050405020304" pitchFamily="18" charset="0"/>
                        </a:rPr>
                        <a:t>+</a:t>
                      </a:r>
                      <a:r>
                        <a:rPr kumimoji="0" lang="en-US" altLang="zh-CN" sz="2000" b="0" i="1" u="none" strike="noStrike" cap="none" normalizeH="0" baseline="0" dirty="0" smtClean="0">
                          <a:ln>
                            <a:noFill/>
                          </a:ln>
                          <a:solidFill>
                            <a:schemeClr val="tx1"/>
                          </a:solidFill>
                          <a:effectLst/>
                          <a:latin typeface="Times New Roman" panose="02020603050405020304" pitchFamily="18" charset="0"/>
                          <a:ea typeface="微软雅黑"/>
                          <a:cs typeface="Times New Roman" panose="02020603050405020304" pitchFamily="18" charset="0"/>
                        </a:rPr>
                        <a:t>r</a:t>
                      </a:r>
                      <a:r>
                        <a:rPr kumimoji="0" lang="en-US" altLang="zh-CN" sz="2000" b="0" i="0" u="none" strike="noStrike" kern="1200" cap="none" normalizeH="0" baseline="-25000" dirty="0" smtClean="0">
                          <a:ln>
                            <a:noFill/>
                          </a:ln>
                          <a:solidFill>
                            <a:schemeClr val="tx1"/>
                          </a:solidFill>
                          <a:effectLst/>
                          <a:latin typeface="Times New Roman" panose="02020603050405020304" pitchFamily="18" charset="0"/>
                          <a:ea typeface="微软雅黑"/>
                          <a:cs typeface="Times New Roman" panose="02020603050405020304" pitchFamily="18" charset="0"/>
                        </a:rPr>
                        <a:t>7</a:t>
                      </a:r>
                    </a:p>
                  </a:txBody>
                  <a:tcPr marT="45709" marB="45709" anchor="ctr" horzOverflow="overflow">
                    <a:lnL w="12700" cmpd="sng">
                      <a:solidFill>
                        <a:srgbClr val="285301"/>
                      </a:solidFill>
                    </a:lnL>
                    <a:lnR w="12700" cmpd="sng">
                      <a:solidFill>
                        <a:srgbClr val="285301"/>
                      </a:solidFill>
                    </a:lnR>
                    <a:lnT w="12700" cmpd="sng">
                      <a:solidFill>
                        <a:srgbClr val="285301"/>
                      </a:solidFill>
                    </a:lnT>
                    <a:lnB w="12700" cmpd="sng">
                      <a:solidFill>
                        <a:srgbClr val="285301"/>
                      </a:solidFill>
                    </a:lnB>
                    <a:lnTlToBr w="12700" cmpd="sng">
                      <a:noFill/>
                      <a:prstDash val="solid"/>
                    </a:lnTlToBr>
                    <a:lnBlToTr w="12700" cmpd="sng">
                      <a:noFill/>
                      <a:prstDash val="solid"/>
                    </a:lnBlToTr>
                    <a:noFill/>
                  </a:tcPr>
                </a:tc>
                <a:tc>
                  <a:txBody>
                    <a:bodyPr/>
                    <a:lstStyle>
                      <a:lvl1pPr marL="0" algn="l" defTabSz="914286" rtl="0" eaLnBrk="1" latinLnBrk="0" hangingPunct="1">
                        <a:defRPr sz="1700" kern="1200">
                          <a:solidFill>
                            <a:schemeClr val="tx1"/>
                          </a:solidFill>
                          <a:latin typeface="微软雅黑"/>
                          <a:ea typeface="微软雅黑"/>
                        </a:defRPr>
                      </a:lvl1pPr>
                      <a:lvl2pPr marL="457143" algn="l" defTabSz="914286" rtl="0" eaLnBrk="1" latinLnBrk="0" hangingPunct="1">
                        <a:defRPr sz="1700" kern="1200">
                          <a:solidFill>
                            <a:schemeClr val="tx1"/>
                          </a:solidFill>
                          <a:latin typeface="微软雅黑"/>
                          <a:ea typeface="微软雅黑"/>
                        </a:defRPr>
                      </a:lvl2pPr>
                      <a:lvl3pPr marL="914286" algn="l" defTabSz="914286" rtl="0" eaLnBrk="1" latinLnBrk="0" hangingPunct="1">
                        <a:defRPr sz="1700" kern="1200">
                          <a:solidFill>
                            <a:schemeClr val="tx1"/>
                          </a:solidFill>
                          <a:latin typeface="微软雅黑"/>
                          <a:ea typeface="微软雅黑"/>
                        </a:defRPr>
                      </a:lvl3pPr>
                      <a:lvl4pPr marL="1371430" algn="l" defTabSz="914286" rtl="0" eaLnBrk="1" latinLnBrk="0" hangingPunct="1">
                        <a:defRPr sz="1700" kern="1200">
                          <a:solidFill>
                            <a:schemeClr val="tx1"/>
                          </a:solidFill>
                          <a:latin typeface="微软雅黑"/>
                          <a:ea typeface="微软雅黑"/>
                        </a:defRPr>
                      </a:lvl4pPr>
                      <a:lvl5pPr marL="1828573" algn="l" defTabSz="914286" rtl="0" eaLnBrk="1" latinLnBrk="0" hangingPunct="1">
                        <a:defRPr sz="1700" kern="1200">
                          <a:solidFill>
                            <a:schemeClr val="tx1"/>
                          </a:solidFill>
                          <a:latin typeface="微软雅黑"/>
                          <a:ea typeface="微软雅黑"/>
                        </a:defRPr>
                      </a:lvl5pPr>
                      <a:lvl6pPr marL="2285718" algn="l" defTabSz="914286" rtl="0" eaLnBrk="1" latinLnBrk="0" hangingPunct="1">
                        <a:defRPr sz="1700" kern="1200">
                          <a:solidFill>
                            <a:schemeClr val="tx1"/>
                          </a:solidFill>
                          <a:latin typeface="微软雅黑"/>
                          <a:ea typeface="微软雅黑"/>
                        </a:defRPr>
                      </a:lvl6pPr>
                      <a:lvl7pPr marL="2742861" algn="l" defTabSz="914286" rtl="0" eaLnBrk="1" latinLnBrk="0" hangingPunct="1">
                        <a:defRPr sz="1700" kern="1200">
                          <a:solidFill>
                            <a:schemeClr val="tx1"/>
                          </a:solidFill>
                          <a:latin typeface="微软雅黑"/>
                          <a:ea typeface="微软雅黑"/>
                        </a:defRPr>
                      </a:lvl7pPr>
                      <a:lvl8pPr marL="3200004" algn="l" defTabSz="914286" rtl="0" eaLnBrk="1" latinLnBrk="0" hangingPunct="1">
                        <a:defRPr sz="1700" kern="1200">
                          <a:solidFill>
                            <a:schemeClr val="tx1"/>
                          </a:solidFill>
                          <a:latin typeface="微软雅黑"/>
                          <a:ea typeface="微软雅黑"/>
                        </a:defRPr>
                      </a:lvl8pPr>
                      <a:lvl9pPr marL="3657149" algn="l" defTabSz="914286" rtl="0" eaLnBrk="1" latinLnBrk="0" hangingPunct="1">
                        <a:defRPr sz="1700" kern="1200">
                          <a:solidFill>
                            <a:schemeClr val="tx1"/>
                          </a:solidFill>
                          <a:latin typeface="微软雅黑"/>
                          <a:ea typeface="微软雅黑"/>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1" u="none" strike="noStrike" cap="none" normalizeH="0" baseline="0" dirty="0" smtClean="0">
                          <a:ln>
                            <a:noFill/>
                          </a:ln>
                          <a:solidFill>
                            <a:schemeClr val="tx1"/>
                          </a:solidFill>
                          <a:effectLst/>
                          <a:latin typeface="Times New Roman" panose="02020603050405020304" pitchFamily="18" charset="0"/>
                          <a:ea typeface="微软雅黑"/>
                          <a:cs typeface="Times New Roman" panose="02020603050405020304" pitchFamily="18" charset="0"/>
                        </a:rPr>
                        <a:t>r</a:t>
                      </a:r>
                      <a:r>
                        <a:rPr kumimoji="0" lang="en-US" altLang="zh-CN" sz="2000" b="0" i="0" u="none" strike="noStrike" cap="none" normalizeH="0" baseline="-25000" dirty="0" smtClean="0">
                          <a:ln>
                            <a:noFill/>
                          </a:ln>
                          <a:solidFill>
                            <a:schemeClr val="tx1"/>
                          </a:solidFill>
                          <a:effectLst/>
                          <a:latin typeface="Times New Roman" panose="02020603050405020304" pitchFamily="18" charset="0"/>
                          <a:ea typeface="微软雅黑"/>
                          <a:cs typeface="Times New Roman" panose="02020603050405020304" pitchFamily="18" charset="0"/>
                        </a:rPr>
                        <a:t>1</a:t>
                      </a:r>
                      <a:r>
                        <a:rPr kumimoji="0" lang="en-US" altLang="zh-CN" sz="2000" b="0" i="0" u="none" strike="noStrike" cap="none" normalizeH="0" baseline="0" dirty="0" smtClean="0">
                          <a:ln>
                            <a:noFill/>
                          </a:ln>
                          <a:solidFill>
                            <a:schemeClr val="tx1"/>
                          </a:solidFill>
                          <a:effectLst/>
                          <a:latin typeface="Times New Roman" panose="02020603050405020304" pitchFamily="18" charset="0"/>
                          <a:ea typeface="微软雅黑"/>
                          <a:cs typeface="Times New Roman" panose="02020603050405020304" pitchFamily="18" charset="0"/>
                        </a:rPr>
                        <a:t>+</a:t>
                      </a:r>
                      <a:r>
                        <a:rPr kumimoji="0" lang="en-US" altLang="zh-CN" sz="2000" b="0" i="1" u="none" strike="noStrike" cap="none" normalizeH="0" baseline="0" dirty="0" smtClean="0">
                          <a:ln>
                            <a:noFill/>
                          </a:ln>
                          <a:solidFill>
                            <a:schemeClr val="tx1"/>
                          </a:solidFill>
                          <a:effectLst/>
                          <a:latin typeface="Times New Roman" panose="02020603050405020304" pitchFamily="18" charset="0"/>
                          <a:ea typeface="微软雅黑"/>
                          <a:cs typeface="Times New Roman" panose="02020603050405020304" pitchFamily="18" charset="0"/>
                        </a:rPr>
                        <a:t>r</a:t>
                      </a:r>
                      <a:r>
                        <a:rPr kumimoji="0" lang="en-US" altLang="zh-CN" sz="2000" b="0" i="0" u="none" strike="noStrike" kern="1200" cap="none" normalizeH="0" baseline="-25000" dirty="0" smtClean="0">
                          <a:ln>
                            <a:noFill/>
                          </a:ln>
                          <a:solidFill>
                            <a:schemeClr val="tx1"/>
                          </a:solidFill>
                          <a:effectLst/>
                          <a:latin typeface="Times New Roman" panose="02020603050405020304" pitchFamily="18" charset="0"/>
                          <a:ea typeface="微软雅黑"/>
                          <a:cs typeface="Times New Roman" panose="02020603050405020304" pitchFamily="18" charset="0"/>
                        </a:rPr>
                        <a:t>6</a:t>
                      </a:r>
                    </a:p>
                  </a:txBody>
                  <a:tcPr marT="45709" marB="45709" anchor="ctr" horzOverflow="overflow">
                    <a:lnL w="12700" cmpd="sng">
                      <a:solidFill>
                        <a:srgbClr val="285301"/>
                      </a:solidFill>
                    </a:lnL>
                    <a:lnR w="12700" cmpd="sng">
                      <a:solidFill>
                        <a:srgbClr val="285301"/>
                      </a:solidFill>
                    </a:lnR>
                    <a:lnT w="12700" cmpd="sng">
                      <a:solidFill>
                        <a:srgbClr val="285301"/>
                      </a:solidFill>
                    </a:lnT>
                    <a:lnB w="12700" cmpd="sng">
                      <a:solidFill>
                        <a:srgbClr val="285301"/>
                      </a:solidFill>
                    </a:lnB>
                    <a:lnTlToBr w="12700" cmpd="sng">
                      <a:noFill/>
                      <a:prstDash val="solid"/>
                    </a:lnTlToBr>
                    <a:lnBlToTr w="12700" cmpd="sng">
                      <a:noFill/>
                      <a:prstDash val="solid"/>
                    </a:lnBlToTr>
                    <a:noFill/>
                  </a:tcPr>
                </a:tc>
                <a:tc>
                  <a:txBody>
                    <a:bodyPr/>
                    <a:lstStyle>
                      <a:lvl1pPr marL="0" algn="l" defTabSz="914286" rtl="0" eaLnBrk="1" latinLnBrk="0" hangingPunct="1">
                        <a:defRPr sz="1700" kern="1200">
                          <a:solidFill>
                            <a:schemeClr val="tx1"/>
                          </a:solidFill>
                          <a:latin typeface="微软雅黑"/>
                          <a:ea typeface="微软雅黑"/>
                        </a:defRPr>
                      </a:lvl1pPr>
                      <a:lvl2pPr marL="457143" algn="l" defTabSz="914286" rtl="0" eaLnBrk="1" latinLnBrk="0" hangingPunct="1">
                        <a:defRPr sz="1700" kern="1200">
                          <a:solidFill>
                            <a:schemeClr val="tx1"/>
                          </a:solidFill>
                          <a:latin typeface="微软雅黑"/>
                          <a:ea typeface="微软雅黑"/>
                        </a:defRPr>
                      </a:lvl2pPr>
                      <a:lvl3pPr marL="914286" algn="l" defTabSz="914286" rtl="0" eaLnBrk="1" latinLnBrk="0" hangingPunct="1">
                        <a:defRPr sz="1700" kern="1200">
                          <a:solidFill>
                            <a:schemeClr val="tx1"/>
                          </a:solidFill>
                          <a:latin typeface="微软雅黑"/>
                          <a:ea typeface="微软雅黑"/>
                        </a:defRPr>
                      </a:lvl3pPr>
                      <a:lvl4pPr marL="1371430" algn="l" defTabSz="914286" rtl="0" eaLnBrk="1" latinLnBrk="0" hangingPunct="1">
                        <a:defRPr sz="1700" kern="1200">
                          <a:solidFill>
                            <a:schemeClr val="tx1"/>
                          </a:solidFill>
                          <a:latin typeface="微软雅黑"/>
                          <a:ea typeface="微软雅黑"/>
                        </a:defRPr>
                      </a:lvl4pPr>
                      <a:lvl5pPr marL="1828573" algn="l" defTabSz="914286" rtl="0" eaLnBrk="1" latinLnBrk="0" hangingPunct="1">
                        <a:defRPr sz="1700" kern="1200">
                          <a:solidFill>
                            <a:schemeClr val="tx1"/>
                          </a:solidFill>
                          <a:latin typeface="微软雅黑"/>
                          <a:ea typeface="微软雅黑"/>
                        </a:defRPr>
                      </a:lvl5pPr>
                      <a:lvl6pPr marL="2285718" algn="l" defTabSz="914286" rtl="0" eaLnBrk="1" latinLnBrk="0" hangingPunct="1">
                        <a:defRPr sz="1700" kern="1200">
                          <a:solidFill>
                            <a:schemeClr val="tx1"/>
                          </a:solidFill>
                          <a:latin typeface="微软雅黑"/>
                          <a:ea typeface="微软雅黑"/>
                        </a:defRPr>
                      </a:lvl6pPr>
                      <a:lvl7pPr marL="2742861" algn="l" defTabSz="914286" rtl="0" eaLnBrk="1" latinLnBrk="0" hangingPunct="1">
                        <a:defRPr sz="1700" kern="1200">
                          <a:solidFill>
                            <a:schemeClr val="tx1"/>
                          </a:solidFill>
                          <a:latin typeface="微软雅黑"/>
                          <a:ea typeface="微软雅黑"/>
                        </a:defRPr>
                      </a:lvl7pPr>
                      <a:lvl8pPr marL="3200004" algn="l" defTabSz="914286" rtl="0" eaLnBrk="1" latinLnBrk="0" hangingPunct="1">
                        <a:defRPr sz="1700" kern="1200">
                          <a:solidFill>
                            <a:schemeClr val="tx1"/>
                          </a:solidFill>
                          <a:latin typeface="微软雅黑"/>
                          <a:ea typeface="微软雅黑"/>
                        </a:defRPr>
                      </a:lvl8pPr>
                      <a:lvl9pPr marL="3657149" algn="l" defTabSz="914286" rtl="0" eaLnBrk="1" latinLnBrk="0" hangingPunct="1">
                        <a:defRPr sz="1700" kern="1200">
                          <a:solidFill>
                            <a:schemeClr val="tx1"/>
                          </a:solidFill>
                          <a:latin typeface="微软雅黑"/>
                          <a:ea typeface="微软雅黑"/>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1" u="none" strike="noStrike" cap="none" normalizeH="0" baseline="0" dirty="0" smtClean="0">
                          <a:ln>
                            <a:noFill/>
                          </a:ln>
                          <a:solidFill>
                            <a:schemeClr val="tx1"/>
                          </a:solidFill>
                          <a:effectLst/>
                          <a:latin typeface="Times New Roman" panose="02020603050405020304" pitchFamily="18" charset="0"/>
                          <a:ea typeface="微软雅黑"/>
                          <a:cs typeface="Times New Roman" panose="02020603050405020304" pitchFamily="18" charset="0"/>
                        </a:rPr>
                        <a:t>r</a:t>
                      </a:r>
                      <a:r>
                        <a:rPr kumimoji="0" lang="en-US" altLang="zh-CN" sz="2000" b="0" i="0" u="none" strike="noStrike" kern="1200" cap="none" normalizeH="0" baseline="-25000" dirty="0" smtClean="0">
                          <a:ln>
                            <a:noFill/>
                          </a:ln>
                          <a:solidFill>
                            <a:schemeClr val="tx1"/>
                          </a:solidFill>
                          <a:effectLst/>
                          <a:latin typeface="Times New Roman" panose="02020603050405020304" pitchFamily="18" charset="0"/>
                          <a:ea typeface="微软雅黑"/>
                          <a:cs typeface="Times New Roman" panose="02020603050405020304" pitchFamily="18" charset="0"/>
                        </a:rPr>
                        <a:t>2</a:t>
                      </a:r>
                    </a:p>
                  </a:txBody>
                  <a:tcPr marT="45709" marB="45709" anchor="ctr" horzOverflow="overflow">
                    <a:lnL w="12700" cmpd="sng">
                      <a:solidFill>
                        <a:srgbClr val="285301"/>
                      </a:solidFill>
                    </a:lnL>
                    <a:lnR w="12700" cmpd="sng">
                      <a:solidFill>
                        <a:srgbClr val="285301"/>
                      </a:solidFill>
                    </a:lnR>
                    <a:lnT w="12700" cmpd="sng">
                      <a:solidFill>
                        <a:srgbClr val="285301"/>
                      </a:solidFill>
                    </a:lnT>
                    <a:lnB w="12700" cmpd="sng">
                      <a:solidFill>
                        <a:srgbClr val="285301"/>
                      </a:solidFill>
                    </a:lnB>
                    <a:lnTlToBr w="12700" cmpd="sng">
                      <a:noFill/>
                      <a:prstDash val="solid"/>
                    </a:lnTlToBr>
                    <a:lnBlToTr w="12700" cmpd="sng">
                      <a:noFill/>
                      <a:prstDash val="solid"/>
                    </a:lnBlToTr>
                    <a:noFill/>
                  </a:tcPr>
                </a:tc>
                <a:tc vMerge="1">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marT="45709" marB="45709" anchor="ctr" horzOverflow="overflow"/>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0</a:t>
                      </a:r>
                    </a:p>
                  </a:txBody>
                  <a:tcPr marT="45709" marB="45709" anchor="ctr" horzOverflow="overflow">
                    <a:lnL w="12700" cmpd="sng">
                      <a:solidFill>
                        <a:srgbClr val="285301"/>
                      </a:solidFill>
                    </a:lnL>
                    <a:lnR w="12700" cmpd="sng">
                      <a:solidFill>
                        <a:srgbClr val="285301"/>
                      </a:solidFill>
                    </a:lnR>
                    <a:lnT w="12700" cmpd="sng">
                      <a:solidFill>
                        <a:srgbClr val="285301"/>
                      </a:solidFill>
                    </a:lnT>
                    <a:lnB w="12700" cmpd="sng">
                      <a:solidFill>
                        <a:srgbClr val="285301"/>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0</a:t>
                      </a:r>
                    </a:p>
                  </a:txBody>
                  <a:tcPr marT="45709" marB="45709" anchor="ctr" horzOverflow="overflow">
                    <a:lnL w="12700" cmpd="sng">
                      <a:solidFill>
                        <a:srgbClr val="285301"/>
                      </a:solidFill>
                    </a:lnL>
                    <a:lnR w="12700" cmpd="sng">
                      <a:solidFill>
                        <a:srgbClr val="285301"/>
                      </a:solidFill>
                    </a:lnR>
                    <a:lnT w="12700" cmpd="sng">
                      <a:solidFill>
                        <a:srgbClr val="285301"/>
                      </a:solidFill>
                    </a:lnT>
                    <a:lnB w="12700" cmpd="sng">
                      <a:solidFill>
                        <a:srgbClr val="285301"/>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0</a:t>
                      </a:r>
                    </a:p>
                  </a:txBody>
                  <a:tcPr marT="45709" marB="45709" anchor="ctr" horzOverflow="overflow">
                    <a:lnL w="12700" cmpd="sng">
                      <a:solidFill>
                        <a:srgbClr val="285301"/>
                      </a:solidFill>
                    </a:lnL>
                    <a:lnR w="12700" cmpd="sng">
                      <a:solidFill>
                        <a:srgbClr val="285301"/>
                      </a:solidFill>
                    </a:lnR>
                    <a:lnT w="12700" cmpd="sng">
                      <a:solidFill>
                        <a:srgbClr val="285301"/>
                      </a:solidFill>
                    </a:lnT>
                    <a:lnB w="12700" cmpd="sng">
                      <a:solidFill>
                        <a:srgbClr val="285301"/>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0</a:t>
                      </a:r>
                    </a:p>
                  </a:txBody>
                  <a:tcPr marT="45709" marB="45709" anchor="ctr" horzOverflow="overflow">
                    <a:lnL w="12700" cmpd="sng">
                      <a:solidFill>
                        <a:srgbClr val="285301"/>
                      </a:solidFill>
                    </a:lnL>
                    <a:lnR w="12700" cmpd="sng">
                      <a:solidFill>
                        <a:srgbClr val="285301"/>
                      </a:solidFill>
                    </a:lnR>
                    <a:lnT w="12700" cmpd="sng">
                      <a:solidFill>
                        <a:srgbClr val="285301"/>
                      </a:solidFill>
                    </a:lnT>
                    <a:lnB w="12700" cmpd="sng">
                      <a:solidFill>
                        <a:srgbClr val="285301"/>
                      </a:solidFill>
                    </a:lnB>
                    <a:lnTlToBr w="12700" cmpd="sng">
                      <a:noFill/>
                      <a:prstDash val="solid"/>
                    </a:lnTlToBr>
                    <a:lnBlToTr w="12700" cmpd="sng">
                      <a:noFill/>
                      <a:prstDash val="solid"/>
                    </a:lnBlToTr>
                    <a:noFill/>
                  </a:tcPr>
                </a:tc>
              </a:tr>
              <a:tr h="396000">
                <a:tc>
                  <a:txBody>
                    <a:bodyPr/>
                    <a:lstStyle>
                      <a:lvl1pPr marL="0" algn="l" defTabSz="914286" rtl="0" eaLnBrk="1" latinLnBrk="0" hangingPunct="1">
                        <a:defRPr sz="1700" kern="1200">
                          <a:solidFill>
                            <a:schemeClr val="tx1"/>
                          </a:solidFill>
                          <a:latin typeface="微软雅黑"/>
                          <a:ea typeface="微软雅黑"/>
                        </a:defRPr>
                      </a:lvl1pPr>
                      <a:lvl2pPr marL="457143" algn="l" defTabSz="914286" rtl="0" eaLnBrk="1" latinLnBrk="0" hangingPunct="1">
                        <a:defRPr sz="1700" kern="1200">
                          <a:solidFill>
                            <a:schemeClr val="tx1"/>
                          </a:solidFill>
                          <a:latin typeface="微软雅黑"/>
                          <a:ea typeface="微软雅黑"/>
                        </a:defRPr>
                      </a:lvl2pPr>
                      <a:lvl3pPr marL="914286" algn="l" defTabSz="914286" rtl="0" eaLnBrk="1" latinLnBrk="0" hangingPunct="1">
                        <a:defRPr sz="1700" kern="1200">
                          <a:solidFill>
                            <a:schemeClr val="tx1"/>
                          </a:solidFill>
                          <a:latin typeface="微软雅黑"/>
                          <a:ea typeface="微软雅黑"/>
                        </a:defRPr>
                      </a:lvl3pPr>
                      <a:lvl4pPr marL="1371430" algn="l" defTabSz="914286" rtl="0" eaLnBrk="1" latinLnBrk="0" hangingPunct="1">
                        <a:defRPr sz="1700" kern="1200">
                          <a:solidFill>
                            <a:schemeClr val="tx1"/>
                          </a:solidFill>
                          <a:latin typeface="微软雅黑"/>
                          <a:ea typeface="微软雅黑"/>
                        </a:defRPr>
                      </a:lvl4pPr>
                      <a:lvl5pPr marL="1828573" algn="l" defTabSz="914286" rtl="0" eaLnBrk="1" latinLnBrk="0" hangingPunct="1">
                        <a:defRPr sz="1700" kern="1200">
                          <a:solidFill>
                            <a:schemeClr val="tx1"/>
                          </a:solidFill>
                          <a:latin typeface="微软雅黑"/>
                          <a:ea typeface="微软雅黑"/>
                        </a:defRPr>
                      </a:lvl5pPr>
                      <a:lvl6pPr marL="2285718" algn="l" defTabSz="914286" rtl="0" eaLnBrk="1" latinLnBrk="0" hangingPunct="1">
                        <a:defRPr sz="1700" kern="1200">
                          <a:solidFill>
                            <a:schemeClr val="tx1"/>
                          </a:solidFill>
                          <a:latin typeface="微软雅黑"/>
                          <a:ea typeface="微软雅黑"/>
                        </a:defRPr>
                      </a:lvl6pPr>
                      <a:lvl7pPr marL="2742861" algn="l" defTabSz="914286" rtl="0" eaLnBrk="1" latinLnBrk="0" hangingPunct="1">
                        <a:defRPr sz="1700" kern="1200">
                          <a:solidFill>
                            <a:schemeClr val="tx1"/>
                          </a:solidFill>
                          <a:latin typeface="微软雅黑"/>
                          <a:ea typeface="微软雅黑"/>
                        </a:defRPr>
                      </a:lvl7pPr>
                      <a:lvl8pPr marL="3200004" algn="l" defTabSz="914286" rtl="0" eaLnBrk="1" latinLnBrk="0" hangingPunct="1">
                        <a:defRPr sz="1700" kern="1200">
                          <a:solidFill>
                            <a:schemeClr val="tx1"/>
                          </a:solidFill>
                          <a:latin typeface="微软雅黑"/>
                          <a:ea typeface="微软雅黑"/>
                        </a:defRPr>
                      </a:lvl8pPr>
                      <a:lvl9pPr marL="3657149" algn="l" defTabSz="914286" rtl="0" eaLnBrk="1" latinLnBrk="0" hangingPunct="1">
                        <a:defRPr sz="1700" kern="1200">
                          <a:solidFill>
                            <a:schemeClr val="tx1"/>
                          </a:solidFill>
                          <a:latin typeface="微软雅黑"/>
                          <a:ea typeface="微软雅黑"/>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1" u="none" strike="noStrike" cap="none" normalizeH="0" baseline="0" dirty="0" smtClean="0">
                          <a:ln>
                            <a:noFill/>
                          </a:ln>
                          <a:solidFill>
                            <a:schemeClr val="tx1"/>
                          </a:solidFill>
                          <a:effectLst/>
                          <a:latin typeface="Times New Roman" panose="02020603050405020304" pitchFamily="18" charset="0"/>
                          <a:ea typeface="微软雅黑"/>
                          <a:cs typeface="Times New Roman" panose="02020603050405020304" pitchFamily="18" charset="0"/>
                        </a:rPr>
                        <a:t>r</a:t>
                      </a:r>
                      <a:r>
                        <a:rPr kumimoji="0" lang="en-US" altLang="zh-CN" sz="2000" b="0" i="0" u="none" strike="noStrike" cap="none" normalizeH="0" baseline="-25000" dirty="0" smtClean="0">
                          <a:ln>
                            <a:noFill/>
                          </a:ln>
                          <a:solidFill>
                            <a:schemeClr val="tx1"/>
                          </a:solidFill>
                          <a:effectLst/>
                          <a:latin typeface="Times New Roman" panose="02020603050405020304" pitchFamily="18" charset="0"/>
                          <a:ea typeface="微软雅黑"/>
                          <a:cs typeface="Times New Roman" panose="02020603050405020304" pitchFamily="18" charset="0"/>
                        </a:rPr>
                        <a:t>4</a:t>
                      </a:r>
                      <a:r>
                        <a:rPr kumimoji="0" lang="en-US" altLang="zh-CN" sz="2000" b="0" i="0" u="none" strike="noStrike" cap="none" normalizeH="0" baseline="0" dirty="0" smtClean="0">
                          <a:ln>
                            <a:noFill/>
                          </a:ln>
                          <a:solidFill>
                            <a:schemeClr val="tx1"/>
                          </a:solidFill>
                          <a:effectLst/>
                          <a:latin typeface="Times New Roman" panose="02020603050405020304" pitchFamily="18" charset="0"/>
                          <a:ea typeface="微软雅黑"/>
                          <a:cs typeface="Times New Roman" panose="02020603050405020304" pitchFamily="18" charset="0"/>
                        </a:rPr>
                        <a:t>+</a:t>
                      </a:r>
                      <a:r>
                        <a:rPr kumimoji="0" lang="en-US" altLang="zh-CN" sz="2000" b="0" i="1" u="none" strike="noStrike" cap="none" normalizeH="0" baseline="0" dirty="0" smtClean="0">
                          <a:ln>
                            <a:noFill/>
                          </a:ln>
                          <a:solidFill>
                            <a:schemeClr val="tx1"/>
                          </a:solidFill>
                          <a:effectLst/>
                          <a:latin typeface="Times New Roman" panose="02020603050405020304" pitchFamily="18" charset="0"/>
                          <a:ea typeface="微软雅黑"/>
                          <a:cs typeface="Times New Roman" panose="02020603050405020304" pitchFamily="18" charset="0"/>
                        </a:rPr>
                        <a:t>r</a:t>
                      </a:r>
                      <a:r>
                        <a:rPr kumimoji="0" lang="en-US" altLang="zh-CN" sz="2000" b="0" i="0" u="none" strike="noStrike" kern="1200" cap="none" normalizeH="0" baseline="-25000" dirty="0" smtClean="0">
                          <a:ln>
                            <a:noFill/>
                          </a:ln>
                          <a:solidFill>
                            <a:schemeClr val="tx1"/>
                          </a:solidFill>
                          <a:effectLst/>
                          <a:latin typeface="Times New Roman" panose="02020603050405020304" pitchFamily="18" charset="0"/>
                          <a:ea typeface="微软雅黑"/>
                          <a:cs typeface="Times New Roman" panose="02020603050405020304" pitchFamily="18" charset="0"/>
                        </a:rPr>
                        <a:t>6</a:t>
                      </a:r>
                    </a:p>
                  </a:txBody>
                  <a:tcPr marT="45709" marB="45709" anchor="ctr" horzOverflow="overflow">
                    <a:lnL w="12700" cmpd="sng">
                      <a:solidFill>
                        <a:srgbClr val="285301"/>
                      </a:solidFill>
                    </a:lnL>
                    <a:lnR w="12700" cmpd="sng">
                      <a:solidFill>
                        <a:srgbClr val="285301"/>
                      </a:solidFill>
                    </a:lnR>
                    <a:lnT w="12700" cmpd="sng">
                      <a:solidFill>
                        <a:srgbClr val="285301"/>
                      </a:solidFill>
                    </a:lnT>
                    <a:lnB w="12700" cmpd="sng">
                      <a:solidFill>
                        <a:srgbClr val="285301"/>
                      </a:solidFill>
                    </a:lnB>
                    <a:lnTlToBr w="12700" cmpd="sng">
                      <a:noFill/>
                      <a:prstDash val="solid"/>
                    </a:lnTlToBr>
                    <a:lnBlToTr w="12700" cmpd="sng">
                      <a:noFill/>
                      <a:prstDash val="solid"/>
                    </a:lnBlToTr>
                    <a:noFill/>
                  </a:tcPr>
                </a:tc>
                <a:tc>
                  <a:txBody>
                    <a:bodyPr/>
                    <a:lstStyle>
                      <a:lvl1pPr marL="0" algn="l" defTabSz="914286" rtl="0" eaLnBrk="1" latinLnBrk="0" hangingPunct="1">
                        <a:defRPr sz="1700" kern="1200">
                          <a:solidFill>
                            <a:schemeClr val="tx1"/>
                          </a:solidFill>
                          <a:latin typeface="微软雅黑"/>
                          <a:ea typeface="微软雅黑"/>
                        </a:defRPr>
                      </a:lvl1pPr>
                      <a:lvl2pPr marL="457143" algn="l" defTabSz="914286" rtl="0" eaLnBrk="1" latinLnBrk="0" hangingPunct="1">
                        <a:defRPr sz="1700" kern="1200">
                          <a:solidFill>
                            <a:schemeClr val="tx1"/>
                          </a:solidFill>
                          <a:latin typeface="微软雅黑"/>
                          <a:ea typeface="微软雅黑"/>
                        </a:defRPr>
                      </a:lvl2pPr>
                      <a:lvl3pPr marL="914286" algn="l" defTabSz="914286" rtl="0" eaLnBrk="1" latinLnBrk="0" hangingPunct="1">
                        <a:defRPr sz="1700" kern="1200">
                          <a:solidFill>
                            <a:schemeClr val="tx1"/>
                          </a:solidFill>
                          <a:latin typeface="微软雅黑"/>
                          <a:ea typeface="微软雅黑"/>
                        </a:defRPr>
                      </a:lvl3pPr>
                      <a:lvl4pPr marL="1371430" algn="l" defTabSz="914286" rtl="0" eaLnBrk="1" latinLnBrk="0" hangingPunct="1">
                        <a:defRPr sz="1700" kern="1200">
                          <a:solidFill>
                            <a:schemeClr val="tx1"/>
                          </a:solidFill>
                          <a:latin typeface="微软雅黑"/>
                          <a:ea typeface="微软雅黑"/>
                        </a:defRPr>
                      </a:lvl4pPr>
                      <a:lvl5pPr marL="1828573" algn="l" defTabSz="914286" rtl="0" eaLnBrk="1" latinLnBrk="0" hangingPunct="1">
                        <a:defRPr sz="1700" kern="1200">
                          <a:solidFill>
                            <a:schemeClr val="tx1"/>
                          </a:solidFill>
                          <a:latin typeface="微软雅黑"/>
                          <a:ea typeface="微软雅黑"/>
                        </a:defRPr>
                      </a:lvl5pPr>
                      <a:lvl6pPr marL="2285718" algn="l" defTabSz="914286" rtl="0" eaLnBrk="1" latinLnBrk="0" hangingPunct="1">
                        <a:defRPr sz="1700" kern="1200">
                          <a:solidFill>
                            <a:schemeClr val="tx1"/>
                          </a:solidFill>
                          <a:latin typeface="微软雅黑"/>
                          <a:ea typeface="微软雅黑"/>
                        </a:defRPr>
                      </a:lvl6pPr>
                      <a:lvl7pPr marL="2742861" algn="l" defTabSz="914286" rtl="0" eaLnBrk="1" latinLnBrk="0" hangingPunct="1">
                        <a:defRPr sz="1700" kern="1200">
                          <a:solidFill>
                            <a:schemeClr val="tx1"/>
                          </a:solidFill>
                          <a:latin typeface="微软雅黑"/>
                          <a:ea typeface="微软雅黑"/>
                        </a:defRPr>
                      </a:lvl7pPr>
                      <a:lvl8pPr marL="3200004" algn="l" defTabSz="914286" rtl="0" eaLnBrk="1" latinLnBrk="0" hangingPunct="1">
                        <a:defRPr sz="1700" kern="1200">
                          <a:solidFill>
                            <a:schemeClr val="tx1"/>
                          </a:solidFill>
                          <a:latin typeface="微软雅黑"/>
                          <a:ea typeface="微软雅黑"/>
                        </a:defRPr>
                      </a:lvl8pPr>
                      <a:lvl9pPr marL="3657149" algn="l" defTabSz="914286" rtl="0" eaLnBrk="1" latinLnBrk="0" hangingPunct="1">
                        <a:defRPr sz="1700" kern="1200">
                          <a:solidFill>
                            <a:schemeClr val="tx1"/>
                          </a:solidFill>
                          <a:latin typeface="微软雅黑"/>
                          <a:ea typeface="微软雅黑"/>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1" u="none" strike="noStrike" cap="none" normalizeH="0" baseline="0" dirty="0" smtClean="0">
                          <a:ln>
                            <a:noFill/>
                          </a:ln>
                          <a:solidFill>
                            <a:schemeClr val="tx1"/>
                          </a:solidFill>
                          <a:effectLst/>
                          <a:latin typeface="Times New Roman" panose="02020603050405020304" pitchFamily="18" charset="0"/>
                          <a:ea typeface="微软雅黑"/>
                          <a:cs typeface="Times New Roman" panose="02020603050405020304" pitchFamily="18" charset="0"/>
                        </a:rPr>
                        <a:t>r</a:t>
                      </a:r>
                      <a:r>
                        <a:rPr kumimoji="0" lang="en-US" altLang="zh-CN" sz="2000" b="0" i="0" u="none" strike="noStrike" cap="none" normalizeH="0" baseline="-25000" dirty="0" smtClean="0">
                          <a:ln>
                            <a:noFill/>
                          </a:ln>
                          <a:solidFill>
                            <a:schemeClr val="tx1"/>
                          </a:solidFill>
                          <a:effectLst/>
                          <a:latin typeface="Times New Roman" panose="02020603050405020304" pitchFamily="18" charset="0"/>
                          <a:ea typeface="微软雅黑"/>
                          <a:cs typeface="Times New Roman" panose="02020603050405020304" pitchFamily="18" charset="0"/>
                        </a:rPr>
                        <a:t>2</a:t>
                      </a:r>
                      <a:r>
                        <a:rPr kumimoji="0" lang="en-US" altLang="zh-CN" sz="2000" b="0" i="0" u="none" strike="noStrike" cap="none" normalizeH="0" baseline="0" dirty="0" smtClean="0">
                          <a:ln>
                            <a:noFill/>
                          </a:ln>
                          <a:solidFill>
                            <a:schemeClr val="tx1"/>
                          </a:solidFill>
                          <a:effectLst/>
                          <a:latin typeface="Times New Roman" panose="02020603050405020304" pitchFamily="18" charset="0"/>
                          <a:ea typeface="微软雅黑"/>
                          <a:cs typeface="Times New Roman" panose="02020603050405020304" pitchFamily="18" charset="0"/>
                        </a:rPr>
                        <a:t>+</a:t>
                      </a:r>
                      <a:r>
                        <a:rPr kumimoji="0" lang="en-US" altLang="zh-CN" sz="2000" b="0" i="1" u="none" strike="noStrike" cap="none" normalizeH="0" baseline="0" dirty="0" smtClean="0">
                          <a:ln>
                            <a:noFill/>
                          </a:ln>
                          <a:solidFill>
                            <a:schemeClr val="tx1"/>
                          </a:solidFill>
                          <a:effectLst/>
                          <a:latin typeface="Times New Roman" panose="02020603050405020304" pitchFamily="18" charset="0"/>
                          <a:ea typeface="微软雅黑"/>
                          <a:cs typeface="Times New Roman" panose="02020603050405020304" pitchFamily="18" charset="0"/>
                        </a:rPr>
                        <a:t>r</a:t>
                      </a:r>
                      <a:r>
                        <a:rPr kumimoji="0" lang="en-US" altLang="zh-CN" sz="2000" b="0" i="0" u="none" strike="noStrike" kern="1200" cap="none" normalizeH="0" baseline="-25000" dirty="0" smtClean="0">
                          <a:ln>
                            <a:noFill/>
                          </a:ln>
                          <a:solidFill>
                            <a:schemeClr val="tx1"/>
                          </a:solidFill>
                          <a:effectLst/>
                          <a:latin typeface="Times New Roman" panose="02020603050405020304" pitchFamily="18" charset="0"/>
                          <a:ea typeface="微软雅黑"/>
                          <a:cs typeface="Times New Roman" panose="02020603050405020304" pitchFamily="18" charset="0"/>
                        </a:rPr>
                        <a:t>5</a:t>
                      </a:r>
                    </a:p>
                  </a:txBody>
                  <a:tcPr marT="45709" marB="45709" anchor="ctr" horzOverflow="overflow">
                    <a:lnL w="12700" cmpd="sng">
                      <a:solidFill>
                        <a:srgbClr val="285301"/>
                      </a:solidFill>
                    </a:lnL>
                    <a:lnR w="12700" cmpd="sng">
                      <a:solidFill>
                        <a:srgbClr val="285301"/>
                      </a:solidFill>
                    </a:lnR>
                    <a:lnT w="12700" cmpd="sng">
                      <a:solidFill>
                        <a:srgbClr val="285301"/>
                      </a:solidFill>
                    </a:lnT>
                    <a:lnB w="12700" cmpd="sng">
                      <a:solidFill>
                        <a:srgbClr val="285301"/>
                      </a:solidFill>
                    </a:lnB>
                    <a:lnTlToBr w="12700" cmpd="sng">
                      <a:noFill/>
                      <a:prstDash val="solid"/>
                    </a:lnTlToBr>
                    <a:lnBlToTr w="12700" cmpd="sng">
                      <a:noFill/>
                      <a:prstDash val="solid"/>
                    </a:lnBlToTr>
                    <a:noFill/>
                  </a:tcPr>
                </a:tc>
                <a:tc>
                  <a:txBody>
                    <a:bodyPr/>
                    <a:lstStyle>
                      <a:lvl1pPr marL="0" algn="l" defTabSz="914286" rtl="0" eaLnBrk="1" latinLnBrk="0" hangingPunct="1">
                        <a:defRPr sz="1700" kern="1200">
                          <a:solidFill>
                            <a:schemeClr val="tx1"/>
                          </a:solidFill>
                          <a:latin typeface="微软雅黑"/>
                          <a:ea typeface="微软雅黑"/>
                        </a:defRPr>
                      </a:lvl1pPr>
                      <a:lvl2pPr marL="457143" algn="l" defTabSz="914286" rtl="0" eaLnBrk="1" latinLnBrk="0" hangingPunct="1">
                        <a:defRPr sz="1700" kern="1200">
                          <a:solidFill>
                            <a:schemeClr val="tx1"/>
                          </a:solidFill>
                          <a:latin typeface="微软雅黑"/>
                          <a:ea typeface="微软雅黑"/>
                        </a:defRPr>
                      </a:lvl2pPr>
                      <a:lvl3pPr marL="914286" algn="l" defTabSz="914286" rtl="0" eaLnBrk="1" latinLnBrk="0" hangingPunct="1">
                        <a:defRPr sz="1700" kern="1200">
                          <a:solidFill>
                            <a:schemeClr val="tx1"/>
                          </a:solidFill>
                          <a:latin typeface="微软雅黑"/>
                          <a:ea typeface="微软雅黑"/>
                        </a:defRPr>
                      </a:lvl3pPr>
                      <a:lvl4pPr marL="1371430" algn="l" defTabSz="914286" rtl="0" eaLnBrk="1" latinLnBrk="0" hangingPunct="1">
                        <a:defRPr sz="1700" kern="1200">
                          <a:solidFill>
                            <a:schemeClr val="tx1"/>
                          </a:solidFill>
                          <a:latin typeface="微软雅黑"/>
                          <a:ea typeface="微软雅黑"/>
                        </a:defRPr>
                      </a:lvl4pPr>
                      <a:lvl5pPr marL="1828573" algn="l" defTabSz="914286" rtl="0" eaLnBrk="1" latinLnBrk="0" hangingPunct="1">
                        <a:defRPr sz="1700" kern="1200">
                          <a:solidFill>
                            <a:schemeClr val="tx1"/>
                          </a:solidFill>
                          <a:latin typeface="微软雅黑"/>
                          <a:ea typeface="微软雅黑"/>
                        </a:defRPr>
                      </a:lvl5pPr>
                      <a:lvl6pPr marL="2285718" algn="l" defTabSz="914286" rtl="0" eaLnBrk="1" latinLnBrk="0" hangingPunct="1">
                        <a:defRPr sz="1700" kern="1200">
                          <a:solidFill>
                            <a:schemeClr val="tx1"/>
                          </a:solidFill>
                          <a:latin typeface="微软雅黑"/>
                          <a:ea typeface="微软雅黑"/>
                        </a:defRPr>
                      </a:lvl6pPr>
                      <a:lvl7pPr marL="2742861" algn="l" defTabSz="914286" rtl="0" eaLnBrk="1" latinLnBrk="0" hangingPunct="1">
                        <a:defRPr sz="1700" kern="1200">
                          <a:solidFill>
                            <a:schemeClr val="tx1"/>
                          </a:solidFill>
                          <a:latin typeface="微软雅黑"/>
                          <a:ea typeface="微软雅黑"/>
                        </a:defRPr>
                      </a:lvl7pPr>
                      <a:lvl8pPr marL="3200004" algn="l" defTabSz="914286" rtl="0" eaLnBrk="1" latinLnBrk="0" hangingPunct="1">
                        <a:defRPr sz="1700" kern="1200">
                          <a:solidFill>
                            <a:schemeClr val="tx1"/>
                          </a:solidFill>
                          <a:latin typeface="微软雅黑"/>
                          <a:ea typeface="微软雅黑"/>
                        </a:defRPr>
                      </a:lvl8pPr>
                      <a:lvl9pPr marL="3657149" algn="l" defTabSz="914286" rtl="0" eaLnBrk="1" latinLnBrk="0" hangingPunct="1">
                        <a:defRPr sz="1700" kern="1200">
                          <a:solidFill>
                            <a:schemeClr val="tx1"/>
                          </a:solidFill>
                          <a:latin typeface="微软雅黑"/>
                          <a:ea typeface="微软雅黑"/>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1" u="none" strike="noStrike" cap="none" normalizeH="0" baseline="0" dirty="0" smtClean="0">
                          <a:ln>
                            <a:noFill/>
                          </a:ln>
                          <a:solidFill>
                            <a:schemeClr val="tx1"/>
                          </a:solidFill>
                          <a:effectLst/>
                          <a:latin typeface="Times New Roman" panose="02020603050405020304" pitchFamily="18" charset="0"/>
                          <a:ea typeface="微软雅黑"/>
                          <a:cs typeface="Times New Roman" panose="02020603050405020304" pitchFamily="18" charset="0"/>
                        </a:rPr>
                        <a:t>r</a:t>
                      </a:r>
                      <a:r>
                        <a:rPr kumimoji="0" lang="en-US" altLang="zh-CN" sz="2000" b="0" i="0" u="none" strike="noStrike" kern="1200" cap="none" normalizeH="0" baseline="-25000" dirty="0" smtClean="0">
                          <a:ln>
                            <a:noFill/>
                          </a:ln>
                          <a:solidFill>
                            <a:schemeClr val="tx1"/>
                          </a:solidFill>
                          <a:effectLst/>
                          <a:latin typeface="Times New Roman" panose="02020603050405020304" pitchFamily="18" charset="0"/>
                          <a:ea typeface="微软雅黑"/>
                          <a:cs typeface="Times New Roman" panose="02020603050405020304" pitchFamily="18" charset="0"/>
                        </a:rPr>
                        <a:t>3</a:t>
                      </a:r>
                    </a:p>
                  </a:txBody>
                  <a:tcPr marT="45709" marB="45709" anchor="ctr" horzOverflow="overflow">
                    <a:lnL w="12700" cmpd="sng">
                      <a:solidFill>
                        <a:srgbClr val="285301"/>
                      </a:solidFill>
                    </a:lnL>
                    <a:lnR w="12700" cmpd="sng">
                      <a:solidFill>
                        <a:srgbClr val="285301"/>
                      </a:solidFill>
                    </a:lnR>
                    <a:lnT w="12700" cmpd="sng">
                      <a:solidFill>
                        <a:srgbClr val="285301"/>
                      </a:solidFill>
                    </a:lnT>
                    <a:lnB w="12700" cmpd="sng">
                      <a:solidFill>
                        <a:srgbClr val="285301"/>
                      </a:solidFill>
                    </a:lnB>
                    <a:lnTlToBr w="12700" cmpd="sng">
                      <a:noFill/>
                      <a:prstDash val="solid"/>
                    </a:lnTlToBr>
                    <a:lnBlToTr w="12700" cmpd="sng">
                      <a:noFill/>
                      <a:prstDash val="solid"/>
                    </a:lnBlToTr>
                    <a:noFill/>
                  </a:tcPr>
                </a:tc>
                <a:tc>
                  <a:txBody>
                    <a:bodyPr/>
                    <a:lstStyle>
                      <a:lvl1pPr marL="0" algn="l" defTabSz="914286" rtl="0" eaLnBrk="1" latinLnBrk="0" hangingPunct="1">
                        <a:defRPr sz="1700" kern="1200">
                          <a:solidFill>
                            <a:schemeClr val="tx1"/>
                          </a:solidFill>
                          <a:latin typeface="微软雅黑"/>
                          <a:ea typeface="微软雅黑"/>
                        </a:defRPr>
                      </a:lvl1pPr>
                      <a:lvl2pPr marL="457143" algn="l" defTabSz="914286" rtl="0" eaLnBrk="1" latinLnBrk="0" hangingPunct="1">
                        <a:defRPr sz="1700" kern="1200">
                          <a:solidFill>
                            <a:schemeClr val="tx1"/>
                          </a:solidFill>
                          <a:latin typeface="微软雅黑"/>
                          <a:ea typeface="微软雅黑"/>
                        </a:defRPr>
                      </a:lvl2pPr>
                      <a:lvl3pPr marL="914286" algn="l" defTabSz="914286" rtl="0" eaLnBrk="1" latinLnBrk="0" hangingPunct="1">
                        <a:defRPr sz="1700" kern="1200">
                          <a:solidFill>
                            <a:schemeClr val="tx1"/>
                          </a:solidFill>
                          <a:latin typeface="微软雅黑"/>
                          <a:ea typeface="微软雅黑"/>
                        </a:defRPr>
                      </a:lvl3pPr>
                      <a:lvl4pPr marL="1371430" algn="l" defTabSz="914286" rtl="0" eaLnBrk="1" latinLnBrk="0" hangingPunct="1">
                        <a:defRPr sz="1700" kern="1200">
                          <a:solidFill>
                            <a:schemeClr val="tx1"/>
                          </a:solidFill>
                          <a:latin typeface="微软雅黑"/>
                          <a:ea typeface="微软雅黑"/>
                        </a:defRPr>
                      </a:lvl4pPr>
                      <a:lvl5pPr marL="1828573" algn="l" defTabSz="914286" rtl="0" eaLnBrk="1" latinLnBrk="0" hangingPunct="1">
                        <a:defRPr sz="1700" kern="1200">
                          <a:solidFill>
                            <a:schemeClr val="tx1"/>
                          </a:solidFill>
                          <a:latin typeface="微软雅黑"/>
                          <a:ea typeface="微软雅黑"/>
                        </a:defRPr>
                      </a:lvl5pPr>
                      <a:lvl6pPr marL="2285718" algn="l" defTabSz="914286" rtl="0" eaLnBrk="1" latinLnBrk="0" hangingPunct="1">
                        <a:defRPr sz="1700" kern="1200">
                          <a:solidFill>
                            <a:schemeClr val="tx1"/>
                          </a:solidFill>
                          <a:latin typeface="微软雅黑"/>
                          <a:ea typeface="微软雅黑"/>
                        </a:defRPr>
                      </a:lvl6pPr>
                      <a:lvl7pPr marL="2742861" algn="l" defTabSz="914286" rtl="0" eaLnBrk="1" latinLnBrk="0" hangingPunct="1">
                        <a:defRPr sz="1700" kern="1200">
                          <a:solidFill>
                            <a:schemeClr val="tx1"/>
                          </a:solidFill>
                          <a:latin typeface="微软雅黑"/>
                          <a:ea typeface="微软雅黑"/>
                        </a:defRPr>
                      </a:lvl7pPr>
                      <a:lvl8pPr marL="3200004" algn="l" defTabSz="914286" rtl="0" eaLnBrk="1" latinLnBrk="0" hangingPunct="1">
                        <a:defRPr sz="1700" kern="1200">
                          <a:solidFill>
                            <a:schemeClr val="tx1"/>
                          </a:solidFill>
                          <a:latin typeface="微软雅黑"/>
                          <a:ea typeface="微软雅黑"/>
                        </a:defRPr>
                      </a:lvl8pPr>
                      <a:lvl9pPr marL="3657149" algn="l" defTabSz="914286" rtl="0" eaLnBrk="1" latinLnBrk="0" hangingPunct="1">
                        <a:defRPr sz="1700" kern="1200">
                          <a:solidFill>
                            <a:schemeClr val="tx1"/>
                          </a:solidFill>
                          <a:latin typeface="微软雅黑"/>
                          <a:ea typeface="微软雅黑"/>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1" u="none" strike="noStrike" cap="none" normalizeH="0" baseline="0" dirty="0" smtClean="0">
                          <a:ln>
                            <a:noFill/>
                          </a:ln>
                          <a:solidFill>
                            <a:schemeClr val="tx1"/>
                          </a:solidFill>
                          <a:effectLst/>
                          <a:latin typeface="Times New Roman" panose="02020603050405020304" pitchFamily="18" charset="0"/>
                          <a:ea typeface="微软雅黑"/>
                          <a:cs typeface="Times New Roman" panose="02020603050405020304" pitchFamily="18" charset="0"/>
                        </a:rPr>
                        <a:t>r</a:t>
                      </a:r>
                      <a:r>
                        <a:rPr kumimoji="0" lang="en-US" altLang="zh-CN" sz="2000" b="0" i="0" u="none" strike="noStrike" cap="none" normalizeH="0" baseline="-25000" dirty="0" smtClean="0">
                          <a:ln>
                            <a:noFill/>
                          </a:ln>
                          <a:solidFill>
                            <a:schemeClr val="tx1"/>
                          </a:solidFill>
                          <a:effectLst/>
                          <a:latin typeface="Times New Roman" panose="02020603050405020304" pitchFamily="18" charset="0"/>
                          <a:ea typeface="微软雅黑"/>
                          <a:cs typeface="Times New Roman" panose="02020603050405020304" pitchFamily="18" charset="0"/>
                        </a:rPr>
                        <a:t>1</a:t>
                      </a:r>
                      <a:r>
                        <a:rPr kumimoji="0" lang="en-US" altLang="zh-CN" sz="2000" b="0" i="0" u="none" strike="noStrike" cap="none" normalizeH="0" baseline="0" dirty="0" smtClean="0">
                          <a:ln>
                            <a:noFill/>
                          </a:ln>
                          <a:solidFill>
                            <a:schemeClr val="tx1"/>
                          </a:solidFill>
                          <a:effectLst/>
                          <a:latin typeface="Times New Roman" panose="02020603050405020304" pitchFamily="18" charset="0"/>
                          <a:ea typeface="微软雅黑"/>
                          <a:cs typeface="Times New Roman" panose="02020603050405020304" pitchFamily="18" charset="0"/>
                        </a:rPr>
                        <a:t>+</a:t>
                      </a:r>
                      <a:r>
                        <a:rPr kumimoji="0" lang="en-US" altLang="zh-CN" sz="2000" b="0" i="1" u="none" strike="noStrike" cap="none" normalizeH="0" baseline="0" dirty="0" smtClean="0">
                          <a:ln>
                            <a:noFill/>
                          </a:ln>
                          <a:solidFill>
                            <a:schemeClr val="tx1"/>
                          </a:solidFill>
                          <a:effectLst/>
                          <a:latin typeface="Times New Roman" panose="02020603050405020304" pitchFamily="18" charset="0"/>
                          <a:ea typeface="微软雅黑"/>
                          <a:cs typeface="Times New Roman" panose="02020603050405020304" pitchFamily="18" charset="0"/>
                        </a:rPr>
                        <a:t>r</a:t>
                      </a:r>
                      <a:r>
                        <a:rPr kumimoji="0" lang="en-US" altLang="zh-CN" sz="2000" b="0" i="0" u="none" strike="noStrike" kern="1200" cap="none" normalizeH="0" baseline="-25000" dirty="0" smtClean="0">
                          <a:ln>
                            <a:noFill/>
                          </a:ln>
                          <a:solidFill>
                            <a:schemeClr val="tx1"/>
                          </a:solidFill>
                          <a:effectLst/>
                          <a:latin typeface="Times New Roman" panose="02020603050405020304" pitchFamily="18" charset="0"/>
                          <a:ea typeface="微软雅黑"/>
                          <a:cs typeface="Times New Roman" panose="02020603050405020304" pitchFamily="18" charset="0"/>
                        </a:rPr>
                        <a:t>7</a:t>
                      </a:r>
                    </a:p>
                  </a:txBody>
                  <a:tcPr marT="45709" marB="45709" anchor="ctr" horzOverflow="overflow">
                    <a:lnL w="12700" cmpd="sng">
                      <a:solidFill>
                        <a:srgbClr val="285301"/>
                      </a:solidFill>
                    </a:lnL>
                    <a:lnR w="12700" cmpd="sng">
                      <a:solidFill>
                        <a:srgbClr val="285301"/>
                      </a:solidFill>
                    </a:lnR>
                    <a:lnT w="12700" cmpd="sng">
                      <a:solidFill>
                        <a:srgbClr val="285301"/>
                      </a:solidFill>
                    </a:lnT>
                    <a:lnB w="12700" cmpd="sng">
                      <a:solidFill>
                        <a:srgbClr val="285301"/>
                      </a:solidFill>
                    </a:lnB>
                    <a:lnTlToBr w="12700" cmpd="sng">
                      <a:noFill/>
                      <a:prstDash val="solid"/>
                    </a:lnTlToBr>
                    <a:lnBlToTr w="12700" cmpd="sng">
                      <a:noFill/>
                      <a:prstDash val="solid"/>
                    </a:lnBlToTr>
                    <a:noFill/>
                  </a:tcPr>
                </a:tc>
                <a:tc vMerge="1">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marT="45709" marB="45709" anchor="ctr" horzOverflow="overflow"/>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0</a:t>
                      </a:r>
                    </a:p>
                  </a:txBody>
                  <a:tcPr marT="45709" marB="45709" anchor="ctr" horzOverflow="overflow">
                    <a:lnL w="12700" cmpd="sng">
                      <a:solidFill>
                        <a:srgbClr val="285301"/>
                      </a:solidFill>
                    </a:lnL>
                    <a:lnR w="12700" cmpd="sng">
                      <a:solidFill>
                        <a:srgbClr val="285301"/>
                      </a:solidFill>
                    </a:lnR>
                    <a:lnT w="12700" cmpd="sng">
                      <a:solidFill>
                        <a:srgbClr val="285301"/>
                      </a:solidFill>
                    </a:lnT>
                    <a:lnB w="12700" cmpd="sng">
                      <a:solidFill>
                        <a:srgbClr val="285301"/>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0</a:t>
                      </a:r>
                    </a:p>
                  </a:txBody>
                  <a:tcPr marT="45709" marB="45709" anchor="ctr" horzOverflow="overflow">
                    <a:lnL w="12700" cmpd="sng">
                      <a:solidFill>
                        <a:srgbClr val="285301"/>
                      </a:solidFill>
                    </a:lnL>
                    <a:lnR w="12700" cmpd="sng">
                      <a:solidFill>
                        <a:srgbClr val="285301"/>
                      </a:solidFill>
                    </a:lnR>
                    <a:lnT w="12700" cmpd="sng">
                      <a:solidFill>
                        <a:srgbClr val="285301"/>
                      </a:solidFill>
                    </a:lnT>
                    <a:lnB w="12700" cmpd="sng">
                      <a:solidFill>
                        <a:srgbClr val="285301"/>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0</a:t>
                      </a:r>
                    </a:p>
                  </a:txBody>
                  <a:tcPr marT="45709" marB="45709" anchor="ctr" horzOverflow="overflow">
                    <a:lnL w="12700" cmpd="sng">
                      <a:solidFill>
                        <a:srgbClr val="285301"/>
                      </a:solidFill>
                    </a:lnL>
                    <a:lnR w="12700" cmpd="sng">
                      <a:solidFill>
                        <a:srgbClr val="285301"/>
                      </a:solidFill>
                    </a:lnR>
                    <a:lnT w="12700" cmpd="sng">
                      <a:solidFill>
                        <a:srgbClr val="285301"/>
                      </a:solidFill>
                    </a:lnT>
                    <a:lnB w="12700" cmpd="sng">
                      <a:solidFill>
                        <a:srgbClr val="285301"/>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0</a:t>
                      </a:r>
                    </a:p>
                  </a:txBody>
                  <a:tcPr marT="45709" marB="45709" anchor="ctr" horzOverflow="overflow">
                    <a:lnL w="12700" cmpd="sng">
                      <a:solidFill>
                        <a:srgbClr val="285301"/>
                      </a:solidFill>
                    </a:lnL>
                    <a:lnR w="12700" cmpd="sng">
                      <a:solidFill>
                        <a:srgbClr val="285301"/>
                      </a:solidFill>
                    </a:lnR>
                    <a:lnT w="12700" cmpd="sng">
                      <a:solidFill>
                        <a:srgbClr val="285301"/>
                      </a:solidFill>
                    </a:lnT>
                    <a:lnB w="12700" cmpd="sng">
                      <a:solidFill>
                        <a:srgbClr val="285301"/>
                      </a:solidFill>
                    </a:lnB>
                    <a:lnTlToBr w="12700" cmpd="sng">
                      <a:noFill/>
                      <a:prstDash val="solid"/>
                    </a:lnTlToBr>
                    <a:lnBlToTr w="12700" cmpd="sng">
                      <a:noFill/>
                      <a:prstDash val="solid"/>
                    </a:lnBlToTr>
                    <a:noFill/>
                  </a:tcPr>
                </a:tc>
              </a:tr>
              <a:tr h="396000">
                <a:tc>
                  <a:txBody>
                    <a:bodyPr/>
                    <a:lstStyle>
                      <a:lvl1pPr marL="0" algn="l" defTabSz="914286" rtl="0" eaLnBrk="1" latinLnBrk="0" hangingPunct="1">
                        <a:defRPr sz="1700" kern="1200">
                          <a:solidFill>
                            <a:schemeClr val="tx1"/>
                          </a:solidFill>
                          <a:latin typeface="微软雅黑"/>
                          <a:ea typeface="微软雅黑"/>
                        </a:defRPr>
                      </a:lvl1pPr>
                      <a:lvl2pPr marL="457143" algn="l" defTabSz="914286" rtl="0" eaLnBrk="1" latinLnBrk="0" hangingPunct="1">
                        <a:defRPr sz="1700" kern="1200">
                          <a:solidFill>
                            <a:schemeClr val="tx1"/>
                          </a:solidFill>
                          <a:latin typeface="微软雅黑"/>
                          <a:ea typeface="微软雅黑"/>
                        </a:defRPr>
                      </a:lvl2pPr>
                      <a:lvl3pPr marL="914286" algn="l" defTabSz="914286" rtl="0" eaLnBrk="1" latinLnBrk="0" hangingPunct="1">
                        <a:defRPr sz="1700" kern="1200">
                          <a:solidFill>
                            <a:schemeClr val="tx1"/>
                          </a:solidFill>
                          <a:latin typeface="微软雅黑"/>
                          <a:ea typeface="微软雅黑"/>
                        </a:defRPr>
                      </a:lvl3pPr>
                      <a:lvl4pPr marL="1371430" algn="l" defTabSz="914286" rtl="0" eaLnBrk="1" latinLnBrk="0" hangingPunct="1">
                        <a:defRPr sz="1700" kern="1200">
                          <a:solidFill>
                            <a:schemeClr val="tx1"/>
                          </a:solidFill>
                          <a:latin typeface="微软雅黑"/>
                          <a:ea typeface="微软雅黑"/>
                        </a:defRPr>
                      </a:lvl4pPr>
                      <a:lvl5pPr marL="1828573" algn="l" defTabSz="914286" rtl="0" eaLnBrk="1" latinLnBrk="0" hangingPunct="1">
                        <a:defRPr sz="1700" kern="1200">
                          <a:solidFill>
                            <a:schemeClr val="tx1"/>
                          </a:solidFill>
                          <a:latin typeface="微软雅黑"/>
                          <a:ea typeface="微软雅黑"/>
                        </a:defRPr>
                      </a:lvl5pPr>
                      <a:lvl6pPr marL="2285718" algn="l" defTabSz="914286" rtl="0" eaLnBrk="1" latinLnBrk="0" hangingPunct="1">
                        <a:defRPr sz="1700" kern="1200">
                          <a:solidFill>
                            <a:schemeClr val="tx1"/>
                          </a:solidFill>
                          <a:latin typeface="微软雅黑"/>
                          <a:ea typeface="微软雅黑"/>
                        </a:defRPr>
                      </a:lvl6pPr>
                      <a:lvl7pPr marL="2742861" algn="l" defTabSz="914286" rtl="0" eaLnBrk="1" latinLnBrk="0" hangingPunct="1">
                        <a:defRPr sz="1700" kern="1200">
                          <a:solidFill>
                            <a:schemeClr val="tx1"/>
                          </a:solidFill>
                          <a:latin typeface="微软雅黑"/>
                          <a:ea typeface="微软雅黑"/>
                        </a:defRPr>
                      </a:lvl7pPr>
                      <a:lvl8pPr marL="3200004" algn="l" defTabSz="914286" rtl="0" eaLnBrk="1" latinLnBrk="0" hangingPunct="1">
                        <a:defRPr sz="1700" kern="1200">
                          <a:solidFill>
                            <a:schemeClr val="tx1"/>
                          </a:solidFill>
                          <a:latin typeface="微软雅黑"/>
                          <a:ea typeface="微软雅黑"/>
                        </a:defRPr>
                      </a:lvl8pPr>
                      <a:lvl9pPr marL="3657149" algn="l" defTabSz="914286" rtl="0" eaLnBrk="1" latinLnBrk="0" hangingPunct="1">
                        <a:defRPr sz="1700" kern="1200">
                          <a:solidFill>
                            <a:schemeClr val="tx1"/>
                          </a:solidFill>
                          <a:latin typeface="微软雅黑"/>
                          <a:ea typeface="微软雅黑"/>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1" u="none" strike="noStrike" cap="none" normalizeH="0" baseline="0" dirty="0" smtClean="0">
                          <a:ln>
                            <a:noFill/>
                          </a:ln>
                          <a:solidFill>
                            <a:schemeClr val="tx1"/>
                          </a:solidFill>
                          <a:effectLst/>
                          <a:latin typeface="Times New Roman" panose="02020603050405020304" pitchFamily="18" charset="0"/>
                          <a:ea typeface="微软雅黑"/>
                          <a:cs typeface="Times New Roman" panose="02020603050405020304" pitchFamily="18" charset="0"/>
                        </a:rPr>
                        <a:t>r</a:t>
                      </a:r>
                      <a:r>
                        <a:rPr kumimoji="0" lang="en-US" altLang="zh-CN" sz="2000" b="0" i="0" u="none" strike="noStrike" kern="1200" cap="none" normalizeH="0" baseline="-25000" dirty="0" smtClean="0">
                          <a:ln>
                            <a:noFill/>
                          </a:ln>
                          <a:solidFill>
                            <a:schemeClr val="tx1"/>
                          </a:solidFill>
                          <a:effectLst/>
                          <a:latin typeface="Times New Roman" panose="02020603050405020304" pitchFamily="18" charset="0"/>
                          <a:ea typeface="微软雅黑"/>
                          <a:cs typeface="Times New Roman" panose="02020603050405020304" pitchFamily="18" charset="0"/>
                        </a:rPr>
                        <a:t>7</a:t>
                      </a:r>
                    </a:p>
                  </a:txBody>
                  <a:tcPr marT="45709" marB="45709" anchor="ctr" horzOverflow="overflow">
                    <a:lnL w="12700" cmpd="sng">
                      <a:solidFill>
                        <a:srgbClr val="285301"/>
                      </a:solidFill>
                    </a:lnL>
                    <a:lnR w="12700" cmpd="sng">
                      <a:solidFill>
                        <a:srgbClr val="285301"/>
                      </a:solidFill>
                    </a:lnR>
                    <a:lnT w="12700" cmpd="sng">
                      <a:solidFill>
                        <a:srgbClr val="285301"/>
                      </a:solidFill>
                    </a:lnT>
                    <a:lnB w="12700" cmpd="sng">
                      <a:solidFill>
                        <a:srgbClr val="285301"/>
                      </a:solidFill>
                    </a:lnB>
                    <a:lnTlToBr w="12700" cmpd="sng">
                      <a:noFill/>
                      <a:prstDash val="solid"/>
                    </a:lnTlToBr>
                    <a:lnBlToTr w="12700" cmpd="sng">
                      <a:noFill/>
                      <a:prstDash val="solid"/>
                    </a:lnBlToTr>
                    <a:noFill/>
                  </a:tcPr>
                </a:tc>
                <a:tc>
                  <a:txBody>
                    <a:bodyPr/>
                    <a:lstStyle>
                      <a:lvl1pPr marL="0" algn="l" defTabSz="914286" rtl="0" eaLnBrk="1" latinLnBrk="0" hangingPunct="1">
                        <a:defRPr sz="1700" kern="1200">
                          <a:solidFill>
                            <a:schemeClr val="tx1"/>
                          </a:solidFill>
                          <a:latin typeface="微软雅黑"/>
                          <a:ea typeface="微软雅黑"/>
                        </a:defRPr>
                      </a:lvl1pPr>
                      <a:lvl2pPr marL="457143" algn="l" defTabSz="914286" rtl="0" eaLnBrk="1" latinLnBrk="0" hangingPunct="1">
                        <a:defRPr sz="1700" kern="1200">
                          <a:solidFill>
                            <a:schemeClr val="tx1"/>
                          </a:solidFill>
                          <a:latin typeface="微软雅黑"/>
                          <a:ea typeface="微软雅黑"/>
                        </a:defRPr>
                      </a:lvl2pPr>
                      <a:lvl3pPr marL="914286" algn="l" defTabSz="914286" rtl="0" eaLnBrk="1" latinLnBrk="0" hangingPunct="1">
                        <a:defRPr sz="1700" kern="1200">
                          <a:solidFill>
                            <a:schemeClr val="tx1"/>
                          </a:solidFill>
                          <a:latin typeface="微软雅黑"/>
                          <a:ea typeface="微软雅黑"/>
                        </a:defRPr>
                      </a:lvl3pPr>
                      <a:lvl4pPr marL="1371430" algn="l" defTabSz="914286" rtl="0" eaLnBrk="1" latinLnBrk="0" hangingPunct="1">
                        <a:defRPr sz="1700" kern="1200">
                          <a:solidFill>
                            <a:schemeClr val="tx1"/>
                          </a:solidFill>
                          <a:latin typeface="微软雅黑"/>
                          <a:ea typeface="微软雅黑"/>
                        </a:defRPr>
                      </a:lvl4pPr>
                      <a:lvl5pPr marL="1828573" algn="l" defTabSz="914286" rtl="0" eaLnBrk="1" latinLnBrk="0" hangingPunct="1">
                        <a:defRPr sz="1700" kern="1200">
                          <a:solidFill>
                            <a:schemeClr val="tx1"/>
                          </a:solidFill>
                          <a:latin typeface="微软雅黑"/>
                          <a:ea typeface="微软雅黑"/>
                        </a:defRPr>
                      </a:lvl5pPr>
                      <a:lvl6pPr marL="2285718" algn="l" defTabSz="914286" rtl="0" eaLnBrk="1" latinLnBrk="0" hangingPunct="1">
                        <a:defRPr sz="1700" kern="1200">
                          <a:solidFill>
                            <a:schemeClr val="tx1"/>
                          </a:solidFill>
                          <a:latin typeface="微软雅黑"/>
                          <a:ea typeface="微软雅黑"/>
                        </a:defRPr>
                      </a:lvl6pPr>
                      <a:lvl7pPr marL="2742861" algn="l" defTabSz="914286" rtl="0" eaLnBrk="1" latinLnBrk="0" hangingPunct="1">
                        <a:defRPr sz="1700" kern="1200">
                          <a:solidFill>
                            <a:schemeClr val="tx1"/>
                          </a:solidFill>
                          <a:latin typeface="微软雅黑"/>
                          <a:ea typeface="微软雅黑"/>
                        </a:defRPr>
                      </a:lvl7pPr>
                      <a:lvl8pPr marL="3200004" algn="l" defTabSz="914286" rtl="0" eaLnBrk="1" latinLnBrk="0" hangingPunct="1">
                        <a:defRPr sz="1700" kern="1200">
                          <a:solidFill>
                            <a:schemeClr val="tx1"/>
                          </a:solidFill>
                          <a:latin typeface="微软雅黑"/>
                          <a:ea typeface="微软雅黑"/>
                        </a:defRPr>
                      </a:lvl8pPr>
                      <a:lvl9pPr marL="3657149" algn="l" defTabSz="914286" rtl="0" eaLnBrk="1" latinLnBrk="0" hangingPunct="1">
                        <a:defRPr sz="1700" kern="1200">
                          <a:solidFill>
                            <a:schemeClr val="tx1"/>
                          </a:solidFill>
                          <a:latin typeface="微软雅黑"/>
                          <a:ea typeface="微软雅黑"/>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1" u="none" strike="noStrike" cap="none" normalizeH="0" baseline="0" dirty="0" smtClean="0">
                          <a:ln>
                            <a:noFill/>
                          </a:ln>
                          <a:solidFill>
                            <a:schemeClr val="tx1"/>
                          </a:solidFill>
                          <a:effectLst/>
                          <a:latin typeface="Times New Roman" panose="02020603050405020304" pitchFamily="18" charset="0"/>
                          <a:ea typeface="微软雅黑"/>
                          <a:cs typeface="Times New Roman" panose="02020603050405020304" pitchFamily="18" charset="0"/>
                        </a:rPr>
                        <a:t>r</a:t>
                      </a:r>
                      <a:r>
                        <a:rPr kumimoji="0" lang="en-US" altLang="zh-CN" sz="2000" b="0" i="0" u="none" strike="noStrike" cap="none" normalizeH="0" baseline="-25000" dirty="0" smtClean="0">
                          <a:ln>
                            <a:noFill/>
                          </a:ln>
                          <a:solidFill>
                            <a:schemeClr val="tx1"/>
                          </a:solidFill>
                          <a:effectLst/>
                          <a:latin typeface="Times New Roman" panose="02020603050405020304" pitchFamily="18" charset="0"/>
                          <a:ea typeface="微软雅黑"/>
                          <a:cs typeface="Times New Roman" panose="02020603050405020304" pitchFamily="18" charset="0"/>
                        </a:rPr>
                        <a:t>1</a:t>
                      </a:r>
                      <a:r>
                        <a:rPr kumimoji="0" lang="en-US" altLang="zh-CN" sz="2000" b="0" i="0" u="none" strike="noStrike" cap="none" normalizeH="0" baseline="0" dirty="0" smtClean="0">
                          <a:ln>
                            <a:noFill/>
                          </a:ln>
                          <a:solidFill>
                            <a:schemeClr val="tx1"/>
                          </a:solidFill>
                          <a:effectLst/>
                          <a:latin typeface="Times New Roman" panose="02020603050405020304" pitchFamily="18" charset="0"/>
                          <a:ea typeface="微软雅黑"/>
                          <a:cs typeface="Times New Roman" panose="02020603050405020304" pitchFamily="18" charset="0"/>
                        </a:rPr>
                        <a:t>+</a:t>
                      </a:r>
                      <a:r>
                        <a:rPr kumimoji="0" lang="en-US" altLang="zh-CN" sz="2000" b="0" i="1" u="none" strike="noStrike" cap="none" normalizeH="0" baseline="0" dirty="0" smtClean="0">
                          <a:ln>
                            <a:noFill/>
                          </a:ln>
                          <a:solidFill>
                            <a:schemeClr val="tx1"/>
                          </a:solidFill>
                          <a:effectLst/>
                          <a:latin typeface="Times New Roman" panose="02020603050405020304" pitchFamily="18" charset="0"/>
                          <a:ea typeface="微软雅黑"/>
                          <a:cs typeface="Times New Roman" panose="02020603050405020304" pitchFamily="18" charset="0"/>
                        </a:rPr>
                        <a:t>r</a:t>
                      </a:r>
                      <a:r>
                        <a:rPr kumimoji="0" lang="en-US" altLang="zh-CN" sz="2000" b="0" i="0" u="none" strike="noStrike" kern="1200" cap="none" normalizeH="0" baseline="-25000" dirty="0" smtClean="0">
                          <a:ln>
                            <a:noFill/>
                          </a:ln>
                          <a:solidFill>
                            <a:schemeClr val="tx1"/>
                          </a:solidFill>
                          <a:effectLst/>
                          <a:latin typeface="Times New Roman" panose="02020603050405020304" pitchFamily="18" charset="0"/>
                          <a:ea typeface="微软雅黑"/>
                          <a:cs typeface="Times New Roman" panose="02020603050405020304" pitchFamily="18" charset="0"/>
                        </a:rPr>
                        <a:t>3</a:t>
                      </a:r>
                    </a:p>
                  </a:txBody>
                  <a:tcPr marT="45709" marB="45709" anchor="ctr" horzOverflow="overflow">
                    <a:lnL w="12700" cmpd="sng">
                      <a:solidFill>
                        <a:srgbClr val="285301"/>
                      </a:solidFill>
                    </a:lnL>
                    <a:lnR w="12700" cmpd="sng">
                      <a:solidFill>
                        <a:srgbClr val="285301"/>
                      </a:solidFill>
                    </a:lnR>
                    <a:lnT w="12700" cmpd="sng">
                      <a:solidFill>
                        <a:srgbClr val="285301"/>
                      </a:solidFill>
                    </a:lnT>
                    <a:lnB w="12700" cmpd="sng">
                      <a:solidFill>
                        <a:srgbClr val="285301"/>
                      </a:solidFill>
                    </a:lnB>
                    <a:lnTlToBr w="12700" cmpd="sng">
                      <a:noFill/>
                      <a:prstDash val="solid"/>
                    </a:lnTlToBr>
                    <a:lnBlToTr w="12700" cmpd="sng">
                      <a:noFill/>
                      <a:prstDash val="solid"/>
                    </a:lnBlToTr>
                    <a:noFill/>
                  </a:tcPr>
                </a:tc>
                <a:tc>
                  <a:txBody>
                    <a:bodyPr/>
                    <a:lstStyle>
                      <a:lvl1pPr marL="0" algn="l" defTabSz="914286" rtl="0" eaLnBrk="1" latinLnBrk="0" hangingPunct="1">
                        <a:defRPr sz="1700" kern="1200">
                          <a:solidFill>
                            <a:schemeClr val="tx1"/>
                          </a:solidFill>
                          <a:latin typeface="微软雅黑"/>
                          <a:ea typeface="微软雅黑"/>
                        </a:defRPr>
                      </a:lvl1pPr>
                      <a:lvl2pPr marL="457143" algn="l" defTabSz="914286" rtl="0" eaLnBrk="1" latinLnBrk="0" hangingPunct="1">
                        <a:defRPr sz="1700" kern="1200">
                          <a:solidFill>
                            <a:schemeClr val="tx1"/>
                          </a:solidFill>
                          <a:latin typeface="微软雅黑"/>
                          <a:ea typeface="微软雅黑"/>
                        </a:defRPr>
                      </a:lvl2pPr>
                      <a:lvl3pPr marL="914286" algn="l" defTabSz="914286" rtl="0" eaLnBrk="1" latinLnBrk="0" hangingPunct="1">
                        <a:defRPr sz="1700" kern="1200">
                          <a:solidFill>
                            <a:schemeClr val="tx1"/>
                          </a:solidFill>
                          <a:latin typeface="微软雅黑"/>
                          <a:ea typeface="微软雅黑"/>
                        </a:defRPr>
                      </a:lvl3pPr>
                      <a:lvl4pPr marL="1371430" algn="l" defTabSz="914286" rtl="0" eaLnBrk="1" latinLnBrk="0" hangingPunct="1">
                        <a:defRPr sz="1700" kern="1200">
                          <a:solidFill>
                            <a:schemeClr val="tx1"/>
                          </a:solidFill>
                          <a:latin typeface="微软雅黑"/>
                          <a:ea typeface="微软雅黑"/>
                        </a:defRPr>
                      </a:lvl4pPr>
                      <a:lvl5pPr marL="1828573" algn="l" defTabSz="914286" rtl="0" eaLnBrk="1" latinLnBrk="0" hangingPunct="1">
                        <a:defRPr sz="1700" kern="1200">
                          <a:solidFill>
                            <a:schemeClr val="tx1"/>
                          </a:solidFill>
                          <a:latin typeface="微软雅黑"/>
                          <a:ea typeface="微软雅黑"/>
                        </a:defRPr>
                      </a:lvl5pPr>
                      <a:lvl6pPr marL="2285718" algn="l" defTabSz="914286" rtl="0" eaLnBrk="1" latinLnBrk="0" hangingPunct="1">
                        <a:defRPr sz="1700" kern="1200">
                          <a:solidFill>
                            <a:schemeClr val="tx1"/>
                          </a:solidFill>
                          <a:latin typeface="微软雅黑"/>
                          <a:ea typeface="微软雅黑"/>
                        </a:defRPr>
                      </a:lvl6pPr>
                      <a:lvl7pPr marL="2742861" algn="l" defTabSz="914286" rtl="0" eaLnBrk="1" latinLnBrk="0" hangingPunct="1">
                        <a:defRPr sz="1700" kern="1200">
                          <a:solidFill>
                            <a:schemeClr val="tx1"/>
                          </a:solidFill>
                          <a:latin typeface="微软雅黑"/>
                          <a:ea typeface="微软雅黑"/>
                        </a:defRPr>
                      </a:lvl7pPr>
                      <a:lvl8pPr marL="3200004" algn="l" defTabSz="914286" rtl="0" eaLnBrk="1" latinLnBrk="0" hangingPunct="1">
                        <a:defRPr sz="1700" kern="1200">
                          <a:solidFill>
                            <a:schemeClr val="tx1"/>
                          </a:solidFill>
                          <a:latin typeface="微软雅黑"/>
                          <a:ea typeface="微软雅黑"/>
                        </a:defRPr>
                      </a:lvl8pPr>
                      <a:lvl9pPr marL="3657149" algn="l" defTabSz="914286" rtl="0" eaLnBrk="1" latinLnBrk="0" hangingPunct="1">
                        <a:defRPr sz="1700" kern="1200">
                          <a:solidFill>
                            <a:schemeClr val="tx1"/>
                          </a:solidFill>
                          <a:latin typeface="微软雅黑"/>
                          <a:ea typeface="微软雅黑"/>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1" u="none" strike="noStrike" cap="none" normalizeH="0" baseline="0" dirty="0" smtClean="0">
                          <a:ln>
                            <a:noFill/>
                          </a:ln>
                          <a:solidFill>
                            <a:schemeClr val="tx1"/>
                          </a:solidFill>
                          <a:effectLst/>
                          <a:latin typeface="Times New Roman" panose="02020603050405020304" pitchFamily="18" charset="0"/>
                          <a:ea typeface="微软雅黑"/>
                          <a:cs typeface="Times New Roman" panose="02020603050405020304" pitchFamily="18" charset="0"/>
                        </a:rPr>
                        <a:t>r</a:t>
                      </a:r>
                      <a:r>
                        <a:rPr kumimoji="0" lang="en-US" altLang="zh-CN" sz="2000" b="0" i="0" u="none" strike="noStrike" cap="none" normalizeH="0" baseline="-25000" dirty="0" smtClean="0">
                          <a:ln>
                            <a:noFill/>
                          </a:ln>
                          <a:solidFill>
                            <a:schemeClr val="tx1"/>
                          </a:solidFill>
                          <a:effectLst/>
                          <a:latin typeface="Times New Roman" panose="02020603050405020304" pitchFamily="18" charset="0"/>
                          <a:ea typeface="微软雅黑"/>
                          <a:cs typeface="Times New Roman" panose="02020603050405020304" pitchFamily="18" charset="0"/>
                        </a:rPr>
                        <a:t>2</a:t>
                      </a:r>
                      <a:r>
                        <a:rPr kumimoji="0" lang="en-US" altLang="zh-CN" sz="2000" b="0" i="0" u="none" strike="noStrike" cap="none" normalizeH="0" baseline="0" dirty="0" smtClean="0">
                          <a:ln>
                            <a:noFill/>
                          </a:ln>
                          <a:solidFill>
                            <a:schemeClr val="tx1"/>
                          </a:solidFill>
                          <a:effectLst/>
                          <a:latin typeface="Times New Roman" panose="02020603050405020304" pitchFamily="18" charset="0"/>
                          <a:ea typeface="微软雅黑"/>
                          <a:cs typeface="Times New Roman" panose="02020603050405020304" pitchFamily="18" charset="0"/>
                        </a:rPr>
                        <a:t>+</a:t>
                      </a:r>
                      <a:r>
                        <a:rPr kumimoji="0" lang="en-US" altLang="zh-CN" sz="2000" b="0" i="1" u="none" strike="noStrike" cap="none" normalizeH="0" baseline="0" dirty="0" smtClean="0">
                          <a:ln>
                            <a:noFill/>
                          </a:ln>
                          <a:solidFill>
                            <a:schemeClr val="tx1"/>
                          </a:solidFill>
                          <a:effectLst/>
                          <a:latin typeface="Times New Roman" panose="02020603050405020304" pitchFamily="18" charset="0"/>
                          <a:ea typeface="微软雅黑"/>
                          <a:cs typeface="Times New Roman" panose="02020603050405020304" pitchFamily="18" charset="0"/>
                        </a:rPr>
                        <a:t>r</a:t>
                      </a:r>
                      <a:r>
                        <a:rPr kumimoji="0" lang="en-US" altLang="zh-CN" sz="2000" b="0" i="0" u="none" strike="noStrike" kern="1200" cap="none" normalizeH="0" baseline="-25000" dirty="0" smtClean="0">
                          <a:ln>
                            <a:noFill/>
                          </a:ln>
                          <a:solidFill>
                            <a:schemeClr val="tx1"/>
                          </a:solidFill>
                          <a:effectLst/>
                          <a:latin typeface="Times New Roman" panose="02020603050405020304" pitchFamily="18" charset="0"/>
                          <a:ea typeface="微软雅黑"/>
                          <a:cs typeface="Times New Roman" panose="02020603050405020304" pitchFamily="18" charset="0"/>
                        </a:rPr>
                        <a:t>4</a:t>
                      </a:r>
                    </a:p>
                  </a:txBody>
                  <a:tcPr marT="45709" marB="45709" anchor="ctr" horzOverflow="overflow">
                    <a:lnL w="12700" cmpd="sng">
                      <a:solidFill>
                        <a:srgbClr val="285301"/>
                      </a:solidFill>
                    </a:lnL>
                    <a:lnR w="12700" cmpd="sng">
                      <a:solidFill>
                        <a:srgbClr val="285301"/>
                      </a:solidFill>
                    </a:lnR>
                    <a:lnT w="12700" cmpd="sng">
                      <a:solidFill>
                        <a:srgbClr val="285301"/>
                      </a:solidFill>
                    </a:lnT>
                    <a:lnB w="12700" cmpd="sng">
                      <a:solidFill>
                        <a:srgbClr val="285301"/>
                      </a:solidFill>
                    </a:lnB>
                    <a:lnTlToBr w="12700" cmpd="sng">
                      <a:noFill/>
                      <a:prstDash val="solid"/>
                    </a:lnTlToBr>
                    <a:lnBlToTr w="12700" cmpd="sng">
                      <a:noFill/>
                      <a:prstDash val="solid"/>
                    </a:lnBlToTr>
                    <a:noFill/>
                  </a:tcPr>
                </a:tc>
                <a:tc>
                  <a:txBody>
                    <a:bodyPr/>
                    <a:lstStyle>
                      <a:lvl1pPr marL="0" algn="l" defTabSz="914286" rtl="0" eaLnBrk="1" latinLnBrk="0" hangingPunct="1">
                        <a:defRPr sz="1700" kern="1200">
                          <a:solidFill>
                            <a:schemeClr val="tx1"/>
                          </a:solidFill>
                          <a:latin typeface="微软雅黑"/>
                          <a:ea typeface="微软雅黑"/>
                        </a:defRPr>
                      </a:lvl1pPr>
                      <a:lvl2pPr marL="457143" algn="l" defTabSz="914286" rtl="0" eaLnBrk="1" latinLnBrk="0" hangingPunct="1">
                        <a:defRPr sz="1700" kern="1200">
                          <a:solidFill>
                            <a:schemeClr val="tx1"/>
                          </a:solidFill>
                          <a:latin typeface="微软雅黑"/>
                          <a:ea typeface="微软雅黑"/>
                        </a:defRPr>
                      </a:lvl2pPr>
                      <a:lvl3pPr marL="914286" algn="l" defTabSz="914286" rtl="0" eaLnBrk="1" latinLnBrk="0" hangingPunct="1">
                        <a:defRPr sz="1700" kern="1200">
                          <a:solidFill>
                            <a:schemeClr val="tx1"/>
                          </a:solidFill>
                          <a:latin typeface="微软雅黑"/>
                          <a:ea typeface="微软雅黑"/>
                        </a:defRPr>
                      </a:lvl3pPr>
                      <a:lvl4pPr marL="1371430" algn="l" defTabSz="914286" rtl="0" eaLnBrk="1" latinLnBrk="0" hangingPunct="1">
                        <a:defRPr sz="1700" kern="1200">
                          <a:solidFill>
                            <a:schemeClr val="tx1"/>
                          </a:solidFill>
                          <a:latin typeface="微软雅黑"/>
                          <a:ea typeface="微软雅黑"/>
                        </a:defRPr>
                      </a:lvl4pPr>
                      <a:lvl5pPr marL="1828573" algn="l" defTabSz="914286" rtl="0" eaLnBrk="1" latinLnBrk="0" hangingPunct="1">
                        <a:defRPr sz="1700" kern="1200">
                          <a:solidFill>
                            <a:schemeClr val="tx1"/>
                          </a:solidFill>
                          <a:latin typeface="微软雅黑"/>
                          <a:ea typeface="微软雅黑"/>
                        </a:defRPr>
                      </a:lvl5pPr>
                      <a:lvl6pPr marL="2285718" algn="l" defTabSz="914286" rtl="0" eaLnBrk="1" latinLnBrk="0" hangingPunct="1">
                        <a:defRPr sz="1700" kern="1200">
                          <a:solidFill>
                            <a:schemeClr val="tx1"/>
                          </a:solidFill>
                          <a:latin typeface="微软雅黑"/>
                          <a:ea typeface="微软雅黑"/>
                        </a:defRPr>
                      </a:lvl6pPr>
                      <a:lvl7pPr marL="2742861" algn="l" defTabSz="914286" rtl="0" eaLnBrk="1" latinLnBrk="0" hangingPunct="1">
                        <a:defRPr sz="1700" kern="1200">
                          <a:solidFill>
                            <a:schemeClr val="tx1"/>
                          </a:solidFill>
                          <a:latin typeface="微软雅黑"/>
                          <a:ea typeface="微软雅黑"/>
                        </a:defRPr>
                      </a:lvl7pPr>
                      <a:lvl8pPr marL="3200004" algn="l" defTabSz="914286" rtl="0" eaLnBrk="1" latinLnBrk="0" hangingPunct="1">
                        <a:defRPr sz="1700" kern="1200">
                          <a:solidFill>
                            <a:schemeClr val="tx1"/>
                          </a:solidFill>
                          <a:latin typeface="微软雅黑"/>
                          <a:ea typeface="微软雅黑"/>
                        </a:defRPr>
                      </a:lvl8pPr>
                      <a:lvl9pPr marL="3657149" algn="l" defTabSz="914286" rtl="0" eaLnBrk="1" latinLnBrk="0" hangingPunct="1">
                        <a:defRPr sz="1700" kern="1200">
                          <a:solidFill>
                            <a:schemeClr val="tx1"/>
                          </a:solidFill>
                          <a:latin typeface="微软雅黑"/>
                          <a:ea typeface="微软雅黑"/>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1" u="none" strike="noStrike" cap="none" normalizeH="0" baseline="0" dirty="0" smtClean="0">
                          <a:ln>
                            <a:noFill/>
                          </a:ln>
                          <a:solidFill>
                            <a:schemeClr val="tx1"/>
                          </a:solidFill>
                          <a:effectLst/>
                          <a:latin typeface="Times New Roman" panose="02020603050405020304" pitchFamily="18" charset="0"/>
                          <a:ea typeface="微软雅黑"/>
                          <a:cs typeface="Times New Roman" panose="02020603050405020304" pitchFamily="18" charset="0"/>
                        </a:rPr>
                        <a:t>r</a:t>
                      </a:r>
                      <a:r>
                        <a:rPr kumimoji="0" lang="en-US" altLang="zh-CN" sz="2000" b="0" i="0" u="none" strike="noStrike" cap="none" normalizeH="0" baseline="-25000" dirty="0" smtClean="0">
                          <a:ln>
                            <a:noFill/>
                          </a:ln>
                          <a:solidFill>
                            <a:schemeClr val="tx1"/>
                          </a:solidFill>
                          <a:effectLst/>
                          <a:latin typeface="Times New Roman" panose="02020603050405020304" pitchFamily="18" charset="0"/>
                          <a:ea typeface="微软雅黑"/>
                          <a:cs typeface="Times New Roman" panose="02020603050405020304" pitchFamily="18" charset="0"/>
                        </a:rPr>
                        <a:t>5</a:t>
                      </a:r>
                      <a:r>
                        <a:rPr kumimoji="0" lang="en-US" altLang="zh-CN" sz="2000" b="0" i="0" u="none" strike="noStrike" cap="none" normalizeH="0" baseline="0" dirty="0" smtClean="0">
                          <a:ln>
                            <a:noFill/>
                          </a:ln>
                          <a:solidFill>
                            <a:schemeClr val="tx1"/>
                          </a:solidFill>
                          <a:effectLst/>
                          <a:latin typeface="Times New Roman" panose="02020603050405020304" pitchFamily="18" charset="0"/>
                          <a:ea typeface="微软雅黑"/>
                          <a:cs typeface="Times New Roman" panose="02020603050405020304" pitchFamily="18" charset="0"/>
                        </a:rPr>
                        <a:t>+</a:t>
                      </a:r>
                      <a:r>
                        <a:rPr kumimoji="0" lang="en-US" altLang="zh-CN" sz="2000" b="0" i="1" u="none" strike="noStrike" cap="none" normalizeH="0" baseline="0" dirty="0" smtClean="0">
                          <a:ln>
                            <a:noFill/>
                          </a:ln>
                          <a:solidFill>
                            <a:schemeClr val="tx1"/>
                          </a:solidFill>
                          <a:effectLst/>
                          <a:latin typeface="Times New Roman" panose="02020603050405020304" pitchFamily="18" charset="0"/>
                          <a:ea typeface="微软雅黑"/>
                          <a:cs typeface="Times New Roman" panose="02020603050405020304" pitchFamily="18" charset="0"/>
                        </a:rPr>
                        <a:t>r</a:t>
                      </a:r>
                      <a:r>
                        <a:rPr kumimoji="0" lang="en-US" altLang="zh-CN" sz="2000" b="0" i="0" u="none" strike="noStrike" kern="1200" cap="none" normalizeH="0" baseline="-25000" dirty="0" smtClean="0">
                          <a:ln>
                            <a:noFill/>
                          </a:ln>
                          <a:solidFill>
                            <a:schemeClr val="tx1"/>
                          </a:solidFill>
                          <a:effectLst/>
                          <a:latin typeface="Times New Roman" panose="02020603050405020304" pitchFamily="18" charset="0"/>
                          <a:ea typeface="微软雅黑"/>
                          <a:cs typeface="Times New Roman" panose="02020603050405020304" pitchFamily="18" charset="0"/>
                        </a:rPr>
                        <a:t>6</a:t>
                      </a:r>
                    </a:p>
                  </a:txBody>
                  <a:tcPr marT="45709" marB="45709" anchor="ctr" horzOverflow="overflow">
                    <a:lnL w="12700" cmpd="sng">
                      <a:solidFill>
                        <a:srgbClr val="285301"/>
                      </a:solidFill>
                    </a:lnL>
                    <a:lnR w="12700" cmpd="sng">
                      <a:solidFill>
                        <a:srgbClr val="285301"/>
                      </a:solidFill>
                    </a:lnR>
                    <a:lnT w="12700" cmpd="sng">
                      <a:solidFill>
                        <a:srgbClr val="285301"/>
                      </a:solidFill>
                    </a:lnT>
                    <a:lnB w="12700" cmpd="sng">
                      <a:solidFill>
                        <a:srgbClr val="285301"/>
                      </a:solidFill>
                    </a:lnB>
                    <a:lnTlToBr w="12700" cmpd="sng">
                      <a:noFill/>
                      <a:prstDash val="solid"/>
                    </a:lnTlToBr>
                    <a:lnBlToTr w="12700" cmpd="sng">
                      <a:noFill/>
                      <a:prstDash val="solid"/>
                    </a:lnBlToTr>
                    <a:noFill/>
                  </a:tcPr>
                </a:tc>
                <a:tc vMerge="1">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marT="45709" marB="45709" anchor="ctr" horzOverflow="overflow"/>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0</a:t>
                      </a:r>
                    </a:p>
                  </a:txBody>
                  <a:tcPr marT="45709" marB="45709" anchor="ctr" horzOverflow="overflow">
                    <a:lnL w="12700" cmpd="sng">
                      <a:solidFill>
                        <a:srgbClr val="285301"/>
                      </a:solidFill>
                    </a:lnL>
                    <a:lnR w="12700" cmpd="sng">
                      <a:solidFill>
                        <a:srgbClr val="285301"/>
                      </a:solidFill>
                    </a:lnR>
                    <a:lnT w="12700" cmpd="sng">
                      <a:solidFill>
                        <a:srgbClr val="285301"/>
                      </a:solidFill>
                    </a:lnT>
                    <a:lnB w="12700" cmpd="sng">
                      <a:solidFill>
                        <a:srgbClr val="285301"/>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0</a:t>
                      </a:r>
                    </a:p>
                  </a:txBody>
                  <a:tcPr marT="45709" marB="45709" anchor="ctr" horzOverflow="overflow">
                    <a:lnL w="12700" cmpd="sng">
                      <a:solidFill>
                        <a:srgbClr val="285301"/>
                      </a:solidFill>
                    </a:lnL>
                    <a:lnR w="12700" cmpd="sng">
                      <a:solidFill>
                        <a:srgbClr val="285301"/>
                      </a:solidFill>
                    </a:lnR>
                    <a:lnT w="12700" cmpd="sng">
                      <a:solidFill>
                        <a:srgbClr val="285301"/>
                      </a:solidFill>
                    </a:lnT>
                    <a:lnB w="12700" cmpd="sng">
                      <a:solidFill>
                        <a:srgbClr val="285301"/>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0</a:t>
                      </a:r>
                    </a:p>
                  </a:txBody>
                  <a:tcPr marT="45709" marB="45709" anchor="ctr" horzOverflow="overflow">
                    <a:lnL w="12700" cmpd="sng">
                      <a:solidFill>
                        <a:srgbClr val="285301"/>
                      </a:solidFill>
                    </a:lnL>
                    <a:lnR w="12700" cmpd="sng">
                      <a:solidFill>
                        <a:srgbClr val="285301"/>
                      </a:solidFill>
                    </a:lnR>
                    <a:lnT w="12700" cmpd="sng">
                      <a:solidFill>
                        <a:srgbClr val="285301"/>
                      </a:solidFill>
                    </a:lnT>
                    <a:lnB w="12700" cmpd="sng">
                      <a:solidFill>
                        <a:srgbClr val="285301"/>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0</a:t>
                      </a:r>
                    </a:p>
                  </a:txBody>
                  <a:tcPr marT="45709" marB="45709" anchor="ctr" horzOverflow="overflow">
                    <a:lnL w="12700" cmpd="sng">
                      <a:solidFill>
                        <a:srgbClr val="285301"/>
                      </a:solidFill>
                    </a:lnL>
                    <a:lnR w="12700" cmpd="sng">
                      <a:solidFill>
                        <a:srgbClr val="285301"/>
                      </a:solidFill>
                    </a:lnR>
                    <a:lnT w="12700" cmpd="sng">
                      <a:solidFill>
                        <a:srgbClr val="285301"/>
                      </a:solidFill>
                    </a:lnT>
                    <a:lnB w="12700" cmpd="sng">
                      <a:solidFill>
                        <a:srgbClr val="285301"/>
                      </a:solidFill>
                    </a:lnB>
                    <a:lnTlToBr w="12700" cmpd="sng">
                      <a:noFill/>
                      <a:prstDash val="solid"/>
                    </a:lnTlToBr>
                    <a:lnBlToTr w="12700" cmpd="sng">
                      <a:noFill/>
                      <a:prstDash val="solid"/>
                    </a:lnBlToTr>
                    <a:noFill/>
                  </a:tcPr>
                </a:tc>
              </a:tr>
            </a:tbl>
          </a:graphicData>
        </a:graphic>
      </p:graphicFrame>
      <p:grpSp>
        <p:nvGrpSpPr>
          <p:cNvPr id="19" name="组合 18"/>
          <p:cNvGrpSpPr/>
          <p:nvPr/>
        </p:nvGrpSpPr>
        <p:grpSpPr>
          <a:xfrm>
            <a:off x="1067942" y="3567442"/>
            <a:ext cx="10297144" cy="792510"/>
            <a:chOff x="910630" y="3429794"/>
            <a:chExt cx="10297144" cy="792510"/>
          </a:xfrm>
        </p:grpSpPr>
        <p:sp>
          <p:nvSpPr>
            <p:cNvPr id="20" name="Text Box 42"/>
            <p:cNvSpPr txBox="1">
              <a:spLocks noChangeArrowheads="1"/>
            </p:cNvSpPr>
            <p:nvPr/>
          </p:nvSpPr>
          <p:spPr bwMode="auto">
            <a:xfrm>
              <a:off x="910630" y="3429794"/>
              <a:ext cx="10297144" cy="579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marL="0" marR="0" lvl="0" indent="0" algn="just" defTabSz="914400" eaLnBrk="1" fontAlgn="base" latinLnBrk="0" hangingPunct="1">
                <a:lnSpc>
                  <a:spcPct val="150000"/>
                </a:lnSpc>
                <a:spcBef>
                  <a:spcPct val="50000"/>
                </a:spcBef>
                <a:spcAft>
                  <a:spcPct val="0"/>
                </a:spcAft>
                <a:buClrTx/>
                <a:buSzTx/>
                <a:buFontTx/>
                <a:buNone/>
                <a:tabLst/>
                <a:defRPr/>
              </a:pPr>
              <a:r>
                <a:rPr kumimoji="0" lang="zh-CN" altLang="en-US" sz="2400" b="0" i="0" u="none" strike="noStrike" kern="0" cap="none" spc="0" normalizeH="0" baseline="0" noProof="0" dirty="0" smtClean="0">
                  <a:ln>
                    <a:noFill/>
                  </a:ln>
                  <a:solidFill>
                    <a:prstClr val="black"/>
                  </a:solidFill>
                  <a:effectLst/>
                  <a:uLnTx/>
                  <a:uFillTx/>
                  <a:latin typeface="Times New Roman" pitchFamily="18" charset="0"/>
                  <a:ea typeface="微软雅黑" panose="020B0503020204020204" pitchFamily="34" charset="-122"/>
                  <a:cs typeface="Times New Roman" panose="02020603050405020304" pitchFamily="18" charset="0"/>
                </a:rPr>
                <a:t>        现令                   ，即</a:t>
              </a:r>
            </a:p>
          </p:txBody>
        </p:sp>
        <p:graphicFrame>
          <p:nvGraphicFramePr>
            <p:cNvPr id="21" name="对象 20"/>
            <p:cNvGraphicFramePr>
              <a:graphicFrameLocks noChangeAspect="1"/>
            </p:cNvGraphicFramePr>
            <p:nvPr>
              <p:extLst>
                <p:ext uri="{D42A27DB-BD31-4B8C-83A1-F6EECF244321}">
                  <p14:modId xmlns:p14="http://schemas.microsoft.com/office/powerpoint/2010/main" val="1688793531"/>
                </p:ext>
              </p:extLst>
            </p:nvPr>
          </p:nvGraphicFramePr>
          <p:xfrm>
            <a:off x="2278782" y="3434904"/>
            <a:ext cx="1371600" cy="787400"/>
          </p:xfrm>
          <a:graphic>
            <a:graphicData uri="http://schemas.openxmlformats.org/presentationml/2006/ole">
              <mc:AlternateContent xmlns:mc="http://schemas.openxmlformats.org/markup-compatibility/2006">
                <mc:Choice xmlns:v="urn:schemas-microsoft-com:vml" Requires="v">
                  <p:oleObj spid="_x0000_s258066" name="Equation" r:id="rId4" imgW="1371600" imgH="787320" progId="Equation.DSMT4">
                    <p:embed/>
                  </p:oleObj>
                </mc:Choice>
                <mc:Fallback>
                  <p:oleObj name="Equation" r:id="rId4" imgW="1371600" imgH="787320" progId="Equation.DSMT4">
                    <p:embed/>
                    <p:pic>
                      <p:nvPicPr>
                        <p:cNvPr id="0" name=""/>
                        <p:cNvPicPr/>
                        <p:nvPr/>
                      </p:nvPicPr>
                      <p:blipFill>
                        <a:blip r:embed="rId5"/>
                        <a:stretch>
                          <a:fillRect/>
                        </a:stretch>
                      </p:blipFill>
                      <p:spPr>
                        <a:xfrm>
                          <a:off x="2278782" y="3434904"/>
                          <a:ext cx="1371600" cy="787400"/>
                        </a:xfrm>
                        <a:prstGeom prst="rect">
                          <a:avLst/>
                        </a:prstGeom>
                      </p:spPr>
                    </p:pic>
                  </p:oleObj>
                </mc:Fallback>
              </mc:AlternateContent>
            </a:graphicData>
          </a:graphic>
        </p:graphicFrame>
      </p:grpSp>
    </p:spTree>
    <p:custDataLst>
      <p:tags r:id="rId2"/>
    </p:custDataLst>
    <p:extLst>
      <p:ext uri="{BB962C8B-B14F-4D97-AF65-F5344CB8AC3E}">
        <p14:creationId xmlns:p14="http://schemas.microsoft.com/office/powerpoint/2010/main" val="16645868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wipe(left)">
                                      <p:cBhvr>
                                        <p:cTn id="7" dur="500"/>
                                        <p:tgtEl>
                                          <p:spTgt spid="15">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6">
                                            <p:txEl>
                                              <p:pRg st="0" end="0"/>
                                            </p:txEl>
                                          </p:spTgt>
                                        </p:tgtEl>
                                        <p:attrNameLst>
                                          <p:attrName>style.visibility</p:attrName>
                                        </p:attrNameLst>
                                      </p:cBhvr>
                                      <p:to>
                                        <p:strVal val="visible"/>
                                      </p:to>
                                    </p:set>
                                    <p:animEffect transition="in" filter="wipe(left)">
                                      <p:cBhvr>
                                        <p:cTn id="11" dur="500"/>
                                        <p:tgtEl>
                                          <p:spTgt spid="16">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17">
                                            <p:txEl>
                                              <p:pRg st="0" end="0"/>
                                            </p:txEl>
                                          </p:spTgt>
                                        </p:tgtEl>
                                        <p:attrNameLst>
                                          <p:attrName>style.visibility</p:attrName>
                                        </p:attrNameLst>
                                      </p:cBhvr>
                                      <p:to>
                                        <p:strVal val="visible"/>
                                      </p:to>
                                    </p:set>
                                    <p:animEffect transition="in" filter="wipe(left)">
                                      <p:cBhvr>
                                        <p:cTn id="16" dur="500"/>
                                        <p:tgtEl>
                                          <p:spTgt spid="17">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wipe(left)">
                                      <p:cBhvr>
                                        <p:cTn id="21" dur="500"/>
                                        <p:tgtEl>
                                          <p:spTgt spid="19"/>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wipe(left)">
                                      <p:cBhvr>
                                        <p:cTn id="26"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a:extLst>
              <a:ext uri="{FF2B5EF4-FFF2-40B4-BE49-F238E27FC236}">
                <a16:creationId xmlns:a16="http://schemas.microsoft.com/office/drawing/2014/main" xmlns="" id="{1C79A3DF-D1DD-4DCD-BBCA-3F9A1B85B033}"/>
              </a:ext>
            </a:extLst>
          </p:cNvPr>
          <p:cNvGrpSpPr/>
          <p:nvPr/>
        </p:nvGrpSpPr>
        <p:grpSpPr>
          <a:xfrm>
            <a:off x="486158" y="312361"/>
            <a:ext cx="2601172" cy="556191"/>
            <a:chOff x="486158" y="414665"/>
            <a:chExt cx="2601172" cy="556191"/>
          </a:xfrm>
        </p:grpSpPr>
        <p:sp>
          <p:nvSpPr>
            <p:cNvPr id="23" name="矩形 22">
              <a:extLst>
                <a:ext uri="{FF2B5EF4-FFF2-40B4-BE49-F238E27FC236}">
                  <a16:creationId xmlns:a16="http://schemas.microsoft.com/office/drawing/2014/main" xmlns="" id="{D694509D-4481-4D7D-B3BE-D6D36C1F91F3}"/>
                </a:ext>
              </a:extLst>
            </p:cNvPr>
            <p:cNvSpPr/>
            <p:nvPr/>
          </p:nvSpPr>
          <p:spPr>
            <a:xfrm>
              <a:off x="1172352" y="414665"/>
              <a:ext cx="1914978" cy="523220"/>
            </a:xfrm>
            <a:prstGeom prst="rect">
              <a:avLst/>
            </a:prstGeom>
          </p:spPr>
          <p:txBody>
            <a:bodyPr wrap="square">
              <a:spAutoFit/>
            </a:bodyPr>
            <a:lstStyle/>
            <a:p>
              <a:pPr lvl="0">
                <a:defRPr/>
              </a:pPr>
              <a:r>
                <a:rPr lang="zh-CN" altLang="en-US" sz="2800" b="1" spc="300" dirty="0">
                  <a:solidFill>
                    <a:prstClr val="black">
                      <a:lumMod val="95000"/>
                      <a:lumOff val="5000"/>
                    </a:prstClr>
                  </a:solidFill>
                  <a:latin typeface="微软雅黑" panose="020B0503020204020204" pitchFamily="34" charset="-122"/>
                  <a:ea typeface="微软雅黑" panose="020B0503020204020204" pitchFamily="34" charset="-122"/>
                  <a:cs typeface="+mn-ea"/>
                  <a:sym typeface="+mn-lt"/>
                </a:rPr>
                <a:t>丢勒幻方</a:t>
              </a:r>
            </a:p>
          </p:txBody>
        </p:sp>
        <p:sp>
          <p:nvSpPr>
            <p:cNvPr id="24" name="矩形 23">
              <a:extLst>
                <a:ext uri="{FF2B5EF4-FFF2-40B4-BE49-F238E27FC236}">
                  <a16:creationId xmlns:a16="http://schemas.microsoft.com/office/drawing/2014/main" xmlns="" id="{585731C8-2130-4A42-BDC6-479492FADCAA}"/>
                </a:ext>
              </a:extLst>
            </p:cNvPr>
            <p:cNvSpPr/>
            <p:nvPr/>
          </p:nvSpPr>
          <p:spPr>
            <a:xfrm>
              <a:off x="486158" y="509191"/>
              <a:ext cx="577495" cy="461665"/>
            </a:xfrm>
            <a:prstGeom prst="rect">
              <a:avLst/>
            </a:prstGeom>
          </p:spPr>
          <p:txBody>
            <a:bodyPr wrap="square">
              <a:spAutoFit/>
            </a:bodyPr>
            <a:lstStyle/>
            <a:p>
              <a:pPr lvl="0" algn="ctr">
                <a:defRPr/>
              </a:pPr>
              <a:r>
                <a:rPr lang="en-US" altLang="zh-CN" sz="2400" b="1" dirty="0" smtClean="0">
                  <a:solidFill>
                    <a:prstClr val="white"/>
                  </a:solidFill>
                  <a:latin typeface="Times New Roman" pitchFamily="18" charset="0"/>
                  <a:ea typeface="微软雅黑" panose="020B0503020204020204" pitchFamily="34" charset="-122"/>
                  <a:cs typeface="Times New Roman" pitchFamily="18" charset="0"/>
                  <a:sym typeface="+mn-lt"/>
                </a:rPr>
                <a:t>§8</a:t>
              </a:r>
              <a:endParaRPr lang="en-US" altLang="zh-CN" sz="2400" b="1" dirty="0">
                <a:solidFill>
                  <a:prstClr val="white"/>
                </a:solidFill>
                <a:latin typeface="Times New Roman" pitchFamily="18" charset="0"/>
                <a:ea typeface="微软雅黑" panose="020B0503020204020204" pitchFamily="34" charset="-122"/>
                <a:cs typeface="Times New Roman" pitchFamily="18" charset="0"/>
                <a:sym typeface="+mn-lt"/>
              </a:endParaRPr>
            </a:p>
          </p:txBody>
        </p:sp>
      </p:grpSp>
      <p:sp>
        <p:nvSpPr>
          <p:cNvPr id="5" name="Text Box 42"/>
          <p:cNvSpPr txBox="1">
            <a:spLocks noChangeArrowheads="1"/>
          </p:cNvSpPr>
          <p:nvPr/>
        </p:nvSpPr>
        <p:spPr bwMode="auto">
          <a:xfrm>
            <a:off x="910630" y="1147049"/>
            <a:ext cx="10297144" cy="579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algn="just" eaLnBrk="1" fontAlgn="base" hangingPunct="1">
              <a:lnSpc>
                <a:spcPct val="150000"/>
              </a:lnSpc>
              <a:spcBef>
                <a:spcPct val="50000"/>
              </a:spcBef>
              <a:spcAft>
                <a:spcPct val="0"/>
              </a:spcAft>
            </a:pPr>
            <a:r>
              <a:rPr lang="zh-CN" altLang="en-US" sz="2400" b="0" dirty="0">
                <a:solidFill>
                  <a:prstClr val="black"/>
                </a:solidFill>
                <a:ea typeface="微软雅黑" panose="020B0503020204020204" pitchFamily="34" charset="-122"/>
                <a:cs typeface="Times New Roman" panose="02020603050405020304" pitchFamily="18" charset="0"/>
              </a:rPr>
              <a:t>等号两边对应比较得</a:t>
            </a:r>
            <a:endParaRPr lang="zh-CN" altLang="en-US" sz="2400" b="0" dirty="0" smtClean="0">
              <a:solidFill>
                <a:prstClr val="black"/>
              </a:solidFill>
              <a:ea typeface="微软雅黑" panose="020B0503020204020204" pitchFamily="34" charset="-122"/>
              <a:cs typeface="Times New Roman" panose="02020603050405020304" pitchFamily="18" charset="0"/>
            </a:endParaRPr>
          </a:p>
        </p:txBody>
      </p:sp>
      <p:sp>
        <p:nvSpPr>
          <p:cNvPr id="6" name="Text Box 42"/>
          <p:cNvSpPr txBox="1">
            <a:spLocks noChangeArrowheads="1"/>
          </p:cNvSpPr>
          <p:nvPr/>
        </p:nvSpPr>
        <p:spPr bwMode="auto">
          <a:xfrm>
            <a:off x="910630" y="2017687"/>
            <a:ext cx="1029714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algn="ctr" eaLnBrk="1" fontAlgn="base" hangingPunct="1">
              <a:lnSpc>
                <a:spcPct val="150000"/>
              </a:lnSpc>
              <a:spcBef>
                <a:spcPct val="50000"/>
              </a:spcBef>
              <a:spcAft>
                <a:spcPct val="0"/>
              </a:spcAft>
            </a:pPr>
            <a:r>
              <a:rPr lang="en-US" altLang="zh-CN" sz="2400" b="0" i="1" dirty="0" smtClean="0">
                <a:solidFill>
                  <a:prstClr val="black"/>
                </a:solidFill>
                <a:ea typeface="微软雅黑" panose="020B0503020204020204" pitchFamily="34" charset="-122"/>
                <a:cs typeface="Times New Roman" panose="02020603050405020304" pitchFamily="18" charset="0"/>
              </a:rPr>
              <a:t>r</a:t>
            </a:r>
            <a:r>
              <a:rPr lang="en-US" altLang="zh-CN" sz="2400" b="0" baseline="-25000" dirty="0" smtClean="0">
                <a:solidFill>
                  <a:prstClr val="black"/>
                </a:solidFill>
                <a:ea typeface="微软雅黑" panose="020B0503020204020204" pitchFamily="34" charset="-122"/>
                <a:cs typeface="Times New Roman" panose="02020603050405020304" pitchFamily="18" charset="0"/>
              </a:rPr>
              <a:t>1</a:t>
            </a:r>
            <a:r>
              <a:rPr lang="en-US" altLang="zh-CN" sz="2400" b="0" dirty="0" smtClean="0">
                <a:solidFill>
                  <a:prstClr val="black"/>
                </a:solidFill>
                <a:ea typeface="微软雅黑" panose="020B0503020204020204" pitchFamily="34" charset="-122"/>
                <a:cs typeface="Times New Roman" panose="02020603050405020304" pitchFamily="18" charset="0"/>
              </a:rPr>
              <a:t>=</a:t>
            </a:r>
            <a:r>
              <a:rPr lang="en-US" altLang="zh-CN" sz="2400" b="0" i="1" dirty="0" smtClean="0">
                <a:solidFill>
                  <a:prstClr val="black"/>
                </a:solidFill>
                <a:ea typeface="微软雅黑" panose="020B0503020204020204" pitchFamily="34" charset="-122"/>
                <a:cs typeface="Times New Roman" panose="02020603050405020304" pitchFamily="18" charset="0"/>
              </a:rPr>
              <a:t>r</a:t>
            </a:r>
            <a:r>
              <a:rPr lang="en-US" altLang="zh-CN" sz="2400" b="0" baseline="-25000" dirty="0" smtClean="0">
                <a:solidFill>
                  <a:prstClr val="black"/>
                </a:solidFill>
                <a:ea typeface="微软雅黑" panose="020B0503020204020204" pitchFamily="34" charset="-122"/>
                <a:cs typeface="Times New Roman" panose="02020603050405020304" pitchFamily="18" charset="0"/>
              </a:rPr>
              <a:t>2</a:t>
            </a:r>
            <a:r>
              <a:rPr lang="en-US" altLang="zh-CN" sz="2400" b="0" dirty="0">
                <a:solidFill>
                  <a:prstClr val="black"/>
                </a:solidFill>
                <a:ea typeface="微软雅黑" panose="020B0503020204020204" pitchFamily="34" charset="-122"/>
                <a:cs typeface="Times New Roman" panose="02020603050405020304" pitchFamily="18" charset="0"/>
              </a:rPr>
              <a:t>=</a:t>
            </a:r>
            <a:r>
              <a:rPr lang="en-US" altLang="zh-CN" sz="2400" b="0" dirty="0">
                <a:solidFill>
                  <a:prstClr val="black"/>
                </a:solidFill>
                <a:latin typeface="宋体"/>
                <a:ea typeface="宋体"/>
                <a:cs typeface="Times New Roman" panose="02020603050405020304" pitchFamily="18" charset="0"/>
              </a:rPr>
              <a:t>…</a:t>
            </a:r>
            <a:r>
              <a:rPr lang="en-US" altLang="zh-CN" sz="2400" b="0" dirty="0">
                <a:solidFill>
                  <a:prstClr val="black"/>
                </a:solidFill>
                <a:ea typeface="微软雅黑" panose="020B0503020204020204" pitchFamily="34" charset="-122"/>
                <a:cs typeface="Times New Roman" panose="02020603050405020304" pitchFamily="18" charset="0"/>
              </a:rPr>
              <a:t>=</a:t>
            </a:r>
            <a:r>
              <a:rPr lang="en-US" altLang="zh-CN" sz="2400" b="0" i="1" dirty="0" smtClean="0">
                <a:solidFill>
                  <a:prstClr val="black"/>
                </a:solidFill>
                <a:ea typeface="微软雅黑" panose="020B0503020204020204" pitchFamily="34" charset="-122"/>
                <a:cs typeface="Times New Roman" panose="02020603050405020304" pitchFamily="18" charset="0"/>
              </a:rPr>
              <a:t>r</a:t>
            </a:r>
            <a:r>
              <a:rPr lang="en-US" altLang="zh-CN" sz="2400" b="0" baseline="-25000" dirty="0" smtClean="0">
                <a:solidFill>
                  <a:prstClr val="black"/>
                </a:solidFill>
                <a:ea typeface="微软雅黑" panose="020B0503020204020204" pitchFamily="34" charset="-122"/>
                <a:cs typeface="Times New Roman" panose="02020603050405020304" pitchFamily="18" charset="0"/>
              </a:rPr>
              <a:t>7</a:t>
            </a:r>
            <a:r>
              <a:rPr lang="en-US" altLang="zh-CN" sz="2400" b="0" dirty="0" smtClean="0">
                <a:solidFill>
                  <a:prstClr val="black"/>
                </a:solidFill>
                <a:ea typeface="微软雅黑" panose="020B0503020204020204" pitchFamily="34" charset="-122"/>
                <a:cs typeface="Times New Roman" panose="02020603050405020304" pitchFamily="18" charset="0"/>
              </a:rPr>
              <a:t>=0</a:t>
            </a:r>
            <a:endParaRPr lang="zh-CN" altLang="en-US" sz="2400" b="0" dirty="0" smtClean="0">
              <a:solidFill>
                <a:prstClr val="black"/>
              </a:solidFill>
              <a:ea typeface="微软雅黑" panose="020B0503020204020204" pitchFamily="34" charset="-122"/>
              <a:cs typeface="Times New Roman" panose="02020603050405020304" pitchFamily="18" charset="0"/>
            </a:endParaRPr>
          </a:p>
        </p:txBody>
      </p:sp>
      <p:sp>
        <p:nvSpPr>
          <p:cNvPr id="7" name="Text Box 42"/>
          <p:cNvSpPr txBox="1">
            <a:spLocks noChangeArrowheads="1"/>
          </p:cNvSpPr>
          <p:nvPr/>
        </p:nvSpPr>
        <p:spPr bwMode="auto">
          <a:xfrm>
            <a:off x="910630" y="2804364"/>
            <a:ext cx="1029714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algn="just" eaLnBrk="1" fontAlgn="base" hangingPunct="1">
              <a:lnSpc>
                <a:spcPct val="150000"/>
              </a:lnSpc>
              <a:spcBef>
                <a:spcPct val="50000"/>
              </a:spcBef>
              <a:spcAft>
                <a:spcPct val="0"/>
              </a:spcAft>
            </a:pPr>
            <a:r>
              <a:rPr lang="zh-CN" altLang="en-US" sz="2400" b="0" dirty="0" smtClean="0">
                <a:solidFill>
                  <a:prstClr val="black"/>
                </a:solidFill>
                <a:ea typeface="微软雅黑" panose="020B0503020204020204" pitchFamily="34" charset="-122"/>
                <a:cs typeface="Times New Roman" panose="02020603050405020304" pitchFamily="18" charset="0"/>
              </a:rPr>
              <a:t>所以 </a:t>
            </a:r>
            <a:r>
              <a:rPr lang="en-US" altLang="zh-CN" sz="2400" i="1" dirty="0" smtClean="0">
                <a:solidFill>
                  <a:prstClr val="black"/>
                </a:solidFill>
                <a:ea typeface="微软雅黑" panose="020B0503020204020204" pitchFamily="34" charset="-122"/>
                <a:cs typeface="Times New Roman" panose="02020603050405020304" pitchFamily="18" charset="0"/>
              </a:rPr>
              <a:t>Q</a:t>
            </a:r>
            <a:r>
              <a:rPr lang="en-US" altLang="zh-CN" sz="2400" b="0" baseline="-25000" dirty="0" smtClean="0">
                <a:solidFill>
                  <a:prstClr val="black"/>
                </a:solidFill>
                <a:ea typeface="微软雅黑" panose="020B0503020204020204" pitchFamily="34" charset="-122"/>
                <a:cs typeface="Times New Roman" panose="02020603050405020304" pitchFamily="18" charset="0"/>
              </a:rPr>
              <a:t>1</a:t>
            </a:r>
            <a:r>
              <a:rPr lang="zh-CN" altLang="en-US" sz="2400" b="0" dirty="0">
                <a:solidFill>
                  <a:prstClr val="black"/>
                </a:solidFill>
                <a:ea typeface="微软雅黑" panose="020B0503020204020204" pitchFamily="34" charset="-122"/>
                <a:cs typeface="Times New Roman" panose="02020603050405020304" pitchFamily="18" charset="0"/>
              </a:rPr>
              <a:t>，</a:t>
            </a:r>
            <a:r>
              <a:rPr lang="en-US" altLang="zh-CN" sz="2400" i="1" dirty="0" smtClean="0">
                <a:solidFill>
                  <a:prstClr val="black"/>
                </a:solidFill>
                <a:ea typeface="微软雅黑" panose="020B0503020204020204" pitchFamily="34" charset="-122"/>
                <a:cs typeface="Times New Roman" panose="02020603050405020304" pitchFamily="18" charset="0"/>
              </a:rPr>
              <a:t>Q</a:t>
            </a:r>
            <a:r>
              <a:rPr lang="en-US" altLang="zh-CN" sz="2400" b="0" baseline="-25000" dirty="0">
                <a:solidFill>
                  <a:prstClr val="black"/>
                </a:solidFill>
                <a:ea typeface="微软雅黑" panose="020B0503020204020204" pitchFamily="34" charset="-122"/>
                <a:cs typeface="Times New Roman" panose="02020603050405020304" pitchFamily="18" charset="0"/>
              </a:rPr>
              <a:t>2</a:t>
            </a:r>
            <a:r>
              <a:rPr lang="zh-CN" altLang="en-US" sz="2400" b="0" dirty="0">
                <a:solidFill>
                  <a:prstClr val="black"/>
                </a:solidFill>
                <a:ea typeface="微软雅黑" panose="020B0503020204020204" pitchFamily="34" charset="-122"/>
                <a:cs typeface="Times New Roman" panose="02020603050405020304" pitchFamily="18" charset="0"/>
              </a:rPr>
              <a:t>，</a:t>
            </a:r>
            <a:r>
              <a:rPr lang="en-US" altLang="zh-CN" sz="2400" b="0" dirty="0">
                <a:solidFill>
                  <a:prstClr val="black"/>
                </a:solidFill>
                <a:latin typeface="宋体"/>
                <a:ea typeface="宋体"/>
                <a:cs typeface="Times New Roman" panose="02020603050405020304" pitchFamily="18" charset="0"/>
              </a:rPr>
              <a:t>…</a:t>
            </a:r>
            <a:r>
              <a:rPr lang="zh-CN" altLang="en-US" sz="2400" b="0" dirty="0">
                <a:solidFill>
                  <a:prstClr val="black"/>
                </a:solidFill>
                <a:ea typeface="微软雅黑" panose="020B0503020204020204" pitchFamily="34" charset="-122"/>
                <a:cs typeface="Times New Roman" panose="02020603050405020304" pitchFamily="18" charset="0"/>
              </a:rPr>
              <a:t>，</a:t>
            </a:r>
            <a:r>
              <a:rPr lang="en-US" altLang="zh-CN" sz="2400" i="1" dirty="0" smtClean="0">
                <a:solidFill>
                  <a:prstClr val="black"/>
                </a:solidFill>
                <a:ea typeface="微软雅黑" panose="020B0503020204020204" pitchFamily="34" charset="-122"/>
                <a:cs typeface="Times New Roman" panose="02020603050405020304" pitchFamily="18" charset="0"/>
              </a:rPr>
              <a:t>Q</a:t>
            </a:r>
            <a:r>
              <a:rPr lang="en-US" altLang="zh-CN" sz="2400" b="0" baseline="-25000" dirty="0" smtClean="0">
                <a:solidFill>
                  <a:prstClr val="black"/>
                </a:solidFill>
                <a:ea typeface="微软雅黑" panose="020B0503020204020204" pitchFamily="34" charset="-122"/>
                <a:cs typeface="Times New Roman" panose="02020603050405020304" pitchFamily="18" charset="0"/>
              </a:rPr>
              <a:t>7</a:t>
            </a:r>
            <a:r>
              <a:rPr lang="en-US" altLang="zh-CN" sz="2400" b="0" dirty="0" smtClean="0">
                <a:solidFill>
                  <a:prstClr val="black"/>
                </a:solidFill>
                <a:ea typeface="微软雅黑" panose="020B0503020204020204" pitchFamily="34" charset="-122"/>
                <a:cs typeface="Times New Roman" panose="02020603050405020304" pitchFamily="18" charset="0"/>
              </a:rPr>
              <a:t> </a:t>
            </a:r>
            <a:r>
              <a:rPr lang="zh-CN" altLang="en-US" sz="2400" b="0" dirty="0" smtClean="0">
                <a:solidFill>
                  <a:prstClr val="black"/>
                </a:solidFill>
                <a:ea typeface="微软雅黑" panose="020B0503020204020204" pitchFamily="34" charset="-122"/>
                <a:cs typeface="Times New Roman" panose="02020603050405020304" pitchFamily="18" charset="0"/>
              </a:rPr>
              <a:t>线性无关。</a:t>
            </a:r>
          </a:p>
        </p:txBody>
      </p:sp>
      <p:sp>
        <p:nvSpPr>
          <p:cNvPr id="8" name="Text Box 42"/>
          <p:cNvSpPr txBox="1">
            <a:spLocks noChangeArrowheads="1"/>
          </p:cNvSpPr>
          <p:nvPr/>
        </p:nvSpPr>
        <p:spPr bwMode="auto">
          <a:xfrm>
            <a:off x="910630" y="3551921"/>
            <a:ext cx="10297144"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algn="just" eaLnBrk="1" fontAlgn="base" hangingPunct="1">
              <a:lnSpc>
                <a:spcPct val="150000"/>
              </a:lnSpc>
              <a:spcBef>
                <a:spcPct val="50000"/>
              </a:spcBef>
              <a:spcAft>
                <a:spcPct val="0"/>
              </a:spcAft>
            </a:pPr>
            <a:r>
              <a:rPr lang="en-US" altLang="zh-CN" sz="2400" i="1" dirty="0" smtClean="0">
                <a:solidFill>
                  <a:prstClr val="black"/>
                </a:solidFill>
                <a:ea typeface="微软雅黑" panose="020B0503020204020204" pitchFamily="34" charset="-122"/>
                <a:cs typeface="Times New Roman" panose="02020603050405020304" pitchFamily="18" charset="0"/>
              </a:rPr>
              <a:t>        Q</a:t>
            </a:r>
            <a:r>
              <a:rPr lang="en-US" altLang="zh-CN" sz="2400" b="0" baseline="-25000" dirty="0" smtClean="0">
                <a:solidFill>
                  <a:prstClr val="black"/>
                </a:solidFill>
                <a:ea typeface="微软雅黑" panose="020B0503020204020204" pitchFamily="34" charset="-122"/>
                <a:cs typeface="Times New Roman" panose="02020603050405020304" pitchFamily="18" charset="0"/>
              </a:rPr>
              <a:t>1</a:t>
            </a:r>
            <a:r>
              <a:rPr lang="zh-CN" altLang="en-US" sz="2400" b="0" dirty="0">
                <a:solidFill>
                  <a:prstClr val="black"/>
                </a:solidFill>
                <a:ea typeface="微软雅黑" panose="020B0503020204020204" pitchFamily="34" charset="-122"/>
                <a:cs typeface="Times New Roman" panose="02020603050405020304" pitchFamily="18" charset="0"/>
              </a:rPr>
              <a:t>，</a:t>
            </a:r>
            <a:r>
              <a:rPr lang="en-US" altLang="zh-CN" sz="2400" i="1" dirty="0">
                <a:solidFill>
                  <a:prstClr val="black"/>
                </a:solidFill>
                <a:ea typeface="微软雅黑" panose="020B0503020204020204" pitchFamily="34" charset="-122"/>
                <a:cs typeface="Times New Roman" panose="02020603050405020304" pitchFamily="18" charset="0"/>
              </a:rPr>
              <a:t>Q</a:t>
            </a:r>
            <a:r>
              <a:rPr lang="en-US" altLang="zh-CN" sz="2400" b="0" baseline="-25000" dirty="0">
                <a:solidFill>
                  <a:prstClr val="black"/>
                </a:solidFill>
                <a:ea typeface="微软雅黑" panose="020B0503020204020204" pitchFamily="34" charset="-122"/>
                <a:cs typeface="Times New Roman" panose="02020603050405020304" pitchFamily="18" charset="0"/>
              </a:rPr>
              <a:t>2</a:t>
            </a:r>
            <a:r>
              <a:rPr lang="zh-CN" altLang="en-US" sz="2400" b="0" dirty="0">
                <a:solidFill>
                  <a:prstClr val="black"/>
                </a:solidFill>
                <a:ea typeface="微软雅黑" panose="020B0503020204020204" pitchFamily="34" charset="-122"/>
                <a:cs typeface="Times New Roman" panose="02020603050405020304" pitchFamily="18" charset="0"/>
              </a:rPr>
              <a:t>，</a:t>
            </a:r>
            <a:r>
              <a:rPr lang="en-US" altLang="zh-CN" sz="2400" b="0" dirty="0">
                <a:solidFill>
                  <a:prstClr val="black"/>
                </a:solidFill>
                <a:latin typeface="宋体"/>
                <a:cs typeface="Times New Roman" panose="02020603050405020304" pitchFamily="18" charset="0"/>
              </a:rPr>
              <a:t>…</a:t>
            </a:r>
            <a:r>
              <a:rPr lang="zh-CN" altLang="en-US" sz="2400" b="0" dirty="0">
                <a:solidFill>
                  <a:prstClr val="black"/>
                </a:solidFill>
                <a:ea typeface="微软雅黑" panose="020B0503020204020204" pitchFamily="34" charset="-122"/>
                <a:cs typeface="Times New Roman" panose="02020603050405020304" pitchFamily="18" charset="0"/>
              </a:rPr>
              <a:t>，</a:t>
            </a:r>
            <a:r>
              <a:rPr lang="en-US" altLang="zh-CN" sz="2400" i="1" dirty="0" smtClean="0">
                <a:solidFill>
                  <a:prstClr val="black"/>
                </a:solidFill>
                <a:ea typeface="微软雅黑" panose="020B0503020204020204" pitchFamily="34" charset="-122"/>
                <a:cs typeface="Times New Roman" panose="02020603050405020304" pitchFamily="18" charset="0"/>
              </a:rPr>
              <a:t>Q</a:t>
            </a:r>
            <a:r>
              <a:rPr lang="en-US" altLang="zh-CN" sz="2400" b="0" baseline="-25000" dirty="0" smtClean="0">
                <a:solidFill>
                  <a:prstClr val="black"/>
                </a:solidFill>
                <a:ea typeface="微软雅黑" panose="020B0503020204020204" pitchFamily="34" charset="-122"/>
                <a:cs typeface="Times New Roman" panose="02020603050405020304" pitchFamily="18" charset="0"/>
              </a:rPr>
              <a:t>7 </a:t>
            </a:r>
            <a:r>
              <a:rPr lang="zh-CN" altLang="en-US" sz="2400" b="0" dirty="0" smtClean="0">
                <a:solidFill>
                  <a:prstClr val="black"/>
                </a:solidFill>
                <a:ea typeface="微软雅黑" panose="020B0503020204020204" pitchFamily="34" charset="-122"/>
                <a:cs typeface="Times New Roman" panose="02020603050405020304" pitchFamily="18" charset="0"/>
              </a:rPr>
              <a:t>是 </a:t>
            </a:r>
            <a:r>
              <a:rPr lang="en-US" altLang="zh-CN" sz="2400" b="0" i="1" dirty="0" smtClean="0">
                <a:solidFill>
                  <a:prstClr val="black"/>
                </a:solidFill>
                <a:ea typeface="微软雅黑" panose="020B0503020204020204" pitchFamily="34" charset="-122"/>
                <a:cs typeface="Times New Roman" panose="02020603050405020304" pitchFamily="18" charset="0"/>
              </a:rPr>
              <a:t>D</a:t>
            </a:r>
            <a:r>
              <a:rPr lang="en-US" altLang="zh-CN" sz="2400" b="0" baseline="-25000" dirty="0" smtClean="0">
                <a:solidFill>
                  <a:prstClr val="black"/>
                </a:solidFill>
                <a:ea typeface="微软雅黑" panose="020B0503020204020204" pitchFamily="34" charset="-122"/>
                <a:cs typeface="Times New Roman" panose="02020603050405020304" pitchFamily="18" charset="0"/>
              </a:rPr>
              <a:t>0 </a:t>
            </a:r>
            <a:r>
              <a:rPr lang="zh-CN" altLang="en-US" sz="2400" b="0" dirty="0" smtClean="0">
                <a:solidFill>
                  <a:prstClr val="black"/>
                </a:solidFill>
                <a:ea typeface="微软雅黑" panose="020B0503020204020204" pitchFamily="34" charset="-122"/>
                <a:cs typeface="Times New Roman" panose="02020603050405020304" pitchFamily="18" charset="0"/>
              </a:rPr>
              <a:t>的</a:t>
            </a:r>
            <a:r>
              <a:rPr lang="zh-CN" altLang="en-US" sz="2400" b="0" dirty="0">
                <a:solidFill>
                  <a:prstClr val="black"/>
                </a:solidFill>
                <a:ea typeface="微软雅黑" panose="020B0503020204020204" pitchFamily="34" charset="-122"/>
                <a:cs typeface="Times New Roman" panose="02020603050405020304" pitchFamily="18" charset="0"/>
              </a:rPr>
              <a:t>一个基</a:t>
            </a:r>
            <a:r>
              <a:rPr lang="zh-CN" altLang="en-US" sz="2400" b="0" dirty="0" smtClean="0">
                <a:solidFill>
                  <a:prstClr val="black"/>
                </a:solidFill>
                <a:ea typeface="微软雅黑" panose="020B0503020204020204" pitchFamily="34" charset="-122"/>
                <a:cs typeface="Times New Roman" panose="02020603050405020304" pitchFamily="18" charset="0"/>
              </a:rPr>
              <a:t>，</a:t>
            </a:r>
            <a:r>
              <a:rPr lang="en-US" altLang="zh-CN" sz="2400" b="0" i="1" dirty="0" smtClean="0">
                <a:solidFill>
                  <a:prstClr val="black"/>
                </a:solidFill>
                <a:ea typeface="微软雅黑" panose="020B0503020204020204" pitchFamily="34" charset="-122"/>
                <a:cs typeface="Times New Roman" panose="02020603050405020304" pitchFamily="18" charset="0"/>
              </a:rPr>
              <a:t>D</a:t>
            </a:r>
            <a:r>
              <a:rPr lang="en-US" altLang="zh-CN" sz="2400" b="0" baseline="-25000" dirty="0" smtClean="0">
                <a:solidFill>
                  <a:prstClr val="black"/>
                </a:solidFill>
                <a:ea typeface="微软雅黑" panose="020B0503020204020204" pitchFamily="34" charset="-122"/>
                <a:cs typeface="Times New Roman" panose="02020603050405020304" pitchFamily="18" charset="0"/>
              </a:rPr>
              <a:t>0 </a:t>
            </a:r>
            <a:r>
              <a:rPr lang="zh-CN" altLang="en-US" sz="2400" b="0" dirty="0" smtClean="0">
                <a:solidFill>
                  <a:prstClr val="black"/>
                </a:solidFill>
                <a:ea typeface="微软雅黑" panose="020B0503020204020204" pitchFamily="34" charset="-122"/>
                <a:cs typeface="Times New Roman" panose="02020603050405020304" pitchFamily="18" charset="0"/>
              </a:rPr>
              <a:t>中</a:t>
            </a:r>
            <a:r>
              <a:rPr lang="zh-CN" altLang="en-US" sz="2400" b="0" dirty="0">
                <a:solidFill>
                  <a:prstClr val="black"/>
                </a:solidFill>
                <a:ea typeface="微软雅黑" panose="020B0503020204020204" pitchFamily="34" charset="-122"/>
                <a:cs typeface="Times New Roman" panose="02020603050405020304" pitchFamily="18" charset="0"/>
              </a:rPr>
              <a:t>任何</a:t>
            </a:r>
            <a:r>
              <a:rPr lang="zh-CN" altLang="en-US" sz="2400" b="0" dirty="0" smtClean="0">
                <a:solidFill>
                  <a:prstClr val="black"/>
                </a:solidFill>
                <a:ea typeface="微软雅黑" panose="020B0503020204020204" pitchFamily="34" charset="-122"/>
                <a:cs typeface="Times New Roman" panose="02020603050405020304" pitchFamily="18" charset="0"/>
              </a:rPr>
              <a:t>元素（即任</a:t>
            </a:r>
            <a:r>
              <a:rPr lang="zh-CN" altLang="en-US" sz="2400" b="0" dirty="0">
                <a:solidFill>
                  <a:prstClr val="black"/>
                </a:solidFill>
                <a:ea typeface="微软雅黑" panose="020B0503020204020204" pitchFamily="34" charset="-122"/>
                <a:cs typeface="Times New Roman" panose="02020603050405020304" pitchFamily="18" charset="0"/>
              </a:rPr>
              <a:t>意</a:t>
            </a:r>
            <a:r>
              <a:rPr lang="zh-CN" altLang="en-US" sz="2400" b="0" dirty="0" smtClean="0">
                <a:solidFill>
                  <a:prstClr val="black"/>
                </a:solidFill>
                <a:ea typeface="微软雅黑" panose="020B0503020204020204" pitchFamily="34" charset="-122"/>
                <a:cs typeface="Times New Roman" panose="02020603050405020304" pitchFamily="18" charset="0"/>
              </a:rPr>
              <a:t>丢</a:t>
            </a:r>
            <a:r>
              <a:rPr lang="zh-CN" altLang="en-US" sz="2400" b="0" dirty="0">
                <a:solidFill>
                  <a:prstClr val="black"/>
                </a:solidFill>
                <a:ea typeface="微软雅黑" panose="020B0503020204020204" pitchFamily="34" charset="-122"/>
                <a:cs typeface="Times New Roman" panose="02020603050405020304" pitchFamily="18" charset="0"/>
              </a:rPr>
              <a:t>勒幻方</a:t>
            </a:r>
            <a:r>
              <a:rPr lang="zh-CN" altLang="en-US" sz="2400" b="0" dirty="0" smtClean="0">
                <a:solidFill>
                  <a:prstClr val="black"/>
                </a:solidFill>
                <a:ea typeface="微软雅黑" panose="020B0503020204020204" pitchFamily="34" charset="-122"/>
                <a:cs typeface="Times New Roman" panose="02020603050405020304" pitchFamily="18" charset="0"/>
              </a:rPr>
              <a:t>）都</a:t>
            </a:r>
            <a:r>
              <a:rPr lang="zh-CN" altLang="en-US" sz="2400" b="0" dirty="0">
                <a:solidFill>
                  <a:prstClr val="black"/>
                </a:solidFill>
                <a:ea typeface="微软雅黑" panose="020B0503020204020204" pitchFamily="34" charset="-122"/>
                <a:cs typeface="Times New Roman" panose="02020603050405020304" pitchFamily="18" charset="0"/>
              </a:rPr>
              <a:t>可</a:t>
            </a:r>
            <a:r>
              <a:rPr lang="zh-CN" altLang="en-US" sz="2400" b="0" dirty="0" smtClean="0">
                <a:solidFill>
                  <a:prstClr val="black"/>
                </a:solidFill>
                <a:ea typeface="微软雅黑" panose="020B0503020204020204" pitchFamily="34" charset="-122"/>
                <a:cs typeface="Times New Roman" panose="02020603050405020304" pitchFamily="18" charset="0"/>
              </a:rPr>
              <a:t>由 </a:t>
            </a:r>
            <a:r>
              <a:rPr lang="en-US" altLang="zh-CN" sz="2400" i="1" dirty="0" smtClean="0">
                <a:solidFill>
                  <a:prstClr val="black"/>
                </a:solidFill>
                <a:ea typeface="微软雅黑" panose="020B0503020204020204" pitchFamily="34" charset="-122"/>
                <a:cs typeface="Times New Roman" panose="02020603050405020304" pitchFamily="18" charset="0"/>
              </a:rPr>
              <a:t>Q</a:t>
            </a:r>
            <a:r>
              <a:rPr lang="en-US" altLang="zh-CN" sz="2400" b="0" baseline="-25000" dirty="0" smtClean="0">
                <a:solidFill>
                  <a:prstClr val="black"/>
                </a:solidFill>
                <a:ea typeface="微软雅黑" panose="020B0503020204020204" pitchFamily="34" charset="-122"/>
                <a:cs typeface="Times New Roman" panose="02020603050405020304" pitchFamily="18" charset="0"/>
              </a:rPr>
              <a:t>1</a:t>
            </a:r>
            <a:r>
              <a:rPr lang="zh-CN" altLang="en-US" sz="2400" b="0" dirty="0">
                <a:solidFill>
                  <a:prstClr val="black"/>
                </a:solidFill>
                <a:ea typeface="微软雅黑" panose="020B0503020204020204" pitchFamily="34" charset="-122"/>
                <a:cs typeface="Times New Roman" panose="02020603050405020304" pitchFamily="18" charset="0"/>
              </a:rPr>
              <a:t>，</a:t>
            </a:r>
            <a:r>
              <a:rPr lang="en-US" altLang="zh-CN" sz="2400" i="1" dirty="0">
                <a:solidFill>
                  <a:prstClr val="black"/>
                </a:solidFill>
                <a:ea typeface="微软雅黑" panose="020B0503020204020204" pitchFamily="34" charset="-122"/>
                <a:cs typeface="Times New Roman" panose="02020603050405020304" pitchFamily="18" charset="0"/>
              </a:rPr>
              <a:t>Q</a:t>
            </a:r>
            <a:r>
              <a:rPr lang="en-US" altLang="zh-CN" sz="2400" b="0" baseline="-25000" dirty="0">
                <a:solidFill>
                  <a:prstClr val="black"/>
                </a:solidFill>
                <a:ea typeface="微软雅黑" panose="020B0503020204020204" pitchFamily="34" charset="-122"/>
                <a:cs typeface="Times New Roman" panose="02020603050405020304" pitchFamily="18" charset="0"/>
              </a:rPr>
              <a:t>2</a:t>
            </a:r>
            <a:r>
              <a:rPr lang="zh-CN" altLang="en-US" sz="2400" b="0" dirty="0">
                <a:solidFill>
                  <a:prstClr val="black"/>
                </a:solidFill>
                <a:ea typeface="微软雅黑" panose="020B0503020204020204" pitchFamily="34" charset="-122"/>
                <a:cs typeface="Times New Roman" panose="02020603050405020304" pitchFamily="18" charset="0"/>
              </a:rPr>
              <a:t>，</a:t>
            </a:r>
            <a:r>
              <a:rPr lang="en-US" altLang="zh-CN" sz="2400" b="0" dirty="0">
                <a:solidFill>
                  <a:prstClr val="black"/>
                </a:solidFill>
                <a:latin typeface="宋体"/>
                <a:cs typeface="Times New Roman" panose="02020603050405020304" pitchFamily="18" charset="0"/>
              </a:rPr>
              <a:t>…</a:t>
            </a:r>
            <a:r>
              <a:rPr lang="zh-CN" altLang="en-US" sz="2400" b="0" dirty="0">
                <a:solidFill>
                  <a:prstClr val="black"/>
                </a:solidFill>
                <a:ea typeface="微软雅黑" panose="020B0503020204020204" pitchFamily="34" charset="-122"/>
                <a:cs typeface="Times New Roman" panose="02020603050405020304" pitchFamily="18" charset="0"/>
              </a:rPr>
              <a:t>，</a:t>
            </a:r>
            <a:r>
              <a:rPr lang="en-US" altLang="zh-CN" sz="2400" i="1" dirty="0" smtClean="0">
                <a:solidFill>
                  <a:prstClr val="black"/>
                </a:solidFill>
                <a:ea typeface="微软雅黑" panose="020B0503020204020204" pitchFamily="34" charset="-122"/>
                <a:cs typeface="Times New Roman" panose="02020603050405020304" pitchFamily="18" charset="0"/>
              </a:rPr>
              <a:t>Q</a:t>
            </a:r>
            <a:r>
              <a:rPr lang="en-US" altLang="zh-CN" sz="2400" b="0" baseline="-25000" dirty="0" smtClean="0">
                <a:solidFill>
                  <a:prstClr val="black"/>
                </a:solidFill>
                <a:ea typeface="微软雅黑" panose="020B0503020204020204" pitchFamily="34" charset="-122"/>
                <a:cs typeface="Times New Roman" panose="02020603050405020304" pitchFamily="18" charset="0"/>
              </a:rPr>
              <a:t>7 </a:t>
            </a:r>
            <a:r>
              <a:rPr lang="zh-CN" altLang="en-US" sz="2400" b="0" dirty="0" smtClean="0">
                <a:solidFill>
                  <a:prstClr val="black"/>
                </a:solidFill>
                <a:ea typeface="微软雅黑" panose="020B0503020204020204" pitchFamily="34" charset="-122"/>
                <a:cs typeface="Times New Roman" panose="02020603050405020304" pitchFamily="18" charset="0"/>
              </a:rPr>
              <a:t>线性表示。</a:t>
            </a:r>
          </a:p>
        </p:txBody>
      </p:sp>
      <p:sp>
        <p:nvSpPr>
          <p:cNvPr id="9" name="Text Box 42"/>
          <p:cNvSpPr txBox="1">
            <a:spLocks noChangeArrowheads="1"/>
          </p:cNvSpPr>
          <p:nvPr/>
        </p:nvSpPr>
        <p:spPr bwMode="auto">
          <a:xfrm>
            <a:off x="910630" y="4824258"/>
            <a:ext cx="10297144"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algn="just" eaLnBrk="1" fontAlgn="base" hangingPunct="1">
              <a:lnSpc>
                <a:spcPct val="150000"/>
              </a:lnSpc>
              <a:spcBef>
                <a:spcPct val="50000"/>
              </a:spcBef>
              <a:spcAft>
                <a:spcPct val="0"/>
              </a:spcAft>
            </a:pPr>
            <a:r>
              <a:rPr lang="zh-CN" altLang="en-US" sz="2400" b="0" dirty="0" smtClean="0">
                <a:solidFill>
                  <a:prstClr val="black"/>
                </a:solidFill>
                <a:ea typeface="微软雅黑" panose="020B0503020204020204" pitchFamily="34" charset="-122"/>
                <a:cs typeface="Times New Roman" panose="02020603050405020304" pitchFamily="18" charset="0"/>
              </a:rPr>
              <a:t>        可以</a:t>
            </a:r>
            <a:r>
              <a:rPr lang="zh-CN" altLang="en-US" sz="2400" b="0" dirty="0">
                <a:solidFill>
                  <a:prstClr val="black"/>
                </a:solidFill>
                <a:ea typeface="微软雅黑" panose="020B0503020204020204" pitchFamily="34" charset="-122"/>
                <a:cs typeface="Times New Roman" panose="02020603050405020304" pitchFamily="18" charset="0"/>
              </a:rPr>
              <a:t>这样认为：</a:t>
            </a:r>
            <a:r>
              <a:rPr lang="en-US" altLang="zh-CN" sz="2400" b="0" dirty="0" smtClean="0">
                <a:solidFill>
                  <a:prstClr val="black"/>
                </a:solidFill>
                <a:ea typeface="微软雅黑" panose="020B0503020204020204" pitchFamily="34" charset="-122"/>
                <a:cs typeface="Times New Roman" panose="02020603050405020304" pitchFamily="18" charset="0"/>
              </a:rPr>
              <a:t>{</a:t>
            </a:r>
            <a:r>
              <a:rPr lang="en-US" altLang="zh-CN" sz="2400" i="1" dirty="0">
                <a:solidFill>
                  <a:prstClr val="black"/>
                </a:solidFill>
                <a:ea typeface="微软雅黑" panose="020B0503020204020204" pitchFamily="34" charset="-122"/>
                <a:cs typeface="Times New Roman" panose="02020603050405020304" pitchFamily="18" charset="0"/>
              </a:rPr>
              <a:t>Q</a:t>
            </a:r>
            <a:r>
              <a:rPr lang="en-US" altLang="zh-CN" sz="2400" b="0" baseline="-25000" dirty="0">
                <a:solidFill>
                  <a:prstClr val="black"/>
                </a:solidFill>
                <a:ea typeface="微软雅黑" panose="020B0503020204020204" pitchFamily="34" charset="-122"/>
                <a:cs typeface="Times New Roman" panose="02020603050405020304" pitchFamily="18" charset="0"/>
              </a:rPr>
              <a:t>1</a:t>
            </a:r>
            <a:r>
              <a:rPr lang="zh-CN" altLang="en-US" sz="2400" b="0" dirty="0">
                <a:solidFill>
                  <a:prstClr val="black"/>
                </a:solidFill>
                <a:ea typeface="微软雅黑" panose="020B0503020204020204" pitchFamily="34" charset="-122"/>
                <a:cs typeface="Times New Roman" panose="02020603050405020304" pitchFamily="18" charset="0"/>
              </a:rPr>
              <a:t>，</a:t>
            </a:r>
            <a:r>
              <a:rPr lang="en-US" altLang="zh-CN" sz="2400" i="1" dirty="0">
                <a:solidFill>
                  <a:prstClr val="black"/>
                </a:solidFill>
                <a:ea typeface="微软雅黑" panose="020B0503020204020204" pitchFamily="34" charset="-122"/>
                <a:cs typeface="Times New Roman" panose="02020603050405020304" pitchFamily="18" charset="0"/>
              </a:rPr>
              <a:t>Q</a:t>
            </a:r>
            <a:r>
              <a:rPr lang="en-US" altLang="zh-CN" sz="2400" b="0" baseline="-25000" dirty="0">
                <a:solidFill>
                  <a:prstClr val="black"/>
                </a:solidFill>
                <a:ea typeface="微软雅黑" panose="020B0503020204020204" pitchFamily="34" charset="-122"/>
                <a:cs typeface="Times New Roman" panose="02020603050405020304" pitchFamily="18" charset="0"/>
              </a:rPr>
              <a:t>2</a:t>
            </a:r>
            <a:r>
              <a:rPr lang="zh-CN" altLang="en-US" sz="2400" b="0" dirty="0">
                <a:solidFill>
                  <a:prstClr val="black"/>
                </a:solidFill>
                <a:ea typeface="微软雅黑" panose="020B0503020204020204" pitchFamily="34" charset="-122"/>
                <a:cs typeface="Times New Roman" panose="02020603050405020304" pitchFamily="18" charset="0"/>
              </a:rPr>
              <a:t>，</a:t>
            </a:r>
            <a:r>
              <a:rPr lang="en-US" altLang="zh-CN" sz="2400" b="0" dirty="0">
                <a:solidFill>
                  <a:prstClr val="black"/>
                </a:solidFill>
                <a:latin typeface="宋体"/>
                <a:cs typeface="Times New Roman" panose="02020603050405020304" pitchFamily="18" charset="0"/>
              </a:rPr>
              <a:t>…</a:t>
            </a:r>
            <a:r>
              <a:rPr lang="zh-CN" altLang="en-US" sz="2400" b="0" dirty="0">
                <a:solidFill>
                  <a:prstClr val="black"/>
                </a:solidFill>
                <a:ea typeface="微软雅黑" panose="020B0503020204020204" pitchFamily="34" charset="-122"/>
                <a:cs typeface="Times New Roman" panose="02020603050405020304" pitchFamily="18" charset="0"/>
              </a:rPr>
              <a:t>，</a:t>
            </a:r>
            <a:r>
              <a:rPr lang="en-US" altLang="zh-CN" sz="2400" i="1" dirty="0" smtClean="0">
                <a:solidFill>
                  <a:prstClr val="black"/>
                </a:solidFill>
                <a:ea typeface="微软雅黑" panose="020B0503020204020204" pitchFamily="34" charset="-122"/>
                <a:cs typeface="Times New Roman" panose="02020603050405020304" pitchFamily="18" charset="0"/>
              </a:rPr>
              <a:t>Q</a:t>
            </a:r>
            <a:r>
              <a:rPr lang="en-US" altLang="zh-CN" sz="2400" b="0" baseline="-25000" dirty="0" smtClean="0">
                <a:solidFill>
                  <a:prstClr val="black"/>
                </a:solidFill>
                <a:ea typeface="微软雅黑" panose="020B0503020204020204" pitchFamily="34" charset="-122"/>
                <a:cs typeface="Times New Roman" panose="02020603050405020304" pitchFamily="18" charset="0"/>
              </a:rPr>
              <a:t>8</a:t>
            </a:r>
            <a:r>
              <a:rPr lang="en-US" altLang="zh-CN" sz="2400" b="0" dirty="0" smtClean="0">
                <a:solidFill>
                  <a:prstClr val="black"/>
                </a:solidFill>
                <a:ea typeface="微软雅黑" panose="020B0503020204020204" pitchFamily="34" charset="-122"/>
                <a:cs typeface="Times New Roman" panose="02020603050405020304" pitchFamily="18" charset="0"/>
              </a:rPr>
              <a:t>}</a:t>
            </a:r>
            <a:r>
              <a:rPr lang="zh-CN" altLang="en-US" sz="2400" b="0" dirty="0" smtClean="0">
                <a:solidFill>
                  <a:prstClr val="black"/>
                </a:solidFill>
                <a:ea typeface="微软雅黑" panose="020B0503020204020204" pitchFamily="34" charset="-122"/>
                <a:cs typeface="Times New Roman" panose="02020603050405020304" pitchFamily="18" charset="0"/>
              </a:rPr>
              <a:t>是 </a:t>
            </a:r>
            <a:r>
              <a:rPr lang="en-US" altLang="zh-CN" sz="2400" b="0" i="1" dirty="0" smtClean="0">
                <a:solidFill>
                  <a:prstClr val="black"/>
                </a:solidFill>
                <a:ea typeface="微软雅黑" panose="020B0503020204020204" pitchFamily="34" charset="-122"/>
                <a:cs typeface="Times New Roman" panose="02020603050405020304" pitchFamily="18" charset="0"/>
              </a:rPr>
              <a:t>D</a:t>
            </a:r>
            <a:r>
              <a:rPr lang="en-US" altLang="zh-CN" sz="2400" b="0" baseline="-25000" dirty="0" smtClean="0">
                <a:solidFill>
                  <a:prstClr val="black"/>
                </a:solidFill>
                <a:ea typeface="微软雅黑" panose="020B0503020204020204" pitchFamily="34" charset="-122"/>
                <a:cs typeface="Times New Roman" panose="02020603050405020304" pitchFamily="18" charset="0"/>
              </a:rPr>
              <a:t>0 </a:t>
            </a:r>
            <a:r>
              <a:rPr lang="zh-CN" altLang="en-US" sz="2400" b="0" dirty="0" smtClean="0">
                <a:solidFill>
                  <a:prstClr val="black"/>
                </a:solidFill>
                <a:ea typeface="微软雅黑" panose="020B0503020204020204" pitchFamily="34" charset="-122"/>
                <a:cs typeface="Times New Roman" panose="02020603050405020304" pitchFamily="18" charset="0"/>
              </a:rPr>
              <a:t>的</a:t>
            </a:r>
            <a:r>
              <a:rPr lang="zh-CN" altLang="en-US" sz="2400" b="0" dirty="0">
                <a:solidFill>
                  <a:prstClr val="black"/>
                </a:solidFill>
                <a:ea typeface="微软雅黑" panose="020B0503020204020204" pitchFamily="34" charset="-122"/>
                <a:cs typeface="Times New Roman" panose="02020603050405020304" pitchFamily="18" charset="0"/>
              </a:rPr>
              <a:t>生成集，但不是最小生成集，而</a:t>
            </a:r>
            <a:r>
              <a:rPr lang="en-US" altLang="zh-CN" sz="2400" b="0" dirty="0" smtClean="0">
                <a:solidFill>
                  <a:prstClr val="black"/>
                </a:solidFill>
                <a:ea typeface="微软雅黑" panose="020B0503020204020204" pitchFamily="34" charset="-122"/>
                <a:cs typeface="Times New Roman" panose="02020603050405020304" pitchFamily="18" charset="0"/>
              </a:rPr>
              <a:t>{</a:t>
            </a:r>
            <a:r>
              <a:rPr lang="en-US" altLang="zh-CN" sz="2400" i="1" dirty="0">
                <a:solidFill>
                  <a:prstClr val="black"/>
                </a:solidFill>
                <a:ea typeface="微软雅黑" panose="020B0503020204020204" pitchFamily="34" charset="-122"/>
                <a:cs typeface="Times New Roman" panose="02020603050405020304" pitchFamily="18" charset="0"/>
              </a:rPr>
              <a:t>Q</a:t>
            </a:r>
            <a:r>
              <a:rPr lang="en-US" altLang="zh-CN" sz="2400" b="0" baseline="-25000" dirty="0">
                <a:solidFill>
                  <a:prstClr val="black"/>
                </a:solidFill>
                <a:ea typeface="微软雅黑" panose="020B0503020204020204" pitchFamily="34" charset="-122"/>
                <a:cs typeface="Times New Roman" panose="02020603050405020304" pitchFamily="18" charset="0"/>
              </a:rPr>
              <a:t>1</a:t>
            </a:r>
            <a:r>
              <a:rPr lang="zh-CN" altLang="en-US" sz="2400" b="0" dirty="0">
                <a:solidFill>
                  <a:prstClr val="black"/>
                </a:solidFill>
                <a:ea typeface="微软雅黑" panose="020B0503020204020204" pitchFamily="34" charset="-122"/>
                <a:cs typeface="Times New Roman" panose="02020603050405020304" pitchFamily="18" charset="0"/>
              </a:rPr>
              <a:t>，</a:t>
            </a:r>
            <a:r>
              <a:rPr lang="en-US" altLang="zh-CN" sz="2400" i="1" dirty="0">
                <a:solidFill>
                  <a:prstClr val="black"/>
                </a:solidFill>
                <a:ea typeface="微软雅黑" panose="020B0503020204020204" pitchFamily="34" charset="-122"/>
                <a:cs typeface="Times New Roman" panose="02020603050405020304" pitchFamily="18" charset="0"/>
              </a:rPr>
              <a:t>Q</a:t>
            </a:r>
            <a:r>
              <a:rPr lang="en-US" altLang="zh-CN" sz="2400" b="0" baseline="-25000" dirty="0">
                <a:solidFill>
                  <a:prstClr val="black"/>
                </a:solidFill>
                <a:ea typeface="微软雅黑" panose="020B0503020204020204" pitchFamily="34" charset="-122"/>
                <a:cs typeface="Times New Roman" panose="02020603050405020304" pitchFamily="18" charset="0"/>
              </a:rPr>
              <a:t>2</a:t>
            </a:r>
            <a:r>
              <a:rPr lang="zh-CN" altLang="en-US" sz="2400" b="0" dirty="0">
                <a:solidFill>
                  <a:prstClr val="black"/>
                </a:solidFill>
                <a:ea typeface="微软雅黑" panose="020B0503020204020204" pitchFamily="34" charset="-122"/>
                <a:cs typeface="Times New Roman" panose="02020603050405020304" pitchFamily="18" charset="0"/>
              </a:rPr>
              <a:t>，</a:t>
            </a:r>
            <a:r>
              <a:rPr lang="en-US" altLang="zh-CN" sz="2400" b="0" dirty="0">
                <a:solidFill>
                  <a:prstClr val="black"/>
                </a:solidFill>
                <a:latin typeface="宋体"/>
                <a:cs typeface="Times New Roman" panose="02020603050405020304" pitchFamily="18" charset="0"/>
              </a:rPr>
              <a:t>…</a:t>
            </a:r>
            <a:r>
              <a:rPr lang="zh-CN" altLang="en-US" sz="2400" b="0" dirty="0">
                <a:solidFill>
                  <a:prstClr val="black"/>
                </a:solidFill>
                <a:ea typeface="微软雅黑" panose="020B0503020204020204" pitchFamily="34" charset="-122"/>
                <a:cs typeface="Times New Roman" panose="02020603050405020304" pitchFamily="18" charset="0"/>
              </a:rPr>
              <a:t>，</a:t>
            </a:r>
            <a:r>
              <a:rPr lang="en-US" altLang="zh-CN" sz="2400" i="1" dirty="0">
                <a:solidFill>
                  <a:prstClr val="black"/>
                </a:solidFill>
                <a:ea typeface="微软雅黑" panose="020B0503020204020204" pitchFamily="34" charset="-122"/>
                <a:cs typeface="Times New Roman" panose="02020603050405020304" pitchFamily="18" charset="0"/>
              </a:rPr>
              <a:t>Q</a:t>
            </a:r>
            <a:r>
              <a:rPr lang="en-US" altLang="zh-CN" sz="2400" b="0" baseline="-25000" dirty="0">
                <a:solidFill>
                  <a:prstClr val="black"/>
                </a:solidFill>
                <a:ea typeface="微软雅黑" panose="020B0503020204020204" pitchFamily="34" charset="-122"/>
                <a:cs typeface="Times New Roman" panose="02020603050405020304" pitchFamily="18" charset="0"/>
              </a:rPr>
              <a:t>7</a:t>
            </a:r>
            <a:r>
              <a:rPr lang="en-US" altLang="zh-CN" sz="2400" b="0" dirty="0" smtClean="0">
                <a:solidFill>
                  <a:prstClr val="black"/>
                </a:solidFill>
                <a:ea typeface="微软雅黑" panose="020B0503020204020204" pitchFamily="34" charset="-122"/>
                <a:cs typeface="Times New Roman" panose="02020603050405020304" pitchFamily="18" charset="0"/>
              </a:rPr>
              <a:t>}</a:t>
            </a:r>
            <a:r>
              <a:rPr lang="zh-CN" altLang="en-US" sz="2400" b="0" dirty="0" smtClean="0">
                <a:solidFill>
                  <a:prstClr val="black"/>
                </a:solidFill>
                <a:ea typeface="微软雅黑" panose="020B0503020204020204" pitchFamily="34" charset="-122"/>
                <a:cs typeface="Times New Roman" panose="02020603050405020304" pitchFamily="18" charset="0"/>
              </a:rPr>
              <a:t>是 </a:t>
            </a:r>
            <a:r>
              <a:rPr lang="en-US" altLang="zh-CN" sz="2400" b="0" i="1" dirty="0" smtClean="0">
                <a:solidFill>
                  <a:prstClr val="black"/>
                </a:solidFill>
                <a:ea typeface="微软雅黑" panose="020B0503020204020204" pitchFamily="34" charset="-122"/>
                <a:cs typeface="Times New Roman" panose="02020603050405020304" pitchFamily="18" charset="0"/>
              </a:rPr>
              <a:t>D</a:t>
            </a:r>
            <a:r>
              <a:rPr lang="en-US" altLang="zh-CN" sz="2400" b="0" baseline="-25000" dirty="0" smtClean="0">
                <a:solidFill>
                  <a:prstClr val="black"/>
                </a:solidFill>
                <a:ea typeface="微软雅黑" panose="020B0503020204020204" pitchFamily="34" charset="-122"/>
                <a:cs typeface="Times New Roman" panose="02020603050405020304" pitchFamily="18" charset="0"/>
              </a:rPr>
              <a:t>0 </a:t>
            </a:r>
            <a:r>
              <a:rPr lang="zh-CN" altLang="en-US" sz="2400" b="0" dirty="0" smtClean="0">
                <a:solidFill>
                  <a:prstClr val="black"/>
                </a:solidFill>
                <a:ea typeface="微软雅黑" panose="020B0503020204020204" pitchFamily="34" charset="-122"/>
                <a:cs typeface="Times New Roman" panose="02020603050405020304" pitchFamily="18" charset="0"/>
              </a:rPr>
              <a:t>的</a:t>
            </a:r>
            <a:r>
              <a:rPr lang="zh-CN" altLang="en-US" sz="2400" b="0" dirty="0">
                <a:solidFill>
                  <a:prstClr val="black"/>
                </a:solidFill>
                <a:ea typeface="微软雅黑" panose="020B0503020204020204" pitchFamily="34" charset="-122"/>
                <a:cs typeface="Times New Roman" panose="02020603050405020304" pitchFamily="18" charset="0"/>
              </a:rPr>
              <a:t>最小生成</a:t>
            </a:r>
            <a:r>
              <a:rPr lang="zh-CN" altLang="en-US" sz="2400" b="0" dirty="0" smtClean="0">
                <a:solidFill>
                  <a:prstClr val="black"/>
                </a:solidFill>
                <a:ea typeface="微软雅黑" panose="020B0503020204020204" pitchFamily="34" charset="-122"/>
                <a:cs typeface="Times New Roman" panose="02020603050405020304" pitchFamily="18" charset="0"/>
              </a:rPr>
              <a:t>集。</a:t>
            </a:r>
          </a:p>
        </p:txBody>
      </p:sp>
    </p:spTree>
    <p:custDataLst>
      <p:tags r:id="rId1"/>
    </p:custDataLst>
    <p:extLst>
      <p:ext uri="{BB962C8B-B14F-4D97-AF65-F5344CB8AC3E}">
        <p14:creationId xmlns:p14="http://schemas.microsoft.com/office/powerpoint/2010/main" val="599718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wipe(left)">
                                      <p:cBhvr>
                                        <p:cTn id="12" dur="5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animEffect transition="in" filter="wipe(left)">
                                      <p:cBhvr>
                                        <p:cTn id="17" dur="500"/>
                                        <p:tgtEl>
                                          <p:spTgt spid="7">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8">
                                            <p:txEl>
                                              <p:pRg st="0" end="0"/>
                                            </p:txEl>
                                          </p:spTgt>
                                        </p:tgtEl>
                                        <p:attrNameLst>
                                          <p:attrName>style.visibility</p:attrName>
                                        </p:attrNameLst>
                                      </p:cBhvr>
                                      <p:to>
                                        <p:strVal val="visible"/>
                                      </p:to>
                                    </p:set>
                                    <p:animEffect transition="in" filter="wipe(left)">
                                      <p:cBhvr>
                                        <p:cTn id="22" dur="500"/>
                                        <p:tgtEl>
                                          <p:spTgt spid="8">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9">
                                            <p:txEl>
                                              <p:pRg st="0" end="0"/>
                                            </p:txEl>
                                          </p:spTgt>
                                        </p:tgtEl>
                                        <p:attrNameLst>
                                          <p:attrName>style.visibility</p:attrName>
                                        </p:attrNameLst>
                                      </p:cBhvr>
                                      <p:to>
                                        <p:strVal val="visible"/>
                                      </p:to>
                                    </p:set>
                                    <p:animEffect transition="in" filter="wipe(left)">
                                      <p:cBhvr>
                                        <p:cTn id="27"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a:extLst>
              <a:ext uri="{FF2B5EF4-FFF2-40B4-BE49-F238E27FC236}">
                <a16:creationId xmlns:a16="http://schemas.microsoft.com/office/drawing/2014/main" xmlns="" id="{1C79A3DF-D1DD-4DCD-BBCA-3F9A1B85B033}"/>
              </a:ext>
            </a:extLst>
          </p:cNvPr>
          <p:cNvGrpSpPr/>
          <p:nvPr/>
        </p:nvGrpSpPr>
        <p:grpSpPr>
          <a:xfrm>
            <a:off x="486158" y="312361"/>
            <a:ext cx="2601172" cy="556191"/>
            <a:chOff x="486158" y="414665"/>
            <a:chExt cx="2601172" cy="556191"/>
          </a:xfrm>
        </p:grpSpPr>
        <p:sp>
          <p:nvSpPr>
            <p:cNvPr id="23" name="矩形 22">
              <a:extLst>
                <a:ext uri="{FF2B5EF4-FFF2-40B4-BE49-F238E27FC236}">
                  <a16:creationId xmlns:a16="http://schemas.microsoft.com/office/drawing/2014/main" xmlns="" id="{D694509D-4481-4D7D-B3BE-D6D36C1F91F3}"/>
                </a:ext>
              </a:extLst>
            </p:cNvPr>
            <p:cNvSpPr/>
            <p:nvPr/>
          </p:nvSpPr>
          <p:spPr>
            <a:xfrm>
              <a:off x="1172352" y="414665"/>
              <a:ext cx="1914978" cy="523220"/>
            </a:xfrm>
            <a:prstGeom prst="rect">
              <a:avLst/>
            </a:prstGeom>
          </p:spPr>
          <p:txBody>
            <a:bodyPr wrap="square">
              <a:spAutoFit/>
            </a:bodyPr>
            <a:lstStyle/>
            <a:p>
              <a:pPr lvl="0">
                <a:defRPr/>
              </a:pPr>
              <a:r>
                <a:rPr lang="zh-CN" altLang="en-US" sz="2800" b="1" spc="300" dirty="0">
                  <a:solidFill>
                    <a:prstClr val="black">
                      <a:lumMod val="95000"/>
                      <a:lumOff val="5000"/>
                    </a:prstClr>
                  </a:solidFill>
                  <a:latin typeface="微软雅黑" panose="020B0503020204020204" pitchFamily="34" charset="-122"/>
                  <a:ea typeface="微软雅黑" panose="020B0503020204020204" pitchFamily="34" charset="-122"/>
                  <a:cs typeface="+mn-ea"/>
                  <a:sym typeface="+mn-lt"/>
                </a:rPr>
                <a:t>丢勒幻方</a:t>
              </a:r>
            </a:p>
          </p:txBody>
        </p:sp>
        <p:sp>
          <p:nvSpPr>
            <p:cNvPr id="24" name="矩形 23">
              <a:extLst>
                <a:ext uri="{FF2B5EF4-FFF2-40B4-BE49-F238E27FC236}">
                  <a16:creationId xmlns:a16="http://schemas.microsoft.com/office/drawing/2014/main" xmlns="" id="{585731C8-2130-4A42-BDC6-479492FADCAA}"/>
                </a:ext>
              </a:extLst>
            </p:cNvPr>
            <p:cNvSpPr/>
            <p:nvPr/>
          </p:nvSpPr>
          <p:spPr>
            <a:xfrm>
              <a:off x="486158" y="509191"/>
              <a:ext cx="577495" cy="461665"/>
            </a:xfrm>
            <a:prstGeom prst="rect">
              <a:avLst/>
            </a:prstGeom>
          </p:spPr>
          <p:txBody>
            <a:bodyPr wrap="square">
              <a:spAutoFit/>
            </a:bodyPr>
            <a:lstStyle/>
            <a:p>
              <a:pPr lvl="0" algn="ctr">
                <a:defRPr/>
              </a:pPr>
              <a:r>
                <a:rPr lang="en-US" altLang="zh-CN" sz="2400" b="1" dirty="0" smtClean="0">
                  <a:solidFill>
                    <a:prstClr val="white"/>
                  </a:solidFill>
                  <a:latin typeface="Times New Roman" pitchFamily="18" charset="0"/>
                  <a:ea typeface="微软雅黑" panose="020B0503020204020204" pitchFamily="34" charset="-122"/>
                  <a:cs typeface="Times New Roman" pitchFamily="18" charset="0"/>
                  <a:sym typeface="+mn-lt"/>
                </a:rPr>
                <a:t>§8</a:t>
              </a:r>
              <a:endParaRPr lang="en-US" altLang="zh-CN" sz="2400" b="1" dirty="0">
                <a:solidFill>
                  <a:prstClr val="white"/>
                </a:solidFill>
                <a:latin typeface="Times New Roman" pitchFamily="18" charset="0"/>
                <a:ea typeface="微软雅黑" panose="020B0503020204020204" pitchFamily="34" charset="-122"/>
                <a:cs typeface="Times New Roman" pitchFamily="18" charset="0"/>
                <a:sym typeface="+mn-lt"/>
              </a:endParaRPr>
            </a:p>
          </p:txBody>
        </p:sp>
      </p:grpSp>
      <p:sp>
        <p:nvSpPr>
          <p:cNvPr id="5" name="Text Box 42"/>
          <p:cNvSpPr txBox="1">
            <a:spLocks noChangeArrowheads="1"/>
          </p:cNvSpPr>
          <p:nvPr/>
        </p:nvSpPr>
        <p:spPr bwMode="auto">
          <a:xfrm>
            <a:off x="910630" y="1368107"/>
            <a:ext cx="1029714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algn="just" eaLnBrk="1" fontAlgn="base" hangingPunct="1">
              <a:lnSpc>
                <a:spcPct val="150000"/>
              </a:lnSpc>
              <a:spcBef>
                <a:spcPct val="50000"/>
              </a:spcBef>
              <a:spcAft>
                <a:spcPct val="0"/>
              </a:spcAft>
            </a:pPr>
            <a:r>
              <a:rPr lang="zh-CN" altLang="en-US" sz="2400" b="0" dirty="0" smtClean="0">
                <a:solidFill>
                  <a:prstClr val="black"/>
                </a:solidFill>
                <a:ea typeface="微软雅黑" panose="020B0503020204020204" pitchFamily="34" charset="-122"/>
                <a:cs typeface="Times New Roman" panose="02020603050405020304" pitchFamily="18" charset="0"/>
              </a:rPr>
              <a:t>        </a:t>
            </a:r>
            <a:r>
              <a:rPr lang="zh-CN" altLang="en-US" sz="2400" dirty="0" smtClean="0">
                <a:solidFill>
                  <a:srgbClr val="009999"/>
                </a:solidFill>
                <a:ea typeface="微软雅黑" panose="020B0503020204020204" pitchFamily="34" charset="-122"/>
                <a:cs typeface="Times New Roman" panose="02020603050405020304" pitchFamily="18" charset="0"/>
              </a:rPr>
              <a:t>结论</a:t>
            </a:r>
            <a:r>
              <a:rPr lang="zh-CN" altLang="en-US" sz="2400" b="0" dirty="0">
                <a:solidFill>
                  <a:prstClr val="black"/>
                </a:solidFill>
                <a:ea typeface="微软雅黑" panose="020B0503020204020204" pitchFamily="34" charset="-122"/>
                <a:cs typeface="Times New Roman" panose="02020603050405020304" pitchFamily="18" charset="0"/>
              </a:rPr>
              <a:t> </a:t>
            </a:r>
            <a:r>
              <a:rPr lang="zh-CN" altLang="en-US" sz="2400" b="0" dirty="0" smtClean="0">
                <a:solidFill>
                  <a:prstClr val="black"/>
                </a:solidFill>
                <a:ea typeface="微软雅黑" panose="020B0503020204020204" pitchFamily="34" charset="-122"/>
                <a:cs typeface="Times New Roman" panose="02020603050405020304" pitchFamily="18" charset="0"/>
              </a:rPr>
              <a:t>  （</a:t>
            </a:r>
            <a:r>
              <a:rPr lang="en-US" altLang="zh-CN" sz="2400" b="0" dirty="0" smtClean="0">
                <a:solidFill>
                  <a:prstClr val="black"/>
                </a:solidFill>
                <a:ea typeface="微软雅黑" panose="020B0503020204020204" pitchFamily="34" charset="-122"/>
                <a:cs typeface="Times New Roman" panose="02020603050405020304" pitchFamily="18" charset="0"/>
              </a:rPr>
              <a:t>1</a:t>
            </a:r>
            <a:r>
              <a:rPr lang="zh-CN" altLang="en-US" sz="2400" b="0" dirty="0">
                <a:solidFill>
                  <a:prstClr val="black"/>
                </a:solidFill>
                <a:ea typeface="微软雅黑" panose="020B0503020204020204" pitchFamily="34" charset="-122"/>
                <a:cs typeface="Times New Roman" panose="02020603050405020304" pitchFamily="18" charset="0"/>
              </a:rPr>
              <a:t>）丢勒幻方有无穷多</a:t>
            </a:r>
            <a:r>
              <a:rPr lang="zh-CN" altLang="en-US" sz="2400" b="0" dirty="0" smtClean="0">
                <a:solidFill>
                  <a:prstClr val="black"/>
                </a:solidFill>
                <a:ea typeface="微软雅黑" panose="020B0503020204020204" pitchFamily="34" charset="-122"/>
                <a:cs typeface="Times New Roman" panose="02020603050405020304" pitchFamily="18" charset="0"/>
              </a:rPr>
              <a:t>个；</a:t>
            </a:r>
          </a:p>
        </p:txBody>
      </p:sp>
      <p:sp>
        <p:nvSpPr>
          <p:cNvPr id="6" name="Text Box 42"/>
          <p:cNvSpPr txBox="1">
            <a:spLocks noChangeArrowheads="1"/>
          </p:cNvSpPr>
          <p:nvPr/>
        </p:nvSpPr>
        <p:spPr bwMode="auto">
          <a:xfrm>
            <a:off x="910630" y="2164996"/>
            <a:ext cx="1029714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algn="just" eaLnBrk="1" fontAlgn="base" hangingPunct="1">
              <a:lnSpc>
                <a:spcPct val="150000"/>
              </a:lnSpc>
              <a:spcBef>
                <a:spcPct val="50000"/>
              </a:spcBef>
              <a:spcAft>
                <a:spcPct val="0"/>
              </a:spcAft>
            </a:pPr>
            <a:r>
              <a:rPr lang="zh-CN" altLang="en-US" sz="2400" b="0" dirty="0" smtClean="0">
                <a:solidFill>
                  <a:prstClr val="black"/>
                </a:solidFill>
                <a:ea typeface="微软雅黑" panose="020B0503020204020204" pitchFamily="34" charset="-122"/>
                <a:cs typeface="Times New Roman" panose="02020603050405020304" pitchFamily="18" charset="0"/>
              </a:rPr>
              <a:t>                    （</a:t>
            </a:r>
            <a:r>
              <a:rPr lang="en-US" altLang="zh-CN" sz="2400" b="0" dirty="0" smtClean="0">
                <a:solidFill>
                  <a:prstClr val="black"/>
                </a:solidFill>
                <a:ea typeface="微软雅黑" panose="020B0503020204020204" pitchFamily="34" charset="-122"/>
                <a:cs typeface="Times New Roman" panose="02020603050405020304" pitchFamily="18" charset="0"/>
              </a:rPr>
              <a:t>2</a:t>
            </a:r>
            <a:r>
              <a:rPr lang="zh-CN" altLang="en-US" sz="2400" b="0" dirty="0">
                <a:solidFill>
                  <a:prstClr val="black"/>
                </a:solidFill>
                <a:ea typeface="微软雅黑" panose="020B0503020204020204" pitchFamily="34" charset="-122"/>
                <a:cs typeface="Times New Roman" panose="02020603050405020304" pitchFamily="18" charset="0"/>
              </a:rPr>
              <a:t>）丢勒幻方可由</a:t>
            </a:r>
            <a:r>
              <a:rPr lang="en-US" altLang="zh-CN" sz="2400" b="0" dirty="0" smtClean="0">
                <a:solidFill>
                  <a:prstClr val="black"/>
                </a:solidFill>
                <a:ea typeface="微软雅黑" panose="020B0503020204020204" pitchFamily="34" charset="-122"/>
                <a:cs typeface="Times New Roman" panose="02020603050405020304" pitchFamily="18" charset="0"/>
              </a:rPr>
              <a:t>{</a:t>
            </a:r>
            <a:r>
              <a:rPr lang="en-US" altLang="zh-CN" sz="2400" i="1" dirty="0">
                <a:solidFill>
                  <a:prstClr val="black"/>
                </a:solidFill>
                <a:ea typeface="微软雅黑" panose="020B0503020204020204" pitchFamily="34" charset="-122"/>
                <a:cs typeface="Times New Roman" panose="02020603050405020304" pitchFamily="18" charset="0"/>
              </a:rPr>
              <a:t>Q</a:t>
            </a:r>
            <a:r>
              <a:rPr lang="en-US" altLang="zh-CN" sz="2400" b="0" baseline="-25000" dirty="0">
                <a:solidFill>
                  <a:prstClr val="black"/>
                </a:solidFill>
                <a:ea typeface="微软雅黑" panose="020B0503020204020204" pitchFamily="34" charset="-122"/>
                <a:cs typeface="Times New Roman" panose="02020603050405020304" pitchFamily="18" charset="0"/>
              </a:rPr>
              <a:t>1</a:t>
            </a:r>
            <a:r>
              <a:rPr lang="zh-CN" altLang="en-US" sz="2400" b="0" dirty="0">
                <a:solidFill>
                  <a:prstClr val="black"/>
                </a:solidFill>
                <a:ea typeface="微软雅黑" panose="020B0503020204020204" pitchFamily="34" charset="-122"/>
                <a:cs typeface="Times New Roman" panose="02020603050405020304" pitchFamily="18" charset="0"/>
              </a:rPr>
              <a:t>，</a:t>
            </a:r>
            <a:r>
              <a:rPr lang="en-US" altLang="zh-CN" sz="2400" i="1" dirty="0">
                <a:solidFill>
                  <a:prstClr val="black"/>
                </a:solidFill>
                <a:ea typeface="微软雅黑" panose="020B0503020204020204" pitchFamily="34" charset="-122"/>
                <a:cs typeface="Times New Roman" panose="02020603050405020304" pitchFamily="18" charset="0"/>
              </a:rPr>
              <a:t>Q</a:t>
            </a:r>
            <a:r>
              <a:rPr lang="en-US" altLang="zh-CN" sz="2400" b="0" baseline="-25000" dirty="0">
                <a:solidFill>
                  <a:prstClr val="black"/>
                </a:solidFill>
                <a:ea typeface="微软雅黑" panose="020B0503020204020204" pitchFamily="34" charset="-122"/>
                <a:cs typeface="Times New Roman" panose="02020603050405020304" pitchFamily="18" charset="0"/>
              </a:rPr>
              <a:t>2</a:t>
            </a:r>
            <a:r>
              <a:rPr lang="zh-CN" altLang="en-US" sz="2400" b="0" dirty="0">
                <a:solidFill>
                  <a:prstClr val="black"/>
                </a:solidFill>
                <a:ea typeface="微软雅黑" panose="020B0503020204020204" pitchFamily="34" charset="-122"/>
                <a:cs typeface="Times New Roman" panose="02020603050405020304" pitchFamily="18" charset="0"/>
              </a:rPr>
              <a:t>，</a:t>
            </a:r>
            <a:r>
              <a:rPr lang="en-US" altLang="zh-CN" sz="2400" b="0" dirty="0">
                <a:solidFill>
                  <a:prstClr val="black"/>
                </a:solidFill>
                <a:latin typeface="宋体"/>
                <a:cs typeface="Times New Roman" panose="02020603050405020304" pitchFamily="18" charset="0"/>
              </a:rPr>
              <a:t>…</a:t>
            </a:r>
            <a:r>
              <a:rPr lang="zh-CN" altLang="en-US" sz="2400" b="0" dirty="0">
                <a:solidFill>
                  <a:prstClr val="black"/>
                </a:solidFill>
                <a:ea typeface="微软雅黑" panose="020B0503020204020204" pitchFamily="34" charset="-122"/>
                <a:cs typeface="Times New Roman" panose="02020603050405020304" pitchFamily="18" charset="0"/>
              </a:rPr>
              <a:t>，</a:t>
            </a:r>
            <a:r>
              <a:rPr lang="en-US" altLang="zh-CN" sz="2400" i="1" dirty="0">
                <a:solidFill>
                  <a:prstClr val="black"/>
                </a:solidFill>
                <a:ea typeface="微软雅黑" panose="020B0503020204020204" pitchFamily="34" charset="-122"/>
                <a:cs typeface="Times New Roman" panose="02020603050405020304" pitchFamily="18" charset="0"/>
              </a:rPr>
              <a:t>Q</a:t>
            </a:r>
            <a:r>
              <a:rPr lang="en-US" altLang="zh-CN" sz="2400" b="0" baseline="-25000" dirty="0">
                <a:solidFill>
                  <a:prstClr val="black"/>
                </a:solidFill>
                <a:ea typeface="微软雅黑" panose="020B0503020204020204" pitchFamily="34" charset="-122"/>
                <a:cs typeface="Times New Roman" panose="02020603050405020304" pitchFamily="18" charset="0"/>
              </a:rPr>
              <a:t>7</a:t>
            </a:r>
            <a:r>
              <a:rPr lang="en-US" altLang="zh-CN" sz="2400" b="0" dirty="0" smtClean="0">
                <a:solidFill>
                  <a:prstClr val="black"/>
                </a:solidFill>
                <a:ea typeface="微软雅黑" panose="020B0503020204020204" pitchFamily="34" charset="-122"/>
                <a:cs typeface="Times New Roman" panose="02020603050405020304" pitchFamily="18" charset="0"/>
              </a:rPr>
              <a:t>}</a:t>
            </a:r>
            <a:r>
              <a:rPr lang="zh-CN" altLang="en-US" sz="2400" b="0" dirty="0">
                <a:solidFill>
                  <a:prstClr val="black"/>
                </a:solidFill>
                <a:ea typeface="微软雅黑" panose="020B0503020204020204" pitchFamily="34" charset="-122"/>
                <a:cs typeface="Times New Roman" panose="02020603050405020304" pitchFamily="18" charset="0"/>
              </a:rPr>
              <a:t>的线性组合</a:t>
            </a:r>
            <a:r>
              <a:rPr lang="zh-CN" altLang="en-US" sz="2400" b="0" dirty="0" smtClean="0">
                <a:solidFill>
                  <a:prstClr val="black"/>
                </a:solidFill>
                <a:ea typeface="微软雅黑" panose="020B0503020204020204" pitchFamily="34" charset="-122"/>
                <a:cs typeface="Times New Roman" panose="02020603050405020304" pitchFamily="18" charset="0"/>
              </a:rPr>
              <a:t>得到。</a:t>
            </a:r>
          </a:p>
        </p:txBody>
      </p:sp>
      <p:sp>
        <p:nvSpPr>
          <p:cNvPr id="7" name="Text Box 42"/>
          <p:cNvSpPr txBox="1">
            <a:spLocks noChangeArrowheads="1"/>
          </p:cNvSpPr>
          <p:nvPr/>
        </p:nvSpPr>
        <p:spPr bwMode="auto">
          <a:xfrm>
            <a:off x="910630" y="3015805"/>
            <a:ext cx="10297144"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algn="just" eaLnBrk="1" fontAlgn="base" hangingPunct="1">
              <a:lnSpc>
                <a:spcPct val="150000"/>
              </a:lnSpc>
              <a:spcBef>
                <a:spcPct val="50000"/>
              </a:spcBef>
              <a:spcAft>
                <a:spcPct val="0"/>
              </a:spcAft>
            </a:pPr>
            <a:r>
              <a:rPr lang="zh-CN" altLang="en-US" sz="2400" b="0" dirty="0">
                <a:solidFill>
                  <a:prstClr val="black"/>
                </a:solidFill>
                <a:ea typeface="微软雅黑" panose="020B0503020204020204" pitchFamily="34" charset="-122"/>
                <a:cs typeface="Times New Roman" panose="02020603050405020304" pitchFamily="18" charset="0"/>
              </a:rPr>
              <a:t>        回到丢</a:t>
            </a:r>
            <a:r>
              <a:rPr lang="zh-CN" altLang="en-US" sz="2400" b="0" dirty="0" smtClean="0">
                <a:solidFill>
                  <a:prstClr val="black"/>
                </a:solidFill>
                <a:ea typeface="微软雅黑" panose="020B0503020204020204" pitchFamily="34" charset="-122"/>
                <a:cs typeface="Times New Roman" panose="02020603050405020304" pitchFamily="18" charset="0"/>
              </a:rPr>
              <a:t>勒创作的版画上，以 </a:t>
            </a:r>
            <a:r>
              <a:rPr lang="en-US" altLang="zh-CN" sz="2400" i="1" dirty="0" smtClean="0">
                <a:solidFill>
                  <a:prstClr val="black"/>
                </a:solidFill>
                <a:ea typeface="微软雅黑" panose="020B0503020204020204" pitchFamily="34" charset="-122"/>
                <a:cs typeface="Times New Roman" panose="02020603050405020304" pitchFamily="18" charset="0"/>
              </a:rPr>
              <a:t>Q</a:t>
            </a:r>
            <a:r>
              <a:rPr lang="en-US" altLang="zh-CN" sz="2400" b="0" baseline="-25000" dirty="0" smtClean="0">
                <a:solidFill>
                  <a:prstClr val="black"/>
                </a:solidFill>
                <a:ea typeface="微软雅黑" panose="020B0503020204020204" pitchFamily="34" charset="-122"/>
                <a:cs typeface="Times New Roman" panose="02020603050405020304" pitchFamily="18" charset="0"/>
              </a:rPr>
              <a:t>1</a:t>
            </a:r>
            <a:r>
              <a:rPr lang="zh-CN" altLang="en-US" sz="2400" b="0" dirty="0">
                <a:solidFill>
                  <a:prstClr val="black"/>
                </a:solidFill>
                <a:ea typeface="微软雅黑" panose="020B0503020204020204" pitchFamily="34" charset="-122"/>
                <a:cs typeface="Times New Roman" panose="02020603050405020304" pitchFamily="18" charset="0"/>
              </a:rPr>
              <a:t>，</a:t>
            </a:r>
            <a:r>
              <a:rPr lang="en-US" altLang="zh-CN" sz="2400" i="1" dirty="0">
                <a:solidFill>
                  <a:prstClr val="black"/>
                </a:solidFill>
                <a:ea typeface="微软雅黑" panose="020B0503020204020204" pitchFamily="34" charset="-122"/>
                <a:cs typeface="Times New Roman" panose="02020603050405020304" pitchFamily="18" charset="0"/>
              </a:rPr>
              <a:t>Q</a:t>
            </a:r>
            <a:r>
              <a:rPr lang="en-US" altLang="zh-CN" sz="2400" b="0" baseline="-25000" dirty="0">
                <a:solidFill>
                  <a:prstClr val="black"/>
                </a:solidFill>
                <a:ea typeface="微软雅黑" panose="020B0503020204020204" pitchFamily="34" charset="-122"/>
                <a:cs typeface="Times New Roman" panose="02020603050405020304" pitchFamily="18" charset="0"/>
              </a:rPr>
              <a:t>2</a:t>
            </a:r>
            <a:r>
              <a:rPr lang="zh-CN" altLang="en-US" sz="2400" b="0" dirty="0">
                <a:solidFill>
                  <a:prstClr val="black"/>
                </a:solidFill>
                <a:ea typeface="微软雅黑" panose="020B0503020204020204" pitchFamily="34" charset="-122"/>
                <a:cs typeface="Times New Roman" panose="02020603050405020304" pitchFamily="18" charset="0"/>
              </a:rPr>
              <a:t>，</a:t>
            </a:r>
            <a:r>
              <a:rPr lang="en-US" altLang="zh-CN" sz="2400" b="0" dirty="0">
                <a:solidFill>
                  <a:prstClr val="black"/>
                </a:solidFill>
                <a:latin typeface="宋体"/>
                <a:cs typeface="Times New Roman" panose="02020603050405020304" pitchFamily="18" charset="0"/>
              </a:rPr>
              <a:t>…</a:t>
            </a:r>
            <a:r>
              <a:rPr lang="zh-CN" altLang="en-US" sz="2400" b="0" dirty="0">
                <a:solidFill>
                  <a:prstClr val="black"/>
                </a:solidFill>
                <a:ea typeface="微软雅黑" panose="020B0503020204020204" pitchFamily="34" charset="-122"/>
                <a:cs typeface="Times New Roman" panose="02020603050405020304" pitchFamily="18" charset="0"/>
              </a:rPr>
              <a:t>，</a:t>
            </a:r>
            <a:r>
              <a:rPr lang="en-US" altLang="zh-CN" sz="2400" i="1" dirty="0" smtClean="0">
                <a:solidFill>
                  <a:prstClr val="black"/>
                </a:solidFill>
                <a:ea typeface="微软雅黑" panose="020B0503020204020204" pitchFamily="34" charset="-122"/>
                <a:cs typeface="Times New Roman" panose="02020603050405020304" pitchFamily="18" charset="0"/>
              </a:rPr>
              <a:t>Q</a:t>
            </a:r>
            <a:r>
              <a:rPr lang="en-US" altLang="zh-CN" sz="2400" b="0" baseline="-25000" dirty="0" smtClean="0">
                <a:solidFill>
                  <a:prstClr val="black"/>
                </a:solidFill>
                <a:ea typeface="微软雅黑" panose="020B0503020204020204" pitchFamily="34" charset="-122"/>
                <a:cs typeface="Times New Roman" panose="02020603050405020304" pitchFamily="18" charset="0"/>
              </a:rPr>
              <a:t>7 </a:t>
            </a:r>
            <a:r>
              <a:rPr lang="zh-CN" altLang="en-US" sz="2400" b="0" dirty="0" smtClean="0">
                <a:solidFill>
                  <a:prstClr val="black"/>
                </a:solidFill>
                <a:ea typeface="微软雅黑" panose="020B0503020204020204" pitchFamily="34" charset="-122"/>
                <a:cs typeface="Times New Roman" panose="02020603050405020304" pitchFamily="18" charset="0"/>
              </a:rPr>
              <a:t>的</a:t>
            </a:r>
            <a:r>
              <a:rPr lang="zh-CN" altLang="en-US" sz="2400" b="0" dirty="0">
                <a:solidFill>
                  <a:prstClr val="black"/>
                </a:solidFill>
                <a:ea typeface="微软雅黑" panose="020B0503020204020204" pitchFamily="34" charset="-122"/>
                <a:cs typeface="Times New Roman" panose="02020603050405020304" pitchFamily="18" charset="0"/>
              </a:rPr>
              <a:t>线性组合</a:t>
            </a:r>
            <a:r>
              <a:rPr lang="zh-CN" altLang="en-US" sz="2400" b="0" dirty="0" smtClean="0">
                <a:solidFill>
                  <a:prstClr val="black"/>
                </a:solidFill>
                <a:ea typeface="微软雅黑" panose="020B0503020204020204" pitchFamily="34" charset="-122"/>
                <a:cs typeface="Times New Roman" panose="02020603050405020304" pitchFamily="18" charset="0"/>
              </a:rPr>
              <a:t>表示版画上</a:t>
            </a:r>
            <a:r>
              <a:rPr lang="zh-CN" altLang="en-US" sz="2400" b="0" dirty="0">
                <a:solidFill>
                  <a:prstClr val="black"/>
                </a:solidFill>
                <a:ea typeface="微软雅黑" panose="020B0503020204020204" pitchFamily="34" charset="-122"/>
                <a:cs typeface="Times New Roman" panose="02020603050405020304" pitchFamily="18" charset="0"/>
              </a:rPr>
              <a:t>的</a:t>
            </a:r>
            <a:r>
              <a:rPr lang="zh-CN" altLang="en-US" sz="2400" b="0" dirty="0" smtClean="0">
                <a:solidFill>
                  <a:prstClr val="black"/>
                </a:solidFill>
                <a:ea typeface="微软雅黑" panose="020B0503020204020204" pitchFamily="34" charset="-122"/>
                <a:cs typeface="Times New Roman" panose="02020603050405020304" pitchFamily="18" charset="0"/>
              </a:rPr>
              <a:t>幻方：</a:t>
            </a:r>
          </a:p>
        </p:txBody>
      </p:sp>
      <p:sp>
        <p:nvSpPr>
          <p:cNvPr id="8" name="Text Box 42"/>
          <p:cNvSpPr txBox="1">
            <a:spLocks noChangeArrowheads="1"/>
          </p:cNvSpPr>
          <p:nvPr/>
        </p:nvSpPr>
        <p:spPr bwMode="auto">
          <a:xfrm>
            <a:off x="910630" y="4314499"/>
            <a:ext cx="10297144" cy="576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algn="ctr" eaLnBrk="1" fontAlgn="base" hangingPunct="1">
              <a:lnSpc>
                <a:spcPct val="150000"/>
              </a:lnSpc>
              <a:spcBef>
                <a:spcPct val="50000"/>
              </a:spcBef>
              <a:spcAft>
                <a:spcPct val="0"/>
              </a:spcAft>
            </a:pPr>
            <a:r>
              <a:rPr lang="en-US" altLang="zh-CN" sz="2400" b="0" i="1" dirty="0" smtClean="0">
                <a:solidFill>
                  <a:prstClr val="black"/>
                </a:solidFill>
                <a:ea typeface="微软雅黑" panose="020B0503020204020204" pitchFamily="34" charset="-122"/>
                <a:cs typeface="Times New Roman" panose="02020603050405020304" pitchFamily="18" charset="0"/>
              </a:rPr>
              <a:t>D</a:t>
            </a:r>
            <a:r>
              <a:rPr lang="en-US" altLang="zh-CN" sz="2400" b="0" baseline="-25000" dirty="0">
                <a:solidFill>
                  <a:prstClr val="black"/>
                </a:solidFill>
                <a:ea typeface="微软雅黑" panose="020B0503020204020204" pitchFamily="34" charset="-122"/>
                <a:cs typeface="Times New Roman" panose="02020603050405020304" pitchFamily="18" charset="0"/>
              </a:rPr>
              <a:t>0</a:t>
            </a:r>
            <a:r>
              <a:rPr lang="en-US" altLang="zh-CN" sz="2400" b="0" dirty="0" smtClean="0">
                <a:solidFill>
                  <a:prstClr val="black"/>
                </a:solidFill>
                <a:ea typeface="微软雅黑" panose="020B0503020204020204" pitchFamily="34" charset="-122"/>
                <a:cs typeface="Times New Roman" panose="02020603050405020304" pitchFamily="18" charset="0"/>
              </a:rPr>
              <a:t>=</a:t>
            </a:r>
            <a:r>
              <a:rPr lang="en-US" altLang="zh-CN" sz="2400" b="0" i="1" dirty="0" smtClean="0">
                <a:solidFill>
                  <a:prstClr val="black"/>
                </a:solidFill>
                <a:ea typeface="微软雅黑" panose="020B0503020204020204" pitchFamily="34" charset="-122"/>
                <a:cs typeface="Times New Roman" panose="02020603050405020304" pitchFamily="18" charset="0"/>
              </a:rPr>
              <a:t>d</a:t>
            </a:r>
            <a:r>
              <a:rPr lang="en-US" altLang="zh-CN" sz="2400" b="0" baseline="-25000" dirty="0">
                <a:solidFill>
                  <a:prstClr val="black"/>
                </a:solidFill>
                <a:ea typeface="微软雅黑" panose="020B0503020204020204" pitchFamily="34" charset="-122"/>
                <a:cs typeface="Times New Roman" panose="02020603050405020304" pitchFamily="18" charset="0"/>
              </a:rPr>
              <a:t>1</a:t>
            </a:r>
            <a:r>
              <a:rPr lang="en-US" altLang="zh-CN" sz="2400" i="1" dirty="0" smtClean="0">
                <a:solidFill>
                  <a:prstClr val="black"/>
                </a:solidFill>
                <a:ea typeface="微软雅黑" panose="020B0503020204020204" pitchFamily="34" charset="-122"/>
                <a:cs typeface="Times New Roman" panose="02020603050405020304" pitchFamily="18" charset="0"/>
              </a:rPr>
              <a:t>Q</a:t>
            </a:r>
            <a:r>
              <a:rPr lang="en-US" altLang="zh-CN" sz="2400" b="0" baseline="-25000" dirty="0">
                <a:solidFill>
                  <a:prstClr val="black"/>
                </a:solidFill>
                <a:ea typeface="微软雅黑" panose="020B0503020204020204" pitchFamily="34" charset="-122"/>
                <a:cs typeface="Times New Roman" panose="02020603050405020304" pitchFamily="18" charset="0"/>
              </a:rPr>
              <a:t>1</a:t>
            </a:r>
            <a:r>
              <a:rPr lang="en-US" altLang="zh-CN" sz="2400" b="0" dirty="0" smtClean="0">
                <a:solidFill>
                  <a:prstClr val="black"/>
                </a:solidFill>
                <a:ea typeface="微软雅黑" panose="020B0503020204020204" pitchFamily="34" charset="-122"/>
                <a:cs typeface="Times New Roman" panose="02020603050405020304" pitchFamily="18" charset="0"/>
              </a:rPr>
              <a:t>+</a:t>
            </a:r>
            <a:r>
              <a:rPr lang="en-US" altLang="zh-CN" sz="2400" b="0" i="1" dirty="0" smtClean="0">
                <a:solidFill>
                  <a:prstClr val="black"/>
                </a:solidFill>
                <a:ea typeface="微软雅黑" panose="020B0503020204020204" pitchFamily="34" charset="-122"/>
                <a:cs typeface="Times New Roman" panose="02020603050405020304" pitchFamily="18" charset="0"/>
              </a:rPr>
              <a:t>d</a:t>
            </a:r>
            <a:r>
              <a:rPr lang="en-US" altLang="zh-CN" sz="2400" b="0" baseline="-25000" dirty="0">
                <a:solidFill>
                  <a:prstClr val="black"/>
                </a:solidFill>
                <a:ea typeface="微软雅黑" panose="020B0503020204020204" pitchFamily="34" charset="-122"/>
                <a:cs typeface="Times New Roman" panose="02020603050405020304" pitchFamily="18" charset="0"/>
              </a:rPr>
              <a:t>2</a:t>
            </a:r>
            <a:r>
              <a:rPr lang="en-US" altLang="zh-CN" sz="2400" i="1" dirty="0" smtClean="0">
                <a:solidFill>
                  <a:prstClr val="black"/>
                </a:solidFill>
                <a:ea typeface="微软雅黑" panose="020B0503020204020204" pitchFamily="34" charset="-122"/>
                <a:cs typeface="Times New Roman" panose="02020603050405020304" pitchFamily="18" charset="0"/>
              </a:rPr>
              <a:t>Q</a:t>
            </a:r>
            <a:r>
              <a:rPr lang="en-US" altLang="zh-CN" sz="2400" b="0" baseline="-25000" dirty="0">
                <a:solidFill>
                  <a:prstClr val="black"/>
                </a:solidFill>
                <a:ea typeface="微软雅黑" panose="020B0503020204020204" pitchFamily="34" charset="-122"/>
                <a:cs typeface="Times New Roman" panose="02020603050405020304" pitchFamily="18" charset="0"/>
              </a:rPr>
              <a:t>2</a:t>
            </a:r>
            <a:r>
              <a:rPr lang="en-US" altLang="zh-CN" sz="2400" b="0" dirty="0">
                <a:solidFill>
                  <a:prstClr val="black"/>
                </a:solidFill>
                <a:ea typeface="微软雅黑" panose="020B0503020204020204" pitchFamily="34" charset="-122"/>
                <a:cs typeface="Times New Roman" panose="02020603050405020304" pitchFamily="18" charset="0"/>
              </a:rPr>
              <a:t>+</a:t>
            </a:r>
            <a:r>
              <a:rPr lang="en-US" altLang="zh-CN" sz="2400" b="0" dirty="0">
                <a:solidFill>
                  <a:prstClr val="black"/>
                </a:solidFill>
                <a:latin typeface="宋体"/>
                <a:ea typeface="宋体"/>
                <a:cs typeface="Times New Roman" panose="02020603050405020304" pitchFamily="18" charset="0"/>
              </a:rPr>
              <a:t>…</a:t>
            </a:r>
            <a:r>
              <a:rPr lang="en-US" altLang="zh-CN" sz="2400" b="0" dirty="0">
                <a:solidFill>
                  <a:prstClr val="black"/>
                </a:solidFill>
                <a:ea typeface="微软雅黑" panose="020B0503020204020204" pitchFamily="34" charset="-122"/>
                <a:cs typeface="Times New Roman" panose="02020603050405020304" pitchFamily="18" charset="0"/>
              </a:rPr>
              <a:t>+</a:t>
            </a:r>
            <a:r>
              <a:rPr lang="en-US" altLang="zh-CN" sz="2400" b="0" i="1" dirty="0" smtClean="0">
                <a:solidFill>
                  <a:prstClr val="black"/>
                </a:solidFill>
                <a:ea typeface="微软雅黑" panose="020B0503020204020204" pitchFamily="34" charset="-122"/>
                <a:cs typeface="Times New Roman" panose="02020603050405020304" pitchFamily="18" charset="0"/>
              </a:rPr>
              <a:t>d</a:t>
            </a:r>
            <a:r>
              <a:rPr lang="en-US" altLang="zh-CN" sz="2400" b="0" baseline="-25000" dirty="0">
                <a:solidFill>
                  <a:prstClr val="black"/>
                </a:solidFill>
                <a:ea typeface="微软雅黑" panose="020B0503020204020204" pitchFamily="34" charset="-122"/>
                <a:cs typeface="Times New Roman" panose="02020603050405020304" pitchFamily="18" charset="0"/>
              </a:rPr>
              <a:t>7</a:t>
            </a:r>
            <a:r>
              <a:rPr lang="en-US" altLang="zh-CN" sz="2400" i="1" dirty="0" smtClean="0">
                <a:solidFill>
                  <a:prstClr val="black"/>
                </a:solidFill>
                <a:ea typeface="微软雅黑" panose="020B0503020204020204" pitchFamily="34" charset="-122"/>
                <a:cs typeface="Times New Roman" panose="02020603050405020304" pitchFamily="18" charset="0"/>
              </a:rPr>
              <a:t>Q</a:t>
            </a:r>
            <a:r>
              <a:rPr lang="en-US" altLang="zh-CN" sz="2400" b="0" baseline="-25000" dirty="0">
                <a:solidFill>
                  <a:prstClr val="black"/>
                </a:solidFill>
                <a:ea typeface="微软雅黑" panose="020B0503020204020204" pitchFamily="34" charset="-122"/>
                <a:cs typeface="Times New Roman" panose="02020603050405020304" pitchFamily="18" charset="0"/>
              </a:rPr>
              <a:t>7</a:t>
            </a:r>
            <a:endParaRPr lang="zh-CN" altLang="en-US" sz="2400" b="0" baseline="-25000" dirty="0">
              <a:solidFill>
                <a:prstClr val="black"/>
              </a:solidFill>
              <a:ea typeface="微软雅黑" panose="020B0503020204020204" pitchFamily="34" charset="-122"/>
              <a:cs typeface="Times New Roman" panose="02020603050405020304" pitchFamily="18" charset="0"/>
            </a:endParaRPr>
          </a:p>
        </p:txBody>
      </p:sp>
    </p:spTree>
    <p:custDataLst>
      <p:tags r:id="rId1"/>
    </p:custDataLst>
    <p:extLst>
      <p:ext uri="{BB962C8B-B14F-4D97-AF65-F5344CB8AC3E}">
        <p14:creationId xmlns:p14="http://schemas.microsoft.com/office/powerpoint/2010/main" val="21894357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wipe(left)">
                                      <p:cBhvr>
                                        <p:cTn id="12" dur="5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animEffect transition="in" filter="wipe(left)">
                                      <p:cBhvr>
                                        <p:cTn id="17" dur="500"/>
                                        <p:tgtEl>
                                          <p:spTgt spid="7">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8">
                                            <p:txEl>
                                              <p:pRg st="0" end="0"/>
                                            </p:txEl>
                                          </p:spTgt>
                                        </p:tgtEl>
                                        <p:attrNameLst>
                                          <p:attrName>style.visibility</p:attrName>
                                        </p:attrNameLst>
                                      </p:cBhvr>
                                      <p:to>
                                        <p:strVal val="visible"/>
                                      </p:to>
                                    </p:set>
                                    <p:animEffect transition="in" filter="wipe(left)">
                                      <p:cBhvr>
                                        <p:cTn id="22"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a:extLst>
              <a:ext uri="{FF2B5EF4-FFF2-40B4-BE49-F238E27FC236}">
                <a16:creationId xmlns:a16="http://schemas.microsoft.com/office/drawing/2014/main" xmlns="" id="{1C79A3DF-D1DD-4DCD-BBCA-3F9A1B85B033}"/>
              </a:ext>
            </a:extLst>
          </p:cNvPr>
          <p:cNvGrpSpPr/>
          <p:nvPr/>
        </p:nvGrpSpPr>
        <p:grpSpPr>
          <a:xfrm>
            <a:off x="486158" y="312361"/>
            <a:ext cx="2601172" cy="556191"/>
            <a:chOff x="486158" y="414665"/>
            <a:chExt cx="2601172" cy="556191"/>
          </a:xfrm>
        </p:grpSpPr>
        <p:sp>
          <p:nvSpPr>
            <p:cNvPr id="23" name="矩形 22">
              <a:extLst>
                <a:ext uri="{FF2B5EF4-FFF2-40B4-BE49-F238E27FC236}">
                  <a16:creationId xmlns:a16="http://schemas.microsoft.com/office/drawing/2014/main" xmlns="" id="{D694509D-4481-4D7D-B3BE-D6D36C1F91F3}"/>
                </a:ext>
              </a:extLst>
            </p:cNvPr>
            <p:cNvSpPr/>
            <p:nvPr/>
          </p:nvSpPr>
          <p:spPr>
            <a:xfrm>
              <a:off x="1172352" y="414665"/>
              <a:ext cx="1914978" cy="523220"/>
            </a:xfrm>
            <a:prstGeom prst="rect">
              <a:avLst/>
            </a:prstGeom>
          </p:spPr>
          <p:txBody>
            <a:bodyPr wrap="square">
              <a:spAutoFit/>
            </a:bodyPr>
            <a:lstStyle/>
            <a:p>
              <a:pPr lvl="0">
                <a:defRPr/>
              </a:pPr>
              <a:r>
                <a:rPr lang="zh-CN" altLang="en-US" sz="2800" b="1" spc="300" dirty="0">
                  <a:solidFill>
                    <a:prstClr val="black">
                      <a:lumMod val="95000"/>
                      <a:lumOff val="5000"/>
                    </a:prstClr>
                  </a:solidFill>
                  <a:latin typeface="微软雅黑" panose="020B0503020204020204" pitchFamily="34" charset="-122"/>
                  <a:ea typeface="微软雅黑" panose="020B0503020204020204" pitchFamily="34" charset="-122"/>
                  <a:cs typeface="+mn-ea"/>
                  <a:sym typeface="+mn-lt"/>
                </a:rPr>
                <a:t>丢勒幻方</a:t>
              </a:r>
            </a:p>
          </p:txBody>
        </p:sp>
        <p:sp>
          <p:nvSpPr>
            <p:cNvPr id="24" name="矩形 23">
              <a:extLst>
                <a:ext uri="{FF2B5EF4-FFF2-40B4-BE49-F238E27FC236}">
                  <a16:creationId xmlns:a16="http://schemas.microsoft.com/office/drawing/2014/main" xmlns="" id="{585731C8-2130-4A42-BDC6-479492FADCAA}"/>
                </a:ext>
              </a:extLst>
            </p:cNvPr>
            <p:cNvSpPr/>
            <p:nvPr/>
          </p:nvSpPr>
          <p:spPr>
            <a:xfrm>
              <a:off x="486158" y="509191"/>
              <a:ext cx="577495" cy="461665"/>
            </a:xfrm>
            <a:prstGeom prst="rect">
              <a:avLst/>
            </a:prstGeom>
          </p:spPr>
          <p:txBody>
            <a:bodyPr wrap="square">
              <a:spAutoFit/>
            </a:bodyPr>
            <a:lstStyle/>
            <a:p>
              <a:pPr lvl="0" algn="ctr">
                <a:defRPr/>
              </a:pPr>
              <a:r>
                <a:rPr lang="en-US" altLang="zh-CN" sz="2400" b="1" dirty="0" smtClean="0">
                  <a:solidFill>
                    <a:prstClr val="white"/>
                  </a:solidFill>
                  <a:latin typeface="Times New Roman" pitchFamily="18" charset="0"/>
                  <a:ea typeface="微软雅黑" panose="020B0503020204020204" pitchFamily="34" charset="-122"/>
                  <a:cs typeface="Times New Roman" pitchFamily="18" charset="0"/>
                  <a:sym typeface="+mn-lt"/>
                </a:rPr>
                <a:t>§8</a:t>
              </a:r>
              <a:endParaRPr lang="en-US" altLang="zh-CN" sz="2400" b="1" dirty="0">
                <a:solidFill>
                  <a:prstClr val="white"/>
                </a:solidFill>
                <a:latin typeface="Times New Roman" pitchFamily="18" charset="0"/>
                <a:ea typeface="微软雅黑" panose="020B0503020204020204" pitchFamily="34" charset="-122"/>
                <a:cs typeface="Times New Roman" pitchFamily="18" charset="0"/>
                <a:sym typeface="+mn-lt"/>
              </a:endParaRPr>
            </a:p>
          </p:txBody>
        </p:sp>
      </p:grpSp>
      <p:sp>
        <p:nvSpPr>
          <p:cNvPr id="5" name="Text Box 42"/>
          <p:cNvSpPr txBox="1">
            <a:spLocks noChangeArrowheads="1"/>
          </p:cNvSpPr>
          <p:nvPr/>
        </p:nvSpPr>
        <p:spPr bwMode="auto">
          <a:xfrm>
            <a:off x="1172352" y="1143242"/>
            <a:ext cx="10297144" cy="579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algn="just" eaLnBrk="1" hangingPunct="1">
              <a:lnSpc>
                <a:spcPct val="150000"/>
              </a:lnSpc>
              <a:spcBef>
                <a:spcPct val="50000"/>
              </a:spcBef>
            </a:pPr>
            <a:r>
              <a:rPr lang="zh-CN" altLang="en-US" sz="2400" b="0" dirty="0" smtClean="0">
                <a:ea typeface="微软雅黑" panose="020B0503020204020204" pitchFamily="34" charset="-122"/>
                <a:cs typeface="Times New Roman" panose="02020603050405020304" pitchFamily="18" charset="0"/>
              </a:rPr>
              <a:t>即解方程组</a:t>
            </a:r>
          </a:p>
        </p:txBody>
      </p:sp>
      <p:sp>
        <p:nvSpPr>
          <p:cNvPr id="6" name="Text Box 42"/>
          <p:cNvSpPr txBox="1">
            <a:spLocks noChangeArrowheads="1"/>
          </p:cNvSpPr>
          <p:nvPr/>
        </p:nvSpPr>
        <p:spPr bwMode="auto">
          <a:xfrm>
            <a:off x="1399212" y="3732377"/>
            <a:ext cx="97716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algn="just" eaLnBrk="1" fontAlgn="base" hangingPunct="1">
              <a:lnSpc>
                <a:spcPct val="150000"/>
              </a:lnSpc>
              <a:spcBef>
                <a:spcPct val="50000"/>
              </a:spcBef>
              <a:spcAft>
                <a:spcPct val="0"/>
              </a:spcAft>
            </a:pPr>
            <a:r>
              <a:rPr lang="zh-CN" altLang="en-US" sz="2400" b="0" dirty="0" smtClean="0">
                <a:solidFill>
                  <a:prstClr val="black"/>
                </a:solidFill>
                <a:ea typeface="微软雅黑" panose="020B0503020204020204" pitchFamily="34" charset="-122"/>
                <a:cs typeface="Times New Roman" panose="02020603050405020304" pitchFamily="18" charset="0"/>
              </a:rPr>
              <a:t>解得</a:t>
            </a:r>
          </a:p>
        </p:txBody>
      </p:sp>
      <p:sp>
        <p:nvSpPr>
          <p:cNvPr id="7" name="Text Box 42"/>
          <p:cNvSpPr txBox="1">
            <a:spLocks noChangeArrowheads="1"/>
          </p:cNvSpPr>
          <p:nvPr/>
        </p:nvSpPr>
        <p:spPr bwMode="auto">
          <a:xfrm>
            <a:off x="910630" y="4362378"/>
            <a:ext cx="1029714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algn="ctr" eaLnBrk="1" fontAlgn="base" hangingPunct="1">
              <a:lnSpc>
                <a:spcPct val="150000"/>
              </a:lnSpc>
              <a:spcBef>
                <a:spcPct val="50000"/>
              </a:spcBef>
              <a:spcAft>
                <a:spcPct val="0"/>
              </a:spcAft>
            </a:pPr>
            <a:r>
              <a:rPr lang="en-US" altLang="zh-CN" sz="2400" b="0" i="1" dirty="0" smtClean="0">
                <a:solidFill>
                  <a:prstClr val="black"/>
                </a:solidFill>
                <a:ea typeface="微软雅黑" panose="020B0503020204020204" pitchFamily="34" charset="-122"/>
                <a:cs typeface="Times New Roman" panose="02020603050405020304" pitchFamily="18" charset="0"/>
              </a:rPr>
              <a:t>d</a:t>
            </a:r>
            <a:r>
              <a:rPr lang="en-US" altLang="zh-CN" sz="2400" b="0" baseline="-25000" dirty="0" smtClean="0">
                <a:solidFill>
                  <a:prstClr val="black"/>
                </a:solidFill>
                <a:ea typeface="微软雅黑" panose="020B0503020204020204" pitchFamily="34" charset="-122"/>
                <a:cs typeface="Times New Roman" panose="02020603050405020304" pitchFamily="18" charset="0"/>
              </a:rPr>
              <a:t>1</a:t>
            </a:r>
            <a:r>
              <a:rPr lang="en-US" altLang="zh-CN" sz="2400" b="0" dirty="0" smtClean="0">
                <a:solidFill>
                  <a:prstClr val="black"/>
                </a:solidFill>
                <a:ea typeface="微软雅黑" panose="020B0503020204020204" pitchFamily="34" charset="-122"/>
                <a:cs typeface="Times New Roman" panose="02020603050405020304" pitchFamily="18" charset="0"/>
              </a:rPr>
              <a:t>=8</a:t>
            </a:r>
            <a:r>
              <a:rPr lang="zh-CN" altLang="en-US" sz="2400" b="0" dirty="0" smtClean="0">
                <a:solidFill>
                  <a:prstClr val="black"/>
                </a:solidFill>
                <a:ea typeface="微软雅黑" panose="020B0503020204020204" pitchFamily="34" charset="-122"/>
                <a:cs typeface="Times New Roman" panose="02020603050405020304" pitchFamily="18" charset="0"/>
              </a:rPr>
              <a:t>，</a:t>
            </a:r>
            <a:r>
              <a:rPr lang="en-US" altLang="zh-CN" sz="2400" b="0" i="1" dirty="0" smtClean="0">
                <a:solidFill>
                  <a:prstClr val="black"/>
                </a:solidFill>
                <a:ea typeface="微软雅黑" panose="020B0503020204020204" pitchFamily="34" charset="-122"/>
                <a:cs typeface="Times New Roman" panose="02020603050405020304" pitchFamily="18" charset="0"/>
              </a:rPr>
              <a:t>d</a:t>
            </a:r>
            <a:r>
              <a:rPr lang="en-US" altLang="zh-CN" sz="2400" b="0" baseline="-25000" dirty="0">
                <a:solidFill>
                  <a:prstClr val="black"/>
                </a:solidFill>
                <a:ea typeface="微软雅黑" panose="020B0503020204020204" pitchFamily="34" charset="-122"/>
                <a:cs typeface="Times New Roman" panose="02020603050405020304" pitchFamily="18" charset="0"/>
              </a:rPr>
              <a:t>2</a:t>
            </a:r>
            <a:r>
              <a:rPr lang="en-US" altLang="zh-CN" sz="2400" b="0" dirty="0" smtClean="0">
                <a:solidFill>
                  <a:prstClr val="black"/>
                </a:solidFill>
                <a:ea typeface="微软雅黑" panose="020B0503020204020204" pitchFamily="34" charset="-122"/>
                <a:cs typeface="Times New Roman" panose="02020603050405020304" pitchFamily="18" charset="0"/>
              </a:rPr>
              <a:t>=8</a:t>
            </a:r>
            <a:r>
              <a:rPr lang="zh-CN" altLang="en-US" sz="2400" b="0" dirty="0" smtClean="0">
                <a:solidFill>
                  <a:prstClr val="black"/>
                </a:solidFill>
                <a:ea typeface="微软雅黑" panose="020B0503020204020204" pitchFamily="34" charset="-122"/>
                <a:cs typeface="Times New Roman" panose="02020603050405020304" pitchFamily="18" charset="0"/>
              </a:rPr>
              <a:t>，</a:t>
            </a:r>
            <a:r>
              <a:rPr lang="en-US" altLang="zh-CN" sz="2400" b="0" i="1" dirty="0" smtClean="0">
                <a:solidFill>
                  <a:prstClr val="black"/>
                </a:solidFill>
                <a:ea typeface="微软雅黑" panose="020B0503020204020204" pitchFamily="34" charset="-122"/>
                <a:cs typeface="Times New Roman" panose="02020603050405020304" pitchFamily="18" charset="0"/>
              </a:rPr>
              <a:t>d</a:t>
            </a:r>
            <a:r>
              <a:rPr lang="en-US" altLang="zh-CN" sz="2400" b="0" baseline="-25000" dirty="0">
                <a:solidFill>
                  <a:prstClr val="black"/>
                </a:solidFill>
                <a:ea typeface="微软雅黑" panose="020B0503020204020204" pitchFamily="34" charset="-122"/>
                <a:cs typeface="Times New Roman" panose="02020603050405020304" pitchFamily="18" charset="0"/>
              </a:rPr>
              <a:t>3</a:t>
            </a:r>
            <a:r>
              <a:rPr lang="en-US" altLang="zh-CN" sz="2400" b="0" dirty="0" smtClean="0">
                <a:solidFill>
                  <a:prstClr val="black"/>
                </a:solidFill>
                <a:ea typeface="微软雅黑" panose="020B0503020204020204" pitchFamily="34" charset="-122"/>
                <a:cs typeface="Times New Roman" panose="02020603050405020304" pitchFamily="18" charset="0"/>
              </a:rPr>
              <a:t>=7</a:t>
            </a:r>
            <a:r>
              <a:rPr lang="zh-CN" altLang="en-US" sz="2400" b="0" dirty="0" smtClean="0">
                <a:solidFill>
                  <a:prstClr val="black"/>
                </a:solidFill>
                <a:ea typeface="微软雅黑" panose="020B0503020204020204" pitchFamily="34" charset="-122"/>
                <a:cs typeface="Times New Roman" panose="02020603050405020304" pitchFamily="18" charset="0"/>
              </a:rPr>
              <a:t>，</a:t>
            </a:r>
            <a:r>
              <a:rPr lang="en-US" altLang="zh-CN" sz="2400" b="0" i="1" dirty="0" smtClean="0">
                <a:solidFill>
                  <a:prstClr val="black"/>
                </a:solidFill>
                <a:ea typeface="微软雅黑" panose="020B0503020204020204" pitchFamily="34" charset="-122"/>
                <a:cs typeface="Times New Roman" panose="02020603050405020304" pitchFamily="18" charset="0"/>
              </a:rPr>
              <a:t>d</a:t>
            </a:r>
            <a:r>
              <a:rPr lang="en-US" altLang="zh-CN" sz="2400" b="0" baseline="-25000" dirty="0">
                <a:solidFill>
                  <a:prstClr val="black"/>
                </a:solidFill>
                <a:ea typeface="微软雅黑" panose="020B0503020204020204" pitchFamily="34" charset="-122"/>
                <a:cs typeface="Times New Roman" panose="02020603050405020304" pitchFamily="18" charset="0"/>
              </a:rPr>
              <a:t>4</a:t>
            </a:r>
            <a:r>
              <a:rPr lang="en-US" altLang="zh-CN" sz="2400" b="0" dirty="0" smtClean="0">
                <a:solidFill>
                  <a:prstClr val="black"/>
                </a:solidFill>
                <a:ea typeface="微软雅黑" panose="020B0503020204020204" pitchFamily="34" charset="-122"/>
                <a:cs typeface="Times New Roman" panose="02020603050405020304" pitchFamily="18" charset="0"/>
              </a:rPr>
              <a:t>=6</a:t>
            </a:r>
            <a:r>
              <a:rPr lang="zh-CN" altLang="en-US" sz="2400" b="0" dirty="0" smtClean="0">
                <a:solidFill>
                  <a:prstClr val="black"/>
                </a:solidFill>
                <a:ea typeface="微软雅黑" panose="020B0503020204020204" pitchFamily="34" charset="-122"/>
                <a:cs typeface="Times New Roman" panose="02020603050405020304" pitchFamily="18" charset="0"/>
              </a:rPr>
              <a:t>，</a:t>
            </a:r>
            <a:r>
              <a:rPr lang="en-US" altLang="zh-CN" sz="2400" b="0" i="1" dirty="0" smtClean="0">
                <a:solidFill>
                  <a:prstClr val="black"/>
                </a:solidFill>
                <a:ea typeface="微软雅黑" panose="020B0503020204020204" pitchFamily="34" charset="-122"/>
                <a:cs typeface="Times New Roman" panose="02020603050405020304" pitchFamily="18" charset="0"/>
              </a:rPr>
              <a:t>d</a:t>
            </a:r>
            <a:r>
              <a:rPr lang="en-US" altLang="zh-CN" sz="2400" b="0" baseline="-25000" dirty="0">
                <a:solidFill>
                  <a:prstClr val="black"/>
                </a:solidFill>
                <a:ea typeface="微软雅黑" panose="020B0503020204020204" pitchFamily="34" charset="-122"/>
                <a:cs typeface="Times New Roman" panose="02020603050405020304" pitchFamily="18" charset="0"/>
              </a:rPr>
              <a:t>5</a:t>
            </a:r>
            <a:r>
              <a:rPr lang="en-US" altLang="zh-CN" sz="2400" b="0" dirty="0">
                <a:solidFill>
                  <a:prstClr val="black"/>
                </a:solidFill>
                <a:ea typeface="微软雅黑" panose="020B0503020204020204" pitchFamily="34" charset="-122"/>
                <a:cs typeface="Times New Roman" panose="02020603050405020304" pitchFamily="18" charset="0"/>
              </a:rPr>
              <a:t>=</a:t>
            </a:r>
            <a:r>
              <a:rPr lang="en-US" altLang="zh-CN" sz="2400" b="0" dirty="0">
                <a:solidFill>
                  <a:prstClr val="black"/>
                </a:solidFill>
                <a:latin typeface="宋体"/>
                <a:ea typeface="宋体"/>
                <a:cs typeface="Times New Roman" panose="02020603050405020304" pitchFamily="18" charset="0"/>
              </a:rPr>
              <a:t>-</a:t>
            </a:r>
            <a:r>
              <a:rPr lang="en-US" altLang="zh-CN" sz="2400" b="0" dirty="0" smtClean="0">
                <a:solidFill>
                  <a:prstClr val="black"/>
                </a:solidFill>
                <a:ea typeface="微软雅黑" panose="020B0503020204020204" pitchFamily="34" charset="-122"/>
                <a:cs typeface="Times New Roman" panose="02020603050405020304" pitchFamily="18" charset="0"/>
              </a:rPr>
              <a:t>2</a:t>
            </a:r>
            <a:r>
              <a:rPr lang="zh-CN" altLang="en-US" sz="2400" b="0" dirty="0" smtClean="0">
                <a:solidFill>
                  <a:prstClr val="black"/>
                </a:solidFill>
                <a:ea typeface="微软雅黑" panose="020B0503020204020204" pitchFamily="34" charset="-122"/>
                <a:cs typeface="Times New Roman" panose="02020603050405020304" pitchFamily="18" charset="0"/>
              </a:rPr>
              <a:t>，</a:t>
            </a:r>
            <a:r>
              <a:rPr lang="en-US" altLang="zh-CN" sz="2400" b="0" i="1" dirty="0" smtClean="0">
                <a:solidFill>
                  <a:prstClr val="black"/>
                </a:solidFill>
                <a:ea typeface="微软雅黑" panose="020B0503020204020204" pitchFamily="34" charset="-122"/>
                <a:cs typeface="Times New Roman" panose="02020603050405020304" pitchFamily="18" charset="0"/>
              </a:rPr>
              <a:t>d</a:t>
            </a:r>
            <a:r>
              <a:rPr lang="en-US" altLang="zh-CN" sz="2400" b="0" baseline="-25000" dirty="0">
                <a:solidFill>
                  <a:prstClr val="black"/>
                </a:solidFill>
                <a:ea typeface="微软雅黑" panose="020B0503020204020204" pitchFamily="34" charset="-122"/>
                <a:cs typeface="Times New Roman" panose="02020603050405020304" pitchFamily="18" charset="0"/>
              </a:rPr>
              <a:t>6</a:t>
            </a:r>
            <a:r>
              <a:rPr lang="en-US" altLang="zh-CN" sz="2400" b="0" dirty="0" smtClean="0">
                <a:solidFill>
                  <a:prstClr val="black"/>
                </a:solidFill>
                <a:ea typeface="微软雅黑" panose="020B0503020204020204" pitchFamily="34" charset="-122"/>
                <a:cs typeface="Times New Roman" panose="02020603050405020304" pitchFamily="18" charset="0"/>
              </a:rPr>
              <a:t>=3</a:t>
            </a:r>
            <a:r>
              <a:rPr lang="zh-CN" altLang="en-US" sz="2400" b="0" dirty="0" smtClean="0">
                <a:solidFill>
                  <a:prstClr val="black"/>
                </a:solidFill>
                <a:ea typeface="微软雅黑" panose="020B0503020204020204" pitchFamily="34" charset="-122"/>
                <a:cs typeface="Times New Roman" panose="02020603050405020304" pitchFamily="18" charset="0"/>
              </a:rPr>
              <a:t>，</a:t>
            </a:r>
            <a:r>
              <a:rPr lang="en-US" altLang="zh-CN" sz="2400" b="0" i="1" dirty="0" smtClean="0">
                <a:solidFill>
                  <a:prstClr val="black"/>
                </a:solidFill>
                <a:ea typeface="微软雅黑" panose="020B0503020204020204" pitchFamily="34" charset="-122"/>
                <a:cs typeface="Times New Roman" panose="02020603050405020304" pitchFamily="18" charset="0"/>
              </a:rPr>
              <a:t>d</a:t>
            </a:r>
            <a:r>
              <a:rPr lang="en-US" altLang="zh-CN" sz="2400" b="0" baseline="-25000" dirty="0">
                <a:solidFill>
                  <a:prstClr val="black"/>
                </a:solidFill>
                <a:ea typeface="微软雅黑" panose="020B0503020204020204" pitchFamily="34" charset="-122"/>
                <a:cs typeface="Times New Roman" panose="02020603050405020304" pitchFamily="18" charset="0"/>
              </a:rPr>
              <a:t>7</a:t>
            </a:r>
            <a:r>
              <a:rPr lang="en-US" altLang="zh-CN" sz="2400" b="0" dirty="0" smtClean="0">
                <a:solidFill>
                  <a:prstClr val="black"/>
                </a:solidFill>
                <a:ea typeface="微软雅黑" panose="020B0503020204020204" pitchFamily="34" charset="-122"/>
                <a:cs typeface="Times New Roman" panose="02020603050405020304" pitchFamily="18" charset="0"/>
              </a:rPr>
              <a:t>=4</a:t>
            </a:r>
            <a:endParaRPr lang="zh-CN" altLang="en-US" sz="2400" b="0" baseline="-25000" dirty="0">
              <a:solidFill>
                <a:prstClr val="black"/>
              </a:solidFill>
              <a:ea typeface="微软雅黑" panose="020B0503020204020204" pitchFamily="34" charset="-122"/>
              <a:cs typeface="Times New Roman" panose="02020603050405020304" pitchFamily="18" charset="0"/>
            </a:endParaRPr>
          </a:p>
        </p:txBody>
      </p:sp>
      <p:graphicFrame>
        <p:nvGraphicFramePr>
          <p:cNvPr id="8" name="Group 147"/>
          <p:cNvGraphicFramePr>
            <a:graphicFrameLocks noGrp="1"/>
          </p:cNvGraphicFramePr>
          <p:nvPr>
            <p:extLst>
              <p:ext uri="{D42A27DB-BD31-4B8C-83A1-F6EECF244321}">
                <p14:modId xmlns:p14="http://schemas.microsoft.com/office/powerpoint/2010/main" val="741958097"/>
              </p:ext>
            </p:extLst>
          </p:nvPr>
        </p:nvGraphicFramePr>
        <p:xfrm>
          <a:off x="3359526" y="2004185"/>
          <a:ext cx="5616000" cy="1584872"/>
        </p:xfrm>
        <a:graphic>
          <a:graphicData uri="http://schemas.openxmlformats.org/drawingml/2006/table">
            <a:tbl>
              <a:tblPr/>
              <a:tblGrid>
                <a:gridCol w="468000"/>
                <a:gridCol w="468000"/>
                <a:gridCol w="468000"/>
                <a:gridCol w="468000"/>
                <a:gridCol w="288000"/>
                <a:gridCol w="864000"/>
                <a:gridCol w="864000"/>
                <a:gridCol w="864000"/>
                <a:gridCol w="864000"/>
              </a:tblGrid>
              <a:tr h="39600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16</a:t>
                      </a:r>
                    </a:p>
                  </a:txBody>
                  <a:tcPr marT="45709" marB="45709" anchor="ctr" horzOverflow="overflow">
                    <a:lnL w="12700" cmpd="sng">
                      <a:solidFill>
                        <a:srgbClr val="285301"/>
                      </a:solidFill>
                    </a:lnL>
                    <a:lnR w="12700" cmpd="sng">
                      <a:solidFill>
                        <a:srgbClr val="285301"/>
                      </a:solidFill>
                    </a:lnR>
                    <a:lnT w="12700" cmpd="sng">
                      <a:solidFill>
                        <a:srgbClr val="285301"/>
                      </a:solidFill>
                    </a:lnT>
                    <a:lnB w="12700" cmpd="sng">
                      <a:solidFill>
                        <a:srgbClr val="285301"/>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3</a:t>
                      </a:r>
                    </a:p>
                  </a:txBody>
                  <a:tcPr marT="45709" marB="45709" anchor="ctr" horzOverflow="overflow">
                    <a:lnL w="12700" cmpd="sng">
                      <a:solidFill>
                        <a:srgbClr val="285301"/>
                      </a:solidFill>
                    </a:lnL>
                    <a:lnR w="12700" cmpd="sng">
                      <a:solidFill>
                        <a:srgbClr val="285301"/>
                      </a:solidFill>
                    </a:lnR>
                    <a:lnT w="12700" cmpd="sng">
                      <a:solidFill>
                        <a:srgbClr val="285301"/>
                      </a:solidFill>
                    </a:lnT>
                    <a:lnB w="12700" cmpd="sng">
                      <a:solidFill>
                        <a:srgbClr val="285301"/>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2</a:t>
                      </a:r>
                    </a:p>
                  </a:txBody>
                  <a:tcPr marT="45709" marB="45709" anchor="ctr" horzOverflow="overflow">
                    <a:lnL w="12700" cmpd="sng">
                      <a:solidFill>
                        <a:srgbClr val="285301"/>
                      </a:solidFill>
                    </a:lnL>
                    <a:lnR w="12700" cmpd="sng">
                      <a:solidFill>
                        <a:srgbClr val="285301"/>
                      </a:solidFill>
                    </a:lnR>
                    <a:lnT w="12700" cmpd="sng">
                      <a:solidFill>
                        <a:srgbClr val="285301"/>
                      </a:solidFill>
                    </a:lnT>
                    <a:lnB w="12700" cmpd="sng">
                      <a:solidFill>
                        <a:srgbClr val="285301"/>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13</a:t>
                      </a:r>
                    </a:p>
                  </a:txBody>
                  <a:tcPr marT="45709" marB="45709" anchor="ctr" horzOverflow="overflow">
                    <a:lnL w="12700" cmpd="sng">
                      <a:solidFill>
                        <a:srgbClr val="285301"/>
                      </a:solidFill>
                    </a:lnL>
                    <a:lnR w="12700" cmpd="sng">
                      <a:solidFill>
                        <a:srgbClr val="285301"/>
                      </a:solidFill>
                    </a:lnR>
                    <a:lnT w="12700" cmpd="sng">
                      <a:solidFill>
                        <a:srgbClr val="285301"/>
                      </a:solidFill>
                    </a:lnT>
                    <a:lnB w="12700" cmpd="sng">
                      <a:solidFill>
                        <a:srgbClr val="285301"/>
                      </a:solidFill>
                    </a:lnB>
                    <a:lnTlToBr w="12700" cmpd="sng">
                      <a:noFill/>
                      <a:prstDash val="solid"/>
                    </a:lnTlToBr>
                    <a:lnBlToTr w="12700" cmpd="sng">
                      <a:noFill/>
                      <a:prstDash val="solid"/>
                    </a:lnBlToTr>
                    <a:noFill/>
                  </a:tcPr>
                </a:tc>
                <a:tc rowSpan="4">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kern="1200" cap="none" normalizeH="0" baseline="0" dirty="0" smtClean="0">
                          <a:ln>
                            <a:noFill/>
                          </a:ln>
                          <a:solidFill>
                            <a:schemeClr val="tx1"/>
                          </a:solidFill>
                          <a:effectLst/>
                          <a:latin typeface="Times New Roman" panose="02020603050405020304" pitchFamily="18" charset="0"/>
                          <a:ea typeface="微软雅黑"/>
                          <a:cs typeface="Times New Roman" panose="02020603050405020304" pitchFamily="18" charset="0"/>
                        </a:rPr>
                        <a:t>=</a:t>
                      </a:r>
                    </a:p>
                  </a:txBody>
                  <a:tcPr marT="45709" marB="45709" anchor="ctr" horzOverflow="overflow">
                    <a:lnL w="12700" cmpd="sng">
                      <a:solidFill>
                        <a:srgbClr val="285301"/>
                      </a:solidFill>
                    </a:lnL>
                    <a:lnR w="12700" cmpd="sng">
                      <a:solidFill>
                        <a:srgbClr val="285301"/>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286" rtl="0" eaLnBrk="1" latinLnBrk="0" hangingPunct="1">
                        <a:defRPr sz="1700" kern="1200">
                          <a:solidFill>
                            <a:schemeClr val="tx1"/>
                          </a:solidFill>
                          <a:latin typeface="微软雅黑"/>
                          <a:ea typeface="微软雅黑"/>
                        </a:defRPr>
                      </a:lvl1pPr>
                      <a:lvl2pPr marL="457143" algn="l" defTabSz="914286" rtl="0" eaLnBrk="1" latinLnBrk="0" hangingPunct="1">
                        <a:defRPr sz="1700" kern="1200">
                          <a:solidFill>
                            <a:schemeClr val="tx1"/>
                          </a:solidFill>
                          <a:latin typeface="微软雅黑"/>
                          <a:ea typeface="微软雅黑"/>
                        </a:defRPr>
                      </a:lvl2pPr>
                      <a:lvl3pPr marL="914286" algn="l" defTabSz="914286" rtl="0" eaLnBrk="1" latinLnBrk="0" hangingPunct="1">
                        <a:defRPr sz="1700" kern="1200">
                          <a:solidFill>
                            <a:schemeClr val="tx1"/>
                          </a:solidFill>
                          <a:latin typeface="微软雅黑"/>
                          <a:ea typeface="微软雅黑"/>
                        </a:defRPr>
                      </a:lvl3pPr>
                      <a:lvl4pPr marL="1371430" algn="l" defTabSz="914286" rtl="0" eaLnBrk="1" latinLnBrk="0" hangingPunct="1">
                        <a:defRPr sz="1700" kern="1200">
                          <a:solidFill>
                            <a:schemeClr val="tx1"/>
                          </a:solidFill>
                          <a:latin typeface="微软雅黑"/>
                          <a:ea typeface="微软雅黑"/>
                        </a:defRPr>
                      </a:lvl4pPr>
                      <a:lvl5pPr marL="1828573" algn="l" defTabSz="914286" rtl="0" eaLnBrk="1" latinLnBrk="0" hangingPunct="1">
                        <a:defRPr sz="1700" kern="1200">
                          <a:solidFill>
                            <a:schemeClr val="tx1"/>
                          </a:solidFill>
                          <a:latin typeface="微软雅黑"/>
                          <a:ea typeface="微软雅黑"/>
                        </a:defRPr>
                      </a:lvl5pPr>
                      <a:lvl6pPr marL="2285718" algn="l" defTabSz="914286" rtl="0" eaLnBrk="1" latinLnBrk="0" hangingPunct="1">
                        <a:defRPr sz="1700" kern="1200">
                          <a:solidFill>
                            <a:schemeClr val="tx1"/>
                          </a:solidFill>
                          <a:latin typeface="微软雅黑"/>
                          <a:ea typeface="微软雅黑"/>
                        </a:defRPr>
                      </a:lvl6pPr>
                      <a:lvl7pPr marL="2742861" algn="l" defTabSz="914286" rtl="0" eaLnBrk="1" latinLnBrk="0" hangingPunct="1">
                        <a:defRPr sz="1700" kern="1200">
                          <a:solidFill>
                            <a:schemeClr val="tx1"/>
                          </a:solidFill>
                          <a:latin typeface="微软雅黑"/>
                          <a:ea typeface="微软雅黑"/>
                        </a:defRPr>
                      </a:lvl7pPr>
                      <a:lvl8pPr marL="3200004" algn="l" defTabSz="914286" rtl="0" eaLnBrk="1" latinLnBrk="0" hangingPunct="1">
                        <a:defRPr sz="1700" kern="1200">
                          <a:solidFill>
                            <a:schemeClr val="tx1"/>
                          </a:solidFill>
                          <a:latin typeface="微软雅黑"/>
                          <a:ea typeface="微软雅黑"/>
                        </a:defRPr>
                      </a:lvl8pPr>
                      <a:lvl9pPr marL="3657149" algn="l" defTabSz="914286" rtl="0" eaLnBrk="1" latinLnBrk="0" hangingPunct="1">
                        <a:defRPr sz="1700" kern="1200">
                          <a:solidFill>
                            <a:schemeClr val="tx1"/>
                          </a:solidFill>
                          <a:latin typeface="微软雅黑"/>
                          <a:ea typeface="微软雅黑"/>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1" u="none" strike="noStrike" cap="none" normalizeH="0" baseline="0" dirty="0" smtClean="0">
                          <a:ln>
                            <a:noFill/>
                          </a:ln>
                          <a:solidFill>
                            <a:schemeClr val="tx1"/>
                          </a:solidFill>
                          <a:effectLst/>
                          <a:latin typeface="Times New Roman" panose="02020603050405020304" pitchFamily="18" charset="0"/>
                          <a:ea typeface="微软雅黑"/>
                          <a:cs typeface="Times New Roman" panose="02020603050405020304" pitchFamily="18" charset="0"/>
                        </a:rPr>
                        <a:t>d</a:t>
                      </a:r>
                      <a:r>
                        <a:rPr kumimoji="0" lang="en-US" altLang="zh-CN" sz="2000" b="0" i="0" u="none" strike="noStrike" cap="none" normalizeH="0" baseline="-25000" dirty="0" smtClean="0">
                          <a:ln>
                            <a:noFill/>
                          </a:ln>
                          <a:solidFill>
                            <a:schemeClr val="tx1"/>
                          </a:solidFill>
                          <a:effectLst/>
                          <a:latin typeface="Times New Roman" panose="02020603050405020304" pitchFamily="18" charset="0"/>
                          <a:ea typeface="微软雅黑"/>
                          <a:cs typeface="Times New Roman" panose="02020603050405020304" pitchFamily="18" charset="0"/>
                        </a:rPr>
                        <a:t>1</a:t>
                      </a:r>
                      <a:r>
                        <a:rPr kumimoji="0" lang="en-US" altLang="zh-CN" sz="2000" b="0" i="0" u="none" strike="noStrike" cap="none" normalizeH="0" baseline="0" dirty="0" smtClean="0">
                          <a:ln>
                            <a:noFill/>
                          </a:ln>
                          <a:solidFill>
                            <a:schemeClr val="tx1"/>
                          </a:solidFill>
                          <a:effectLst/>
                          <a:latin typeface="Times New Roman" panose="02020603050405020304" pitchFamily="18" charset="0"/>
                          <a:ea typeface="微软雅黑"/>
                          <a:cs typeface="Times New Roman" panose="02020603050405020304" pitchFamily="18" charset="0"/>
                        </a:rPr>
                        <a:t>+</a:t>
                      </a:r>
                      <a:r>
                        <a:rPr kumimoji="0" lang="en-US" altLang="zh-CN" sz="2000" b="0" i="1" u="none" strike="noStrike" cap="none" normalizeH="0" baseline="0" dirty="0" smtClean="0">
                          <a:ln>
                            <a:noFill/>
                          </a:ln>
                          <a:solidFill>
                            <a:schemeClr val="tx1"/>
                          </a:solidFill>
                          <a:effectLst/>
                          <a:latin typeface="Times New Roman" panose="02020603050405020304" pitchFamily="18" charset="0"/>
                          <a:ea typeface="微软雅黑"/>
                          <a:cs typeface="Times New Roman" panose="02020603050405020304" pitchFamily="18" charset="0"/>
                        </a:rPr>
                        <a:t>d</a:t>
                      </a:r>
                      <a:r>
                        <a:rPr kumimoji="0" lang="en-US" altLang="zh-CN" sz="2000" b="0" i="0" u="none" strike="noStrike" kern="1200" cap="none" normalizeH="0" baseline="-25000" dirty="0" smtClean="0">
                          <a:ln>
                            <a:noFill/>
                          </a:ln>
                          <a:solidFill>
                            <a:schemeClr val="tx1"/>
                          </a:solidFill>
                          <a:effectLst/>
                          <a:latin typeface="Times New Roman" panose="02020603050405020304" pitchFamily="18" charset="0"/>
                          <a:ea typeface="微软雅黑"/>
                          <a:cs typeface="Times New Roman" panose="02020603050405020304" pitchFamily="18" charset="0"/>
                        </a:rPr>
                        <a:t>2</a:t>
                      </a:r>
                    </a:p>
                  </a:txBody>
                  <a:tcPr marT="45709" marB="45709" anchor="ctr" horzOverflow="overflow">
                    <a:lnL w="12700" cmpd="sng">
                      <a:solidFill>
                        <a:srgbClr val="285301"/>
                      </a:solidFill>
                    </a:lnL>
                    <a:lnR w="12700" cmpd="sng">
                      <a:solidFill>
                        <a:srgbClr val="285301"/>
                      </a:solidFill>
                    </a:lnR>
                    <a:lnT w="12700" cmpd="sng">
                      <a:solidFill>
                        <a:srgbClr val="285301"/>
                      </a:solidFill>
                    </a:lnT>
                    <a:lnB w="12700" cmpd="sng">
                      <a:solidFill>
                        <a:srgbClr val="285301"/>
                      </a:solidFill>
                    </a:lnB>
                    <a:lnTlToBr w="12700" cmpd="sng">
                      <a:noFill/>
                      <a:prstDash val="solid"/>
                    </a:lnTlToBr>
                    <a:lnBlToTr w="12700" cmpd="sng">
                      <a:noFill/>
                      <a:prstDash val="solid"/>
                    </a:lnBlToTr>
                    <a:noFill/>
                  </a:tcPr>
                </a:tc>
                <a:tc>
                  <a:txBody>
                    <a:bodyPr/>
                    <a:lstStyle>
                      <a:lvl1pPr marL="0" algn="l" defTabSz="914286" rtl="0" eaLnBrk="1" latinLnBrk="0" hangingPunct="1">
                        <a:defRPr sz="1700" kern="1200">
                          <a:solidFill>
                            <a:schemeClr val="tx1"/>
                          </a:solidFill>
                          <a:latin typeface="微软雅黑"/>
                          <a:ea typeface="微软雅黑"/>
                        </a:defRPr>
                      </a:lvl1pPr>
                      <a:lvl2pPr marL="457143" algn="l" defTabSz="914286" rtl="0" eaLnBrk="1" latinLnBrk="0" hangingPunct="1">
                        <a:defRPr sz="1700" kern="1200">
                          <a:solidFill>
                            <a:schemeClr val="tx1"/>
                          </a:solidFill>
                          <a:latin typeface="微软雅黑"/>
                          <a:ea typeface="微软雅黑"/>
                        </a:defRPr>
                      </a:lvl2pPr>
                      <a:lvl3pPr marL="914286" algn="l" defTabSz="914286" rtl="0" eaLnBrk="1" latinLnBrk="0" hangingPunct="1">
                        <a:defRPr sz="1700" kern="1200">
                          <a:solidFill>
                            <a:schemeClr val="tx1"/>
                          </a:solidFill>
                          <a:latin typeface="微软雅黑"/>
                          <a:ea typeface="微软雅黑"/>
                        </a:defRPr>
                      </a:lvl3pPr>
                      <a:lvl4pPr marL="1371430" algn="l" defTabSz="914286" rtl="0" eaLnBrk="1" latinLnBrk="0" hangingPunct="1">
                        <a:defRPr sz="1700" kern="1200">
                          <a:solidFill>
                            <a:schemeClr val="tx1"/>
                          </a:solidFill>
                          <a:latin typeface="微软雅黑"/>
                          <a:ea typeface="微软雅黑"/>
                        </a:defRPr>
                      </a:lvl4pPr>
                      <a:lvl5pPr marL="1828573" algn="l" defTabSz="914286" rtl="0" eaLnBrk="1" latinLnBrk="0" hangingPunct="1">
                        <a:defRPr sz="1700" kern="1200">
                          <a:solidFill>
                            <a:schemeClr val="tx1"/>
                          </a:solidFill>
                          <a:latin typeface="微软雅黑"/>
                          <a:ea typeface="微软雅黑"/>
                        </a:defRPr>
                      </a:lvl5pPr>
                      <a:lvl6pPr marL="2285718" algn="l" defTabSz="914286" rtl="0" eaLnBrk="1" latinLnBrk="0" hangingPunct="1">
                        <a:defRPr sz="1700" kern="1200">
                          <a:solidFill>
                            <a:schemeClr val="tx1"/>
                          </a:solidFill>
                          <a:latin typeface="微软雅黑"/>
                          <a:ea typeface="微软雅黑"/>
                        </a:defRPr>
                      </a:lvl6pPr>
                      <a:lvl7pPr marL="2742861" algn="l" defTabSz="914286" rtl="0" eaLnBrk="1" latinLnBrk="0" hangingPunct="1">
                        <a:defRPr sz="1700" kern="1200">
                          <a:solidFill>
                            <a:schemeClr val="tx1"/>
                          </a:solidFill>
                          <a:latin typeface="微软雅黑"/>
                          <a:ea typeface="微软雅黑"/>
                        </a:defRPr>
                      </a:lvl7pPr>
                      <a:lvl8pPr marL="3200004" algn="l" defTabSz="914286" rtl="0" eaLnBrk="1" latinLnBrk="0" hangingPunct="1">
                        <a:defRPr sz="1700" kern="1200">
                          <a:solidFill>
                            <a:schemeClr val="tx1"/>
                          </a:solidFill>
                          <a:latin typeface="微软雅黑"/>
                          <a:ea typeface="微软雅黑"/>
                        </a:defRPr>
                      </a:lvl8pPr>
                      <a:lvl9pPr marL="3657149" algn="l" defTabSz="914286" rtl="0" eaLnBrk="1" latinLnBrk="0" hangingPunct="1">
                        <a:defRPr sz="1700" kern="1200">
                          <a:solidFill>
                            <a:schemeClr val="tx1"/>
                          </a:solidFill>
                          <a:latin typeface="微软雅黑"/>
                          <a:ea typeface="微软雅黑"/>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1" u="none" strike="noStrike" cap="none" normalizeH="0" baseline="0" dirty="0" smtClean="0">
                          <a:ln>
                            <a:noFill/>
                          </a:ln>
                          <a:solidFill>
                            <a:schemeClr val="tx1"/>
                          </a:solidFill>
                          <a:effectLst/>
                          <a:latin typeface="Times New Roman" panose="02020603050405020304" pitchFamily="18" charset="0"/>
                          <a:ea typeface="微软雅黑"/>
                          <a:cs typeface="Times New Roman" panose="02020603050405020304" pitchFamily="18" charset="0"/>
                        </a:rPr>
                        <a:t>d</a:t>
                      </a:r>
                      <a:r>
                        <a:rPr kumimoji="0" lang="en-US" altLang="zh-CN" sz="2000" b="0" i="0" u="none" strike="noStrike" kern="1200" cap="none" normalizeH="0" baseline="-25000" dirty="0" smtClean="0">
                          <a:ln>
                            <a:noFill/>
                          </a:ln>
                          <a:solidFill>
                            <a:schemeClr val="tx1"/>
                          </a:solidFill>
                          <a:effectLst/>
                          <a:latin typeface="Times New Roman" panose="02020603050405020304" pitchFamily="18" charset="0"/>
                          <a:ea typeface="微软雅黑"/>
                          <a:cs typeface="Times New Roman" panose="02020603050405020304" pitchFamily="18" charset="0"/>
                        </a:rPr>
                        <a:t>6</a:t>
                      </a:r>
                    </a:p>
                  </a:txBody>
                  <a:tcPr marT="45709" marB="45709" anchor="ctr" horzOverflow="overflow">
                    <a:lnL w="12700" cmpd="sng">
                      <a:solidFill>
                        <a:srgbClr val="285301"/>
                      </a:solidFill>
                    </a:lnL>
                    <a:lnR w="12700" cmpd="sng">
                      <a:solidFill>
                        <a:srgbClr val="285301"/>
                      </a:solidFill>
                    </a:lnR>
                    <a:lnT w="12700" cmpd="sng">
                      <a:solidFill>
                        <a:srgbClr val="285301"/>
                      </a:solidFill>
                    </a:lnT>
                    <a:lnB w="12700" cmpd="sng">
                      <a:solidFill>
                        <a:srgbClr val="285301"/>
                      </a:solidFill>
                    </a:lnB>
                    <a:lnTlToBr w="12700" cmpd="sng">
                      <a:noFill/>
                      <a:prstDash val="solid"/>
                    </a:lnTlToBr>
                    <a:lnBlToTr w="12700" cmpd="sng">
                      <a:noFill/>
                      <a:prstDash val="solid"/>
                    </a:lnBlToTr>
                    <a:noFill/>
                  </a:tcPr>
                </a:tc>
                <a:tc>
                  <a:txBody>
                    <a:bodyPr/>
                    <a:lstStyle>
                      <a:lvl1pPr marL="0" algn="l" defTabSz="914286" rtl="0" eaLnBrk="1" latinLnBrk="0" hangingPunct="1">
                        <a:defRPr sz="1700" kern="1200">
                          <a:solidFill>
                            <a:schemeClr val="tx1"/>
                          </a:solidFill>
                          <a:latin typeface="微软雅黑"/>
                          <a:ea typeface="微软雅黑"/>
                        </a:defRPr>
                      </a:lvl1pPr>
                      <a:lvl2pPr marL="457143" algn="l" defTabSz="914286" rtl="0" eaLnBrk="1" latinLnBrk="0" hangingPunct="1">
                        <a:defRPr sz="1700" kern="1200">
                          <a:solidFill>
                            <a:schemeClr val="tx1"/>
                          </a:solidFill>
                          <a:latin typeface="微软雅黑"/>
                          <a:ea typeface="微软雅黑"/>
                        </a:defRPr>
                      </a:lvl2pPr>
                      <a:lvl3pPr marL="914286" algn="l" defTabSz="914286" rtl="0" eaLnBrk="1" latinLnBrk="0" hangingPunct="1">
                        <a:defRPr sz="1700" kern="1200">
                          <a:solidFill>
                            <a:schemeClr val="tx1"/>
                          </a:solidFill>
                          <a:latin typeface="微软雅黑"/>
                          <a:ea typeface="微软雅黑"/>
                        </a:defRPr>
                      </a:lvl3pPr>
                      <a:lvl4pPr marL="1371430" algn="l" defTabSz="914286" rtl="0" eaLnBrk="1" latinLnBrk="0" hangingPunct="1">
                        <a:defRPr sz="1700" kern="1200">
                          <a:solidFill>
                            <a:schemeClr val="tx1"/>
                          </a:solidFill>
                          <a:latin typeface="微软雅黑"/>
                          <a:ea typeface="微软雅黑"/>
                        </a:defRPr>
                      </a:lvl4pPr>
                      <a:lvl5pPr marL="1828573" algn="l" defTabSz="914286" rtl="0" eaLnBrk="1" latinLnBrk="0" hangingPunct="1">
                        <a:defRPr sz="1700" kern="1200">
                          <a:solidFill>
                            <a:schemeClr val="tx1"/>
                          </a:solidFill>
                          <a:latin typeface="微软雅黑"/>
                          <a:ea typeface="微软雅黑"/>
                        </a:defRPr>
                      </a:lvl5pPr>
                      <a:lvl6pPr marL="2285718" algn="l" defTabSz="914286" rtl="0" eaLnBrk="1" latinLnBrk="0" hangingPunct="1">
                        <a:defRPr sz="1700" kern="1200">
                          <a:solidFill>
                            <a:schemeClr val="tx1"/>
                          </a:solidFill>
                          <a:latin typeface="微软雅黑"/>
                          <a:ea typeface="微软雅黑"/>
                        </a:defRPr>
                      </a:lvl6pPr>
                      <a:lvl7pPr marL="2742861" algn="l" defTabSz="914286" rtl="0" eaLnBrk="1" latinLnBrk="0" hangingPunct="1">
                        <a:defRPr sz="1700" kern="1200">
                          <a:solidFill>
                            <a:schemeClr val="tx1"/>
                          </a:solidFill>
                          <a:latin typeface="微软雅黑"/>
                          <a:ea typeface="微软雅黑"/>
                        </a:defRPr>
                      </a:lvl7pPr>
                      <a:lvl8pPr marL="3200004" algn="l" defTabSz="914286" rtl="0" eaLnBrk="1" latinLnBrk="0" hangingPunct="1">
                        <a:defRPr sz="1700" kern="1200">
                          <a:solidFill>
                            <a:schemeClr val="tx1"/>
                          </a:solidFill>
                          <a:latin typeface="微软雅黑"/>
                          <a:ea typeface="微软雅黑"/>
                        </a:defRPr>
                      </a:lvl8pPr>
                      <a:lvl9pPr marL="3657149" algn="l" defTabSz="914286" rtl="0" eaLnBrk="1" latinLnBrk="0" hangingPunct="1">
                        <a:defRPr sz="1700" kern="1200">
                          <a:solidFill>
                            <a:schemeClr val="tx1"/>
                          </a:solidFill>
                          <a:latin typeface="微软雅黑"/>
                          <a:ea typeface="微软雅黑"/>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1" u="none" strike="noStrike" cap="none" normalizeH="0" baseline="0" dirty="0" smtClean="0">
                          <a:ln>
                            <a:noFill/>
                          </a:ln>
                          <a:solidFill>
                            <a:schemeClr val="tx1"/>
                          </a:solidFill>
                          <a:effectLst/>
                          <a:latin typeface="Times New Roman" panose="02020603050405020304" pitchFamily="18" charset="0"/>
                          <a:ea typeface="微软雅黑"/>
                          <a:cs typeface="Times New Roman" panose="02020603050405020304" pitchFamily="18" charset="0"/>
                        </a:rPr>
                        <a:t>d</a:t>
                      </a:r>
                      <a:r>
                        <a:rPr kumimoji="0" lang="en-US" altLang="zh-CN" sz="2000" b="0" i="0" u="none" strike="noStrike" cap="none" normalizeH="0" baseline="-25000" dirty="0" smtClean="0">
                          <a:ln>
                            <a:noFill/>
                          </a:ln>
                          <a:solidFill>
                            <a:schemeClr val="tx1"/>
                          </a:solidFill>
                          <a:effectLst/>
                          <a:latin typeface="Times New Roman" panose="02020603050405020304" pitchFamily="18" charset="0"/>
                          <a:ea typeface="微软雅黑"/>
                          <a:cs typeface="Times New Roman" panose="02020603050405020304" pitchFamily="18" charset="0"/>
                        </a:rPr>
                        <a:t>5</a:t>
                      </a:r>
                      <a:r>
                        <a:rPr kumimoji="0" lang="en-US" altLang="zh-CN" sz="2000" b="0" i="0" u="none" strike="noStrike" cap="none" normalizeH="0" baseline="0" dirty="0" smtClean="0">
                          <a:ln>
                            <a:noFill/>
                          </a:ln>
                          <a:solidFill>
                            <a:schemeClr val="tx1"/>
                          </a:solidFill>
                          <a:effectLst/>
                          <a:latin typeface="Times New Roman" panose="02020603050405020304" pitchFamily="18" charset="0"/>
                          <a:ea typeface="微软雅黑"/>
                          <a:cs typeface="Times New Roman" panose="02020603050405020304" pitchFamily="18" charset="0"/>
                        </a:rPr>
                        <a:t>+</a:t>
                      </a:r>
                      <a:r>
                        <a:rPr kumimoji="0" lang="en-US" altLang="zh-CN" sz="2000" b="0" i="1" u="none" strike="noStrike" cap="none" normalizeH="0" baseline="0" dirty="0" smtClean="0">
                          <a:ln>
                            <a:noFill/>
                          </a:ln>
                          <a:solidFill>
                            <a:schemeClr val="tx1"/>
                          </a:solidFill>
                          <a:effectLst/>
                          <a:latin typeface="Times New Roman" panose="02020603050405020304" pitchFamily="18" charset="0"/>
                          <a:ea typeface="微软雅黑"/>
                          <a:cs typeface="Times New Roman" panose="02020603050405020304" pitchFamily="18" charset="0"/>
                        </a:rPr>
                        <a:t>d</a:t>
                      </a:r>
                      <a:r>
                        <a:rPr kumimoji="0" lang="en-US" altLang="zh-CN" sz="2000" b="0" i="0" u="none" strike="noStrike" kern="1200" cap="none" normalizeH="0" baseline="-25000" dirty="0" smtClean="0">
                          <a:ln>
                            <a:noFill/>
                          </a:ln>
                          <a:solidFill>
                            <a:schemeClr val="tx1"/>
                          </a:solidFill>
                          <a:effectLst/>
                          <a:latin typeface="Times New Roman" panose="02020603050405020304" pitchFamily="18" charset="0"/>
                          <a:ea typeface="微软雅黑"/>
                          <a:cs typeface="Times New Roman" panose="02020603050405020304" pitchFamily="18" charset="0"/>
                        </a:rPr>
                        <a:t>7</a:t>
                      </a:r>
                    </a:p>
                  </a:txBody>
                  <a:tcPr marT="45709" marB="45709" anchor="ctr" horzOverflow="overflow">
                    <a:lnL w="12700" cmpd="sng">
                      <a:solidFill>
                        <a:srgbClr val="285301"/>
                      </a:solidFill>
                    </a:lnL>
                    <a:lnR w="12700" cmpd="sng">
                      <a:solidFill>
                        <a:srgbClr val="285301"/>
                      </a:solidFill>
                    </a:lnR>
                    <a:lnT w="12700" cmpd="sng">
                      <a:solidFill>
                        <a:srgbClr val="285301"/>
                      </a:solidFill>
                    </a:lnT>
                    <a:lnB w="12700" cmpd="sng">
                      <a:solidFill>
                        <a:srgbClr val="285301"/>
                      </a:solidFill>
                    </a:lnB>
                    <a:lnTlToBr w="12700" cmpd="sng">
                      <a:noFill/>
                      <a:prstDash val="solid"/>
                    </a:lnTlToBr>
                    <a:lnBlToTr w="12700" cmpd="sng">
                      <a:noFill/>
                      <a:prstDash val="solid"/>
                    </a:lnBlToTr>
                    <a:noFill/>
                  </a:tcPr>
                </a:tc>
                <a:tc>
                  <a:txBody>
                    <a:bodyPr/>
                    <a:lstStyle>
                      <a:lvl1pPr marL="0" algn="l" defTabSz="914286" rtl="0" eaLnBrk="1" latinLnBrk="0" hangingPunct="1">
                        <a:defRPr sz="1700" kern="1200">
                          <a:solidFill>
                            <a:schemeClr val="tx1"/>
                          </a:solidFill>
                          <a:latin typeface="微软雅黑"/>
                          <a:ea typeface="微软雅黑"/>
                        </a:defRPr>
                      </a:lvl1pPr>
                      <a:lvl2pPr marL="457143" algn="l" defTabSz="914286" rtl="0" eaLnBrk="1" latinLnBrk="0" hangingPunct="1">
                        <a:defRPr sz="1700" kern="1200">
                          <a:solidFill>
                            <a:schemeClr val="tx1"/>
                          </a:solidFill>
                          <a:latin typeface="微软雅黑"/>
                          <a:ea typeface="微软雅黑"/>
                        </a:defRPr>
                      </a:lvl2pPr>
                      <a:lvl3pPr marL="914286" algn="l" defTabSz="914286" rtl="0" eaLnBrk="1" latinLnBrk="0" hangingPunct="1">
                        <a:defRPr sz="1700" kern="1200">
                          <a:solidFill>
                            <a:schemeClr val="tx1"/>
                          </a:solidFill>
                          <a:latin typeface="微软雅黑"/>
                          <a:ea typeface="微软雅黑"/>
                        </a:defRPr>
                      </a:lvl3pPr>
                      <a:lvl4pPr marL="1371430" algn="l" defTabSz="914286" rtl="0" eaLnBrk="1" latinLnBrk="0" hangingPunct="1">
                        <a:defRPr sz="1700" kern="1200">
                          <a:solidFill>
                            <a:schemeClr val="tx1"/>
                          </a:solidFill>
                          <a:latin typeface="微软雅黑"/>
                          <a:ea typeface="微软雅黑"/>
                        </a:defRPr>
                      </a:lvl4pPr>
                      <a:lvl5pPr marL="1828573" algn="l" defTabSz="914286" rtl="0" eaLnBrk="1" latinLnBrk="0" hangingPunct="1">
                        <a:defRPr sz="1700" kern="1200">
                          <a:solidFill>
                            <a:schemeClr val="tx1"/>
                          </a:solidFill>
                          <a:latin typeface="微软雅黑"/>
                          <a:ea typeface="微软雅黑"/>
                        </a:defRPr>
                      </a:lvl5pPr>
                      <a:lvl6pPr marL="2285718" algn="l" defTabSz="914286" rtl="0" eaLnBrk="1" latinLnBrk="0" hangingPunct="1">
                        <a:defRPr sz="1700" kern="1200">
                          <a:solidFill>
                            <a:schemeClr val="tx1"/>
                          </a:solidFill>
                          <a:latin typeface="微软雅黑"/>
                          <a:ea typeface="微软雅黑"/>
                        </a:defRPr>
                      </a:lvl6pPr>
                      <a:lvl7pPr marL="2742861" algn="l" defTabSz="914286" rtl="0" eaLnBrk="1" latinLnBrk="0" hangingPunct="1">
                        <a:defRPr sz="1700" kern="1200">
                          <a:solidFill>
                            <a:schemeClr val="tx1"/>
                          </a:solidFill>
                          <a:latin typeface="微软雅黑"/>
                          <a:ea typeface="微软雅黑"/>
                        </a:defRPr>
                      </a:lvl7pPr>
                      <a:lvl8pPr marL="3200004" algn="l" defTabSz="914286" rtl="0" eaLnBrk="1" latinLnBrk="0" hangingPunct="1">
                        <a:defRPr sz="1700" kern="1200">
                          <a:solidFill>
                            <a:schemeClr val="tx1"/>
                          </a:solidFill>
                          <a:latin typeface="微软雅黑"/>
                          <a:ea typeface="微软雅黑"/>
                        </a:defRPr>
                      </a:lvl8pPr>
                      <a:lvl9pPr marL="3657149" algn="l" defTabSz="914286" rtl="0" eaLnBrk="1" latinLnBrk="0" hangingPunct="1">
                        <a:defRPr sz="1700" kern="1200">
                          <a:solidFill>
                            <a:schemeClr val="tx1"/>
                          </a:solidFill>
                          <a:latin typeface="微软雅黑"/>
                          <a:ea typeface="微软雅黑"/>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1" u="none" strike="noStrike" cap="none" normalizeH="0" baseline="0" dirty="0" smtClean="0">
                          <a:ln>
                            <a:noFill/>
                          </a:ln>
                          <a:solidFill>
                            <a:schemeClr val="tx1"/>
                          </a:solidFill>
                          <a:effectLst/>
                          <a:latin typeface="Times New Roman" panose="02020603050405020304" pitchFamily="18" charset="0"/>
                          <a:ea typeface="微软雅黑"/>
                          <a:cs typeface="Times New Roman" panose="02020603050405020304" pitchFamily="18" charset="0"/>
                        </a:rPr>
                        <a:t>d</a:t>
                      </a:r>
                      <a:r>
                        <a:rPr kumimoji="0" lang="en-US" altLang="zh-CN" sz="2000" b="0" i="0" u="none" strike="noStrike" cap="none" normalizeH="0" baseline="-25000" dirty="0" smtClean="0">
                          <a:ln>
                            <a:noFill/>
                          </a:ln>
                          <a:solidFill>
                            <a:schemeClr val="tx1"/>
                          </a:solidFill>
                          <a:effectLst/>
                          <a:latin typeface="Times New Roman" panose="02020603050405020304" pitchFamily="18" charset="0"/>
                          <a:ea typeface="微软雅黑"/>
                          <a:cs typeface="Times New Roman" panose="02020603050405020304" pitchFamily="18" charset="0"/>
                        </a:rPr>
                        <a:t>3</a:t>
                      </a:r>
                      <a:r>
                        <a:rPr kumimoji="0" lang="en-US" altLang="zh-CN" sz="2000" b="0" i="0" u="none" strike="noStrike" cap="none" normalizeH="0" baseline="0" dirty="0" smtClean="0">
                          <a:ln>
                            <a:noFill/>
                          </a:ln>
                          <a:solidFill>
                            <a:schemeClr val="tx1"/>
                          </a:solidFill>
                          <a:effectLst/>
                          <a:latin typeface="Times New Roman" panose="02020603050405020304" pitchFamily="18" charset="0"/>
                          <a:ea typeface="微软雅黑"/>
                          <a:cs typeface="Times New Roman" panose="02020603050405020304" pitchFamily="18" charset="0"/>
                        </a:rPr>
                        <a:t>+</a:t>
                      </a:r>
                      <a:r>
                        <a:rPr kumimoji="0" lang="en-US" altLang="zh-CN" sz="2000" b="0" i="1" u="none" strike="noStrike" cap="none" normalizeH="0" baseline="0" dirty="0" smtClean="0">
                          <a:ln>
                            <a:noFill/>
                          </a:ln>
                          <a:solidFill>
                            <a:schemeClr val="tx1"/>
                          </a:solidFill>
                          <a:effectLst/>
                          <a:latin typeface="Times New Roman" panose="02020603050405020304" pitchFamily="18" charset="0"/>
                          <a:ea typeface="微软雅黑"/>
                          <a:cs typeface="Times New Roman" panose="02020603050405020304" pitchFamily="18" charset="0"/>
                        </a:rPr>
                        <a:t>d</a:t>
                      </a:r>
                      <a:r>
                        <a:rPr kumimoji="0" lang="en-US" altLang="zh-CN" sz="2000" b="0" i="0" u="none" strike="noStrike" kern="1200" cap="none" normalizeH="0" baseline="-25000" dirty="0" smtClean="0">
                          <a:ln>
                            <a:noFill/>
                          </a:ln>
                          <a:solidFill>
                            <a:schemeClr val="tx1"/>
                          </a:solidFill>
                          <a:effectLst/>
                          <a:latin typeface="Times New Roman" panose="02020603050405020304" pitchFamily="18" charset="0"/>
                          <a:ea typeface="微软雅黑"/>
                          <a:cs typeface="Times New Roman" panose="02020603050405020304" pitchFamily="18" charset="0"/>
                        </a:rPr>
                        <a:t>4</a:t>
                      </a:r>
                    </a:p>
                  </a:txBody>
                  <a:tcPr marT="45709" marB="45709" anchor="ctr" horzOverflow="overflow">
                    <a:lnL w="12700" cmpd="sng">
                      <a:solidFill>
                        <a:srgbClr val="285301"/>
                      </a:solidFill>
                    </a:lnL>
                    <a:lnR w="12700" cmpd="sng">
                      <a:solidFill>
                        <a:srgbClr val="285301"/>
                      </a:solidFill>
                    </a:lnR>
                    <a:lnT w="12700" cmpd="sng">
                      <a:solidFill>
                        <a:srgbClr val="285301"/>
                      </a:solidFill>
                    </a:lnT>
                    <a:lnB w="12700" cmpd="sng">
                      <a:solidFill>
                        <a:srgbClr val="285301"/>
                      </a:solidFill>
                    </a:lnB>
                    <a:lnTlToBr w="12700" cmpd="sng">
                      <a:noFill/>
                      <a:prstDash val="solid"/>
                    </a:lnTlToBr>
                    <a:lnBlToTr w="12700" cmpd="sng">
                      <a:noFill/>
                      <a:prstDash val="solid"/>
                    </a:lnBlToTr>
                    <a:noFill/>
                  </a:tcPr>
                </a:tc>
              </a:tr>
              <a:tr h="39600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5</a:t>
                      </a:r>
                    </a:p>
                  </a:txBody>
                  <a:tcPr marT="45709" marB="45709" anchor="ctr" horzOverflow="overflow">
                    <a:lnL w="12700" cmpd="sng">
                      <a:solidFill>
                        <a:srgbClr val="285301"/>
                      </a:solidFill>
                    </a:lnL>
                    <a:lnR w="12700" cmpd="sng">
                      <a:solidFill>
                        <a:srgbClr val="285301"/>
                      </a:solidFill>
                    </a:lnR>
                    <a:lnT w="12700" cmpd="sng">
                      <a:solidFill>
                        <a:srgbClr val="285301"/>
                      </a:solidFill>
                    </a:lnT>
                    <a:lnB w="12700" cmpd="sng">
                      <a:solidFill>
                        <a:srgbClr val="285301"/>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10</a:t>
                      </a:r>
                    </a:p>
                  </a:txBody>
                  <a:tcPr marT="45709" marB="45709" anchor="ctr" horzOverflow="overflow">
                    <a:lnL w="12700" cmpd="sng">
                      <a:solidFill>
                        <a:srgbClr val="285301"/>
                      </a:solidFill>
                    </a:lnL>
                    <a:lnR w="12700" cmpd="sng">
                      <a:solidFill>
                        <a:srgbClr val="285301"/>
                      </a:solidFill>
                    </a:lnR>
                    <a:lnT w="12700" cmpd="sng">
                      <a:solidFill>
                        <a:srgbClr val="285301"/>
                      </a:solidFill>
                    </a:lnT>
                    <a:lnB w="12700" cmpd="sng">
                      <a:solidFill>
                        <a:srgbClr val="285301"/>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11</a:t>
                      </a:r>
                    </a:p>
                  </a:txBody>
                  <a:tcPr marT="45709" marB="45709" anchor="ctr" horzOverflow="overflow">
                    <a:lnL w="12700" cmpd="sng">
                      <a:solidFill>
                        <a:srgbClr val="285301"/>
                      </a:solidFill>
                    </a:lnL>
                    <a:lnR w="12700" cmpd="sng">
                      <a:solidFill>
                        <a:srgbClr val="285301"/>
                      </a:solidFill>
                    </a:lnR>
                    <a:lnT w="12700" cmpd="sng">
                      <a:solidFill>
                        <a:srgbClr val="285301"/>
                      </a:solidFill>
                    </a:lnT>
                    <a:lnB w="12700" cmpd="sng">
                      <a:solidFill>
                        <a:srgbClr val="285301"/>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8</a:t>
                      </a:r>
                    </a:p>
                  </a:txBody>
                  <a:tcPr marT="45709" marB="45709" anchor="ctr" horzOverflow="overflow">
                    <a:lnL w="12700" cmpd="sng">
                      <a:solidFill>
                        <a:srgbClr val="285301"/>
                      </a:solidFill>
                    </a:lnL>
                    <a:lnR w="12700" cmpd="sng">
                      <a:solidFill>
                        <a:srgbClr val="285301"/>
                      </a:solidFill>
                    </a:lnR>
                    <a:lnT w="12700" cmpd="sng">
                      <a:solidFill>
                        <a:srgbClr val="285301"/>
                      </a:solidFill>
                    </a:lnT>
                    <a:lnB w="12700" cmpd="sng">
                      <a:solidFill>
                        <a:srgbClr val="285301"/>
                      </a:solidFill>
                    </a:lnB>
                    <a:lnTlToBr w="12700" cmpd="sng">
                      <a:noFill/>
                      <a:prstDash val="solid"/>
                    </a:lnTlToBr>
                    <a:lnBlToTr w="12700" cmpd="sng">
                      <a:noFill/>
                      <a:prstDash val="solid"/>
                    </a:lnBlToTr>
                    <a:noFill/>
                  </a:tcPr>
                </a:tc>
                <a:tc vMerge="1">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2000" b="0" i="0" u="none" strike="noStrike" kern="1200" cap="none" normalizeH="0" baseline="-25000" dirty="0" smtClean="0">
                        <a:ln>
                          <a:noFill/>
                        </a:ln>
                        <a:solidFill>
                          <a:schemeClr val="tx1"/>
                        </a:solidFill>
                        <a:effectLst/>
                        <a:latin typeface="Times New Roman" panose="02020603050405020304" pitchFamily="18" charset="0"/>
                        <a:ea typeface="微软雅黑"/>
                        <a:cs typeface="Times New Roman" panose="02020603050405020304" pitchFamily="18" charset="0"/>
                      </a:endParaRPr>
                    </a:p>
                  </a:txBody>
                  <a:tcPr marT="45709" marB="45709" anchor="ctr" horzOverflow="overflow"/>
                </a:tc>
                <a:tc>
                  <a:txBody>
                    <a:bodyPr/>
                    <a:lstStyle>
                      <a:lvl1pPr marL="0" algn="l" defTabSz="914286" rtl="0" eaLnBrk="1" latinLnBrk="0" hangingPunct="1">
                        <a:defRPr sz="1700" kern="1200">
                          <a:solidFill>
                            <a:schemeClr val="tx1"/>
                          </a:solidFill>
                          <a:latin typeface="微软雅黑"/>
                          <a:ea typeface="微软雅黑"/>
                        </a:defRPr>
                      </a:lvl1pPr>
                      <a:lvl2pPr marL="457143" algn="l" defTabSz="914286" rtl="0" eaLnBrk="1" latinLnBrk="0" hangingPunct="1">
                        <a:defRPr sz="1700" kern="1200">
                          <a:solidFill>
                            <a:schemeClr val="tx1"/>
                          </a:solidFill>
                          <a:latin typeface="微软雅黑"/>
                          <a:ea typeface="微软雅黑"/>
                        </a:defRPr>
                      </a:lvl2pPr>
                      <a:lvl3pPr marL="914286" algn="l" defTabSz="914286" rtl="0" eaLnBrk="1" latinLnBrk="0" hangingPunct="1">
                        <a:defRPr sz="1700" kern="1200">
                          <a:solidFill>
                            <a:schemeClr val="tx1"/>
                          </a:solidFill>
                          <a:latin typeface="微软雅黑"/>
                          <a:ea typeface="微软雅黑"/>
                        </a:defRPr>
                      </a:lvl3pPr>
                      <a:lvl4pPr marL="1371430" algn="l" defTabSz="914286" rtl="0" eaLnBrk="1" latinLnBrk="0" hangingPunct="1">
                        <a:defRPr sz="1700" kern="1200">
                          <a:solidFill>
                            <a:schemeClr val="tx1"/>
                          </a:solidFill>
                          <a:latin typeface="微软雅黑"/>
                          <a:ea typeface="微软雅黑"/>
                        </a:defRPr>
                      </a:lvl4pPr>
                      <a:lvl5pPr marL="1828573" algn="l" defTabSz="914286" rtl="0" eaLnBrk="1" latinLnBrk="0" hangingPunct="1">
                        <a:defRPr sz="1700" kern="1200">
                          <a:solidFill>
                            <a:schemeClr val="tx1"/>
                          </a:solidFill>
                          <a:latin typeface="微软雅黑"/>
                          <a:ea typeface="微软雅黑"/>
                        </a:defRPr>
                      </a:lvl5pPr>
                      <a:lvl6pPr marL="2285718" algn="l" defTabSz="914286" rtl="0" eaLnBrk="1" latinLnBrk="0" hangingPunct="1">
                        <a:defRPr sz="1700" kern="1200">
                          <a:solidFill>
                            <a:schemeClr val="tx1"/>
                          </a:solidFill>
                          <a:latin typeface="微软雅黑"/>
                          <a:ea typeface="微软雅黑"/>
                        </a:defRPr>
                      </a:lvl6pPr>
                      <a:lvl7pPr marL="2742861" algn="l" defTabSz="914286" rtl="0" eaLnBrk="1" latinLnBrk="0" hangingPunct="1">
                        <a:defRPr sz="1700" kern="1200">
                          <a:solidFill>
                            <a:schemeClr val="tx1"/>
                          </a:solidFill>
                          <a:latin typeface="微软雅黑"/>
                          <a:ea typeface="微软雅黑"/>
                        </a:defRPr>
                      </a:lvl7pPr>
                      <a:lvl8pPr marL="3200004" algn="l" defTabSz="914286" rtl="0" eaLnBrk="1" latinLnBrk="0" hangingPunct="1">
                        <a:defRPr sz="1700" kern="1200">
                          <a:solidFill>
                            <a:schemeClr val="tx1"/>
                          </a:solidFill>
                          <a:latin typeface="微软雅黑"/>
                          <a:ea typeface="微软雅黑"/>
                        </a:defRPr>
                      </a:lvl8pPr>
                      <a:lvl9pPr marL="3657149" algn="l" defTabSz="914286" rtl="0" eaLnBrk="1" latinLnBrk="0" hangingPunct="1">
                        <a:defRPr sz="1700" kern="1200">
                          <a:solidFill>
                            <a:schemeClr val="tx1"/>
                          </a:solidFill>
                          <a:latin typeface="微软雅黑"/>
                          <a:ea typeface="微软雅黑"/>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1" u="none" strike="noStrike" cap="none" normalizeH="0" baseline="0" dirty="0" smtClean="0">
                          <a:ln>
                            <a:noFill/>
                          </a:ln>
                          <a:solidFill>
                            <a:schemeClr val="tx1"/>
                          </a:solidFill>
                          <a:effectLst/>
                          <a:latin typeface="Times New Roman" panose="02020603050405020304" pitchFamily="18" charset="0"/>
                          <a:ea typeface="微软雅黑"/>
                          <a:cs typeface="Times New Roman" panose="02020603050405020304" pitchFamily="18" charset="0"/>
                        </a:rPr>
                        <a:t>d</a:t>
                      </a:r>
                      <a:r>
                        <a:rPr kumimoji="0" lang="en-US" altLang="zh-CN" sz="2000" b="0" i="0" u="none" strike="noStrike" cap="none" normalizeH="0" baseline="-25000" dirty="0" smtClean="0">
                          <a:ln>
                            <a:noFill/>
                          </a:ln>
                          <a:solidFill>
                            <a:schemeClr val="tx1"/>
                          </a:solidFill>
                          <a:effectLst/>
                          <a:latin typeface="Times New Roman" panose="02020603050405020304" pitchFamily="18" charset="0"/>
                          <a:ea typeface="微软雅黑"/>
                          <a:cs typeface="Times New Roman" panose="02020603050405020304" pitchFamily="18" charset="0"/>
                        </a:rPr>
                        <a:t>3</a:t>
                      </a:r>
                      <a:r>
                        <a:rPr kumimoji="0" lang="en-US" altLang="zh-CN" sz="2000" b="0" i="0" u="none" strike="noStrike" cap="none" normalizeH="0" baseline="0" dirty="0" smtClean="0">
                          <a:ln>
                            <a:noFill/>
                          </a:ln>
                          <a:solidFill>
                            <a:schemeClr val="tx1"/>
                          </a:solidFill>
                          <a:effectLst/>
                          <a:latin typeface="Times New Roman" panose="02020603050405020304" pitchFamily="18" charset="0"/>
                          <a:ea typeface="微软雅黑"/>
                          <a:cs typeface="Times New Roman" panose="02020603050405020304" pitchFamily="18" charset="0"/>
                        </a:rPr>
                        <a:t>+</a:t>
                      </a:r>
                      <a:r>
                        <a:rPr kumimoji="0" lang="en-US" altLang="zh-CN" sz="2000" b="0" i="1" u="none" strike="noStrike" cap="none" normalizeH="0" baseline="0" dirty="0" smtClean="0">
                          <a:ln>
                            <a:noFill/>
                          </a:ln>
                          <a:solidFill>
                            <a:schemeClr val="tx1"/>
                          </a:solidFill>
                          <a:effectLst/>
                          <a:latin typeface="Times New Roman" panose="02020603050405020304" pitchFamily="18" charset="0"/>
                          <a:ea typeface="微软雅黑"/>
                          <a:cs typeface="Times New Roman" panose="02020603050405020304" pitchFamily="18" charset="0"/>
                        </a:rPr>
                        <a:t>d</a:t>
                      </a:r>
                      <a:r>
                        <a:rPr kumimoji="0" lang="en-US" altLang="zh-CN" sz="2000" b="0" i="0" u="none" strike="noStrike" kern="1200" cap="none" normalizeH="0" baseline="-25000" dirty="0" smtClean="0">
                          <a:ln>
                            <a:noFill/>
                          </a:ln>
                          <a:solidFill>
                            <a:schemeClr val="tx1"/>
                          </a:solidFill>
                          <a:effectLst/>
                          <a:latin typeface="Times New Roman" panose="02020603050405020304" pitchFamily="18" charset="0"/>
                          <a:ea typeface="微软雅黑"/>
                          <a:cs typeface="Times New Roman" panose="02020603050405020304" pitchFamily="18" charset="0"/>
                        </a:rPr>
                        <a:t>5</a:t>
                      </a:r>
                    </a:p>
                  </a:txBody>
                  <a:tcPr marT="45709" marB="45709" anchor="ctr" horzOverflow="overflow">
                    <a:lnL w="12700" cmpd="sng">
                      <a:solidFill>
                        <a:srgbClr val="285301"/>
                      </a:solidFill>
                    </a:lnL>
                    <a:lnR w="12700" cmpd="sng">
                      <a:solidFill>
                        <a:srgbClr val="285301"/>
                      </a:solidFill>
                    </a:lnR>
                    <a:lnT w="12700" cmpd="sng">
                      <a:solidFill>
                        <a:srgbClr val="285301"/>
                      </a:solidFill>
                    </a:lnT>
                    <a:lnB w="12700" cmpd="sng">
                      <a:solidFill>
                        <a:srgbClr val="285301"/>
                      </a:solidFill>
                    </a:lnB>
                    <a:lnTlToBr w="12700" cmpd="sng">
                      <a:noFill/>
                      <a:prstDash val="solid"/>
                    </a:lnTlToBr>
                    <a:lnBlToTr w="12700" cmpd="sng">
                      <a:noFill/>
                      <a:prstDash val="solid"/>
                    </a:lnBlToTr>
                    <a:noFill/>
                  </a:tcPr>
                </a:tc>
                <a:tc>
                  <a:txBody>
                    <a:bodyPr/>
                    <a:lstStyle>
                      <a:lvl1pPr marL="0" algn="l" defTabSz="914286" rtl="0" eaLnBrk="1" latinLnBrk="0" hangingPunct="1">
                        <a:defRPr sz="1700" kern="1200">
                          <a:solidFill>
                            <a:schemeClr val="tx1"/>
                          </a:solidFill>
                          <a:latin typeface="微软雅黑"/>
                          <a:ea typeface="微软雅黑"/>
                        </a:defRPr>
                      </a:lvl1pPr>
                      <a:lvl2pPr marL="457143" algn="l" defTabSz="914286" rtl="0" eaLnBrk="1" latinLnBrk="0" hangingPunct="1">
                        <a:defRPr sz="1700" kern="1200">
                          <a:solidFill>
                            <a:schemeClr val="tx1"/>
                          </a:solidFill>
                          <a:latin typeface="微软雅黑"/>
                          <a:ea typeface="微软雅黑"/>
                        </a:defRPr>
                      </a:lvl2pPr>
                      <a:lvl3pPr marL="914286" algn="l" defTabSz="914286" rtl="0" eaLnBrk="1" latinLnBrk="0" hangingPunct="1">
                        <a:defRPr sz="1700" kern="1200">
                          <a:solidFill>
                            <a:schemeClr val="tx1"/>
                          </a:solidFill>
                          <a:latin typeface="微软雅黑"/>
                          <a:ea typeface="微软雅黑"/>
                        </a:defRPr>
                      </a:lvl3pPr>
                      <a:lvl4pPr marL="1371430" algn="l" defTabSz="914286" rtl="0" eaLnBrk="1" latinLnBrk="0" hangingPunct="1">
                        <a:defRPr sz="1700" kern="1200">
                          <a:solidFill>
                            <a:schemeClr val="tx1"/>
                          </a:solidFill>
                          <a:latin typeface="微软雅黑"/>
                          <a:ea typeface="微软雅黑"/>
                        </a:defRPr>
                      </a:lvl4pPr>
                      <a:lvl5pPr marL="1828573" algn="l" defTabSz="914286" rtl="0" eaLnBrk="1" latinLnBrk="0" hangingPunct="1">
                        <a:defRPr sz="1700" kern="1200">
                          <a:solidFill>
                            <a:schemeClr val="tx1"/>
                          </a:solidFill>
                          <a:latin typeface="微软雅黑"/>
                          <a:ea typeface="微软雅黑"/>
                        </a:defRPr>
                      </a:lvl5pPr>
                      <a:lvl6pPr marL="2285718" algn="l" defTabSz="914286" rtl="0" eaLnBrk="1" latinLnBrk="0" hangingPunct="1">
                        <a:defRPr sz="1700" kern="1200">
                          <a:solidFill>
                            <a:schemeClr val="tx1"/>
                          </a:solidFill>
                          <a:latin typeface="微软雅黑"/>
                          <a:ea typeface="微软雅黑"/>
                        </a:defRPr>
                      </a:lvl6pPr>
                      <a:lvl7pPr marL="2742861" algn="l" defTabSz="914286" rtl="0" eaLnBrk="1" latinLnBrk="0" hangingPunct="1">
                        <a:defRPr sz="1700" kern="1200">
                          <a:solidFill>
                            <a:schemeClr val="tx1"/>
                          </a:solidFill>
                          <a:latin typeface="微软雅黑"/>
                          <a:ea typeface="微软雅黑"/>
                        </a:defRPr>
                      </a:lvl7pPr>
                      <a:lvl8pPr marL="3200004" algn="l" defTabSz="914286" rtl="0" eaLnBrk="1" latinLnBrk="0" hangingPunct="1">
                        <a:defRPr sz="1700" kern="1200">
                          <a:solidFill>
                            <a:schemeClr val="tx1"/>
                          </a:solidFill>
                          <a:latin typeface="微软雅黑"/>
                          <a:ea typeface="微软雅黑"/>
                        </a:defRPr>
                      </a:lvl8pPr>
                      <a:lvl9pPr marL="3657149" algn="l" defTabSz="914286" rtl="0" eaLnBrk="1" latinLnBrk="0" hangingPunct="1">
                        <a:defRPr sz="1700" kern="1200">
                          <a:solidFill>
                            <a:schemeClr val="tx1"/>
                          </a:solidFill>
                          <a:latin typeface="微软雅黑"/>
                          <a:ea typeface="微软雅黑"/>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1" u="none" strike="noStrike" cap="none" normalizeH="0" baseline="0" dirty="0" smtClean="0">
                          <a:ln>
                            <a:noFill/>
                          </a:ln>
                          <a:solidFill>
                            <a:schemeClr val="tx1"/>
                          </a:solidFill>
                          <a:effectLst/>
                          <a:latin typeface="Times New Roman" panose="02020603050405020304" pitchFamily="18" charset="0"/>
                          <a:ea typeface="微软雅黑"/>
                          <a:cs typeface="Times New Roman" panose="02020603050405020304" pitchFamily="18" charset="0"/>
                        </a:rPr>
                        <a:t>d</a:t>
                      </a:r>
                      <a:r>
                        <a:rPr kumimoji="0" lang="en-US" altLang="zh-CN" sz="2000" b="0" i="0" u="none" strike="noStrike" cap="none" normalizeH="0" baseline="-25000" dirty="0" smtClean="0">
                          <a:ln>
                            <a:noFill/>
                          </a:ln>
                          <a:solidFill>
                            <a:schemeClr val="tx1"/>
                          </a:solidFill>
                          <a:effectLst/>
                          <a:latin typeface="Times New Roman" panose="02020603050405020304" pitchFamily="18" charset="0"/>
                          <a:ea typeface="微软雅黑"/>
                          <a:cs typeface="Times New Roman" panose="02020603050405020304" pitchFamily="18" charset="0"/>
                        </a:rPr>
                        <a:t>4</a:t>
                      </a:r>
                      <a:r>
                        <a:rPr kumimoji="0" lang="en-US" altLang="zh-CN" sz="2000" b="0" i="0" u="none" strike="noStrike" cap="none" normalizeH="0" baseline="0" dirty="0" smtClean="0">
                          <a:ln>
                            <a:noFill/>
                          </a:ln>
                          <a:solidFill>
                            <a:schemeClr val="tx1"/>
                          </a:solidFill>
                          <a:effectLst/>
                          <a:latin typeface="Times New Roman" panose="02020603050405020304" pitchFamily="18" charset="0"/>
                          <a:ea typeface="微软雅黑"/>
                          <a:cs typeface="Times New Roman" panose="02020603050405020304" pitchFamily="18" charset="0"/>
                        </a:rPr>
                        <a:t>+</a:t>
                      </a:r>
                      <a:r>
                        <a:rPr kumimoji="0" lang="en-US" altLang="zh-CN" sz="2000" b="0" i="1" u="none" strike="noStrike" cap="none" normalizeH="0" baseline="0" dirty="0" smtClean="0">
                          <a:ln>
                            <a:noFill/>
                          </a:ln>
                          <a:solidFill>
                            <a:schemeClr val="tx1"/>
                          </a:solidFill>
                          <a:effectLst/>
                          <a:latin typeface="Times New Roman" panose="02020603050405020304" pitchFamily="18" charset="0"/>
                          <a:ea typeface="微软雅黑"/>
                          <a:cs typeface="Times New Roman" panose="02020603050405020304" pitchFamily="18" charset="0"/>
                        </a:rPr>
                        <a:t>d</a:t>
                      </a:r>
                      <a:r>
                        <a:rPr kumimoji="0" lang="en-US" altLang="zh-CN" sz="2000" b="0" i="0" u="none" strike="noStrike" kern="1200" cap="none" normalizeH="0" baseline="-25000" dirty="0" smtClean="0">
                          <a:ln>
                            <a:noFill/>
                          </a:ln>
                          <a:solidFill>
                            <a:schemeClr val="tx1"/>
                          </a:solidFill>
                          <a:effectLst/>
                          <a:latin typeface="Times New Roman" panose="02020603050405020304" pitchFamily="18" charset="0"/>
                          <a:ea typeface="微软雅黑"/>
                          <a:cs typeface="Times New Roman" panose="02020603050405020304" pitchFamily="18" charset="0"/>
                        </a:rPr>
                        <a:t>7</a:t>
                      </a:r>
                    </a:p>
                  </a:txBody>
                  <a:tcPr marT="45709" marB="45709" anchor="ctr" horzOverflow="overflow">
                    <a:lnL w="12700" cmpd="sng">
                      <a:solidFill>
                        <a:srgbClr val="285301"/>
                      </a:solidFill>
                    </a:lnL>
                    <a:lnR w="12700" cmpd="sng">
                      <a:solidFill>
                        <a:srgbClr val="285301"/>
                      </a:solidFill>
                    </a:lnR>
                    <a:lnT w="12700" cmpd="sng">
                      <a:solidFill>
                        <a:srgbClr val="285301"/>
                      </a:solidFill>
                    </a:lnT>
                    <a:lnB w="12700" cmpd="sng">
                      <a:solidFill>
                        <a:srgbClr val="285301"/>
                      </a:solidFill>
                    </a:lnB>
                    <a:lnTlToBr w="12700" cmpd="sng">
                      <a:noFill/>
                      <a:prstDash val="solid"/>
                    </a:lnTlToBr>
                    <a:lnBlToTr w="12700" cmpd="sng">
                      <a:noFill/>
                      <a:prstDash val="solid"/>
                    </a:lnBlToTr>
                    <a:noFill/>
                  </a:tcPr>
                </a:tc>
                <a:tc>
                  <a:txBody>
                    <a:bodyPr/>
                    <a:lstStyle>
                      <a:lvl1pPr marL="0" algn="l" defTabSz="914286" rtl="0" eaLnBrk="1" latinLnBrk="0" hangingPunct="1">
                        <a:defRPr sz="1700" kern="1200">
                          <a:solidFill>
                            <a:schemeClr val="tx1"/>
                          </a:solidFill>
                          <a:latin typeface="微软雅黑"/>
                          <a:ea typeface="微软雅黑"/>
                        </a:defRPr>
                      </a:lvl1pPr>
                      <a:lvl2pPr marL="457143" algn="l" defTabSz="914286" rtl="0" eaLnBrk="1" latinLnBrk="0" hangingPunct="1">
                        <a:defRPr sz="1700" kern="1200">
                          <a:solidFill>
                            <a:schemeClr val="tx1"/>
                          </a:solidFill>
                          <a:latin typeface="微软雅黑"/>
                          <a:ea typeface="微软雅黑"/>
                        </a:defRPr>
                      </a:lvl2pPr>
                      <a:lvl3pPr marL="914286" algn="l" defTabSz="914286" rtl="0" eaLnBrk="1" latinLnBrk="0" hangingPunct="1">
                        <a:defRPr sz="1700" kern="1200">
                          <a:solidFill>
                            <a:schemeClr val="tx1"/>
                          </a:solidFill>
                          <a:latin typeface="微软雅黑"/>
                          <a:ea typeface="微软雅黑"/>
                        </a:defRPr>
                      </a:lvl3pPr>
                      <a:lvl4pPr marL="1371430" algn="l" defTabSz="914286" rtl="0" eaLnBrk="1" latinLnBrk="0" hangingPunct="1">
                        <a:defRPr sz="1700" kern="1200">
                          <a:solidFill>
                            <a:schemeClr val="tx1"/>
                          </a:solidFill>
                          <a:latin typeface="微软雅黑"/>
                          <a:ea typeface="微软雅黑"/>
                        </a:defRPr>
                      </a:lvl4pPr>
                      <a:lvl5pPr marL="1828573" algn="l" defTabSz="914286" rtl="0" eaLnBrk="1" latinLnBrk="0" hangingPunct="1">
                        <a:defRPr sz="1700" kern="1200">
                          <a:solidFill>
                            <a:schemeClr val="tx1"/>
                          </a:solidFill>
                          <a:latin typeface="微软雅黑"/>
                          <a:ea typeface="微软雅黑"/>
                        </a:defRPr>
                      </a:lvl5pPr>
                      <a:lvl6pPr marL="2285718" algn="l" defTabSz="914286" rtl="0" eaLnBrk="1" latinLnBrk="0" hangingPunct="1">
                        <a:defRPr sz="1700" kern="1200">
                          <a:solidFill>
                            <a:schemeClr val="tx1"/>
                          </a:solidFill>
                          <a:latin typeface="微软雅黑"/>
                          <a:ea typeface="微软雅黑"/>
                        </a:defRPr>
                      </a:lvl6pPr>
                      <a:lvl7pPr marL="2742861" algn="l" defTabSz="914286" rtl="0" eaLnBrk="1" latinLnBrk="0" hangingPunct="1">
                        <a:defRPr sz="1700" kern="1200">
                          <a:solidFill>
                            <a:schemeClr val="tx1"/>
                          </a:solidFill>
                          <a:latin typeface="微软雅黑"/>
                          <a:ea typeface="微软雅黑"/>
                        </a:defRPr>
                      </a:lvl7pPr>
                      <a:lvl8pPr marL="3200004" algn="l" defTabSz="914286" rtl="0" eaLnBrk="1" latinLnBrk="0" hangingPunct="1">
                        <a:defRPr sz="1700" kern="1200">
                          <a:solidFill>
                            <a:schemeClr val="tx1"/>
                          </a:solidFill>
                          <a:latin typeface="微软雅黑"/>
                          <a:ea typeface="微软雅黑"/>
                        </a:defRPr>
                      </a:lvl8pPr>
                      <a:lvl9pPr marL="3657149" algn="l" defTabSz="914286" rtl="0" eaLnBrk="1" latinLnBrk="0" hangingPunct="1">
                        <a:defRPr sz="1700" kern="1200">
                          <a:solidFill>
                            <a:schemeClr val="tx1"/>
                          </a:solidFill>
                          <a:latin typeface="微软雅黑"/>
                          <a:ea typeface="微软雅黑"/>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1" u="none" strike="noStrike" cap="none" normalizeH="0" baseline="0" dirty="0" smtClean="0">
                          <a:ln>
                            <a:noFill/>
                          </a:ln>
                          <a:solidFill>
                            <a:schemeClr val="tx1"/>
                          </a:solidFill>
                          <a:effectLst/>
                          <a:latin typeface="Times New Roman" panose="02020603050405020304" pitchFamily="18" charset="0"/>
                          <a:ea typeface="微软雅黑"/>
                          <a:cs typeface="Times New Roman" panose="02020603050405020304" pitchFamily="18" charset="0"/>
                        </a:rPr>
                        <a:t>d</a:t>
                      </a:r>
                      <a:r>
                        <a:rPr kumimoji="0" lang="en-US" altLang="zh-CN" sz="2000" b="0" i="0" u="none" strike="noStrike" cap="none" normalizeH="0" baseline="-25000" dirty="0" smtClean="0">
                          <a:ln>
                            <a:noFill/>
                          </a:ln>
                          <a:solidFill>
                            <a:schemeClr val="tx1"/>
                          </a:solidFill>
                          <a:effectLst/>
                          <a:latin typeface="Times New Roman" panose="02020603050405020304" pitchFamily="18" charset="0"/>
                          <a:ea typeface="微软雅黑"/>
                          <a:cs typeface="Times New Roman" panose="02020603050405020304" pitchFamily="18" charset="0"/>
                        </a:rPr>
                        <a:t>1</a:t>
                      </a:r>
                      <a:r>
                        <a:rPr kumimoji="0" lang="en-US" altLang="zh-CN" sz="2000" b="0" i="0" u="none" strike="noStrike" cap="none" normalizeH="0" baseline="0" dirty="0" smtClean="0">
                          <a:ln>
                            <a:noFill/>
                          </a:ln>
                          <a:solidFill>
                            <a:schemeClr val="tx1"/>
                          </a:solidFill>
                          <a:effectLst/>
                          <a:latin typeface="Times New Roman" panose="02020603050405020304" pitchFamily="18" charset="0"/>
                          <a:ea typeface="微软雅黑"/>
                          <a:cs typeface="Times New Roman" panose="02020603050405020304" pitchFamily="18" charset="0"/>
                        </a:rPr>
                        <a:t>+</a:t>
                      </a:r>
                      <a:r>
                        <a:rPr kumimoji="0" lang="en-US" altLang="zh-CN" sz="2000" b="0" i="1" u="none" strike="noStrike" cap="none" normalizeH="0" baseline="0" dirty="0" smtClean="0">
                          <a:ln>
                            <a:noFill/>
                          </a:ln>
                          <a:solidFill>
                            <a:schemeClr val="tx1"/>
                          </a:solidFill>
                          <a:effectLst/>
                          <a:latin typeface="Times New Roman" panose="02020603050405020304" pitchFamily="18" charset="0"/>
                          <a:ea typeface="微软雅黑"/>
                          <a:cs typeface="Times New Roman" panose="02020603050405020304" pitchFamily="18" charset="0"/>
                        </a:rPr>
                        <a:t>d</a:t>
                      </a:r>
                      <a:r>
                        <a:rPr kumimoji="0" lang="en-US" altLang="zh-CN" sz="2000" b="0" i="0" u="none" strike="noStrike" kern="1200" cap="none" normalizeH="0" baseline="-25000" dirty="0" smtClean="0">
                          <a:ln>
                            <a:noFill/>
                          </a:ln>
                          <a:solidFill>
                            <a:schemeClr val="tx1"/>
                          </a:solidFill>
                          <a:effectLst/>
                          <a:latin typeface="Times New Roman" panose="02020603050405020304" pitchFamily="18" charset="0"/>
                          <a:ea typeface="微软雅黑"/>
                          <a:cs typeface="Times New Roman" panose="02020603050405020304" pitchFamily="18" charset="0"/>
                        </a:rPr>
                        <a:t>6</a:t>
                      </a:r>
                    </a:p>
                  </a:txBody>
                  <a:tcPr marT="45709" marB="45709" anchor="ctr" horzOverflow="overflow">
                    <a:lnL w="12700" cmpd="sng">
                      <a:solidFill>
                        <a:srgbClr val="285301"/>
                      </a:solidFill>
                    </a:lnL>
                    <a:lnR w="12700" cmpd="sng">
                      <a:solidFill>
                        <a:srgbClr val="285301"/>
                      </a:solidFill>
                    </a:lnR>
                    <a:lnT w="12700" cmpd="sng">
                      <a:solidFill>
                        <a:srgbClr val="285301"/>
                      </a:solidFill>
                    </a:lnT>
                    <a:lnB w="12700" cmpd="sng">
                      <a:solidFill>
                        <a:srgbClr val="285301"/>
                      </a:solidFill>
                    </a:lnB>
                    <a:lnTlToBr w="12700" cmpd="sng">
                      <a:noFill/>
                      <a:prstDash val="solid"/>
                    </a:lnTlToBr>
                    <a:lnBlToTr w="12700" cmpd="sng">
                      <a:noFill/>
                      <a:prstDash val="solid"/>
                    </a:lnBlToTr>
                    <a:noFill/>
                  </a:tcPr>
                </a:tc>
                <a:tc>
                  <a:txBody>
                    <a:bodyPr/>
                    <a:lstStyle>
                      <a:lvl1pPr marL="0" algn="l" defTabSz="914286" rtl="0" eaLnBrk="1" latinLnBrk="0" hangingPunct="1">
                        <a:defRPr sz="1700" kern="1200">
                          <a:solidFill>
                            <a:schemeClr val="tx1"/>
                          </a:solidFill>
                          <a:latin typeface="微软雅黑"/>
                          <a:ea typeface="微软雅黑"/>
                        </a:defRPr>
                      </a:lvl1pPr>
                      <a:lvl2pPr marL="457143" algn="l" defTabSz="914286" rtl="0" eaLnBrk="1" latinLnBrk="0" hangingPunct="1">
                        <a:defRPr sz="1700" kern="1200">
                          <a:solidFill>
                            <a:schemeClr val="tx1"/>
                          </a:solidFill>
                          <a:latin typeface="微软雅黑"/>
                          <a:ea typeface="微软雅黑"/>
                        </a:defRPr>
                      </a:lvl2pPr>
                      <a:lvl3pPr marL="914286" algn="l" defTabSz="914286" rtl="0" eaLnBrk="1" latinLnBrk="0" hangingPunct="1">
                        <a:defRPr sz="1700" kern="1200">
                          <a:solidFill>
                            <a:schemeClr val="tx1"/>
                          </a:solidFill>
                          <a:latin typeface="微软雅黑"/>
                          <a:ea typeface="微软雅黑"/>
                        </a:defRPr>
                      </a:lvl3pPr>
                      <a:lvl4pPr marL="1371430" algn="l" defTabSz="914286" rtl="0" eaLnBrk="1" latinLnBrk="0" hangingPunct="1">
                        <a:defRPr sz="1700" kern="1200">
                          <a:solidFill>
                            <a:schemeClr val="tx1"/>
                          </a:solidFill>
                          <a:latin typeface="微软雅黑"/>
                          <a:ea typeface="微软雅黑"/>
                        </a:defRPr>
                      </a:lvl4pPr>
                      <a:lvl5pPr marL="1828573" algn="l" defTabSz="914286" rtl="0" eaLnBrk="1" latinLnBrk="0" hangingPunct="1">
                        <a:defRPr sz="1700" kern="1200">
                          <a:solidFill>
                            <a:schemeClr val="tx1"/>
                          </a:solidFill>
                          <a:latin typeface="微软雅黑"/>
                          <a:ea typeface="微软雅黑"/>
                        </a:defRPr>
                      </a:lvl5pPr>
                      <a:lvl6pPr marL="2285718" algn="l" defTabSz="914286" rtl="0" eaLnBrk="1" latinLnBrk="0" hangingPunct="1">
                        <a:defRPr sz="1700" kern="1200">
                          <a:solidFill>
                            <a:schemeClr val="tx1"/>
                          </a:solidFill>
                          <a:latin typeface="微软雅黑"/>
                          <a:ea typeface="微软雅黑"/>
                        </a:defRPr>
                      </a:lvl6pPr>
                      <a:lvl7pPr marL="2742861" algn="l" defTabSz="914286" rtl="0" eaLnBrk="1" latinLnBrk="0" hangingPunct="1">
                        <a:defRPr sz="1700" kern="1200">
                          <a:solidFill>
                            <a:schemeClr val="tx1"/>
                          </a:solidFill>
                          <a:latin typeface="微软雅黑"/>
                          <a:ea typeface="微软雅黑"/>
                        </a:defRPr>
                      </a:lvl7pPr>
                      <a:lvl8pPr marL="3200004" algn="l" defTabSz="914286" rtl="0" eaLnBrk="1" latinLnBrk="0" hangingPunct="1">
                        <a:defRPr sz="1700" kern="1200">
                          <a:solidFill>
                            <a:schemeClr val="tx1"/>
                          </a:solidFill>
                          <a:latin typeface="微软雅黑"/>
                          <a:ea typeface="微软雅黑"/>
                        </a:defRPr>
                      </a:lvl8pPr>
                      <a:lvl9pPr marL="3657149" algn="l" defTabSz="914286" rtl="0" eaLnBrk="1" latinLnBrk="0" hangingPunct="1">
                        <a:defRPr sz="1700" kern="1200">
                          <a:solidFill>
                            <a:schemeClr val="tx1"/>
                          </a:solidFill>
                          <a:latin typeface="微软雅黑"/>
                          <a:ea typeface="微软雅黑"/>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1" u="none" strike="noStrike" cap="none" normalizeH="0" baseline="0" dirty="0" smtClean="0">
                          <a:ln>
                            <a:noFill/>
                          </a:ln>
                          <a:solidFill>
                            <a:schemeClr val="tx1"/>
                          </a:solidFill>
                          <a:effectLst/>
                          <a:latin typeface="Times New Roman" panose="02020603050405020304" pitchFamily="18" charset="0"/>
                          <a:ea typeface="微软雅黑"/>
                          <a:cs typeface="Times New Roman" panose="02020603050405020304" pitchFamily="18" charset="0"/>
                        </a:rPr>
                        <a:t>d</a:t>
                      </a:r>
                      <a:r>
                        <a:rPr kumimoji="0" lang="en-US" altLang="zh-CN" sz="2000" b="0" i="0" u="none" strike="noStrike" kern="1200" cap="none" normalizeH="0" baseline="-25000" dirty="0" smtClean="0">
                          <a:ln>
                            <a:noFill/>
                          </a:ln>
                          <a:solidFill>
                            <a:schemeClr val="tx1"/>
                          </a:solidFill>
                          <a:effectLst/>
                          <a:latin typeface="Times New Roman" panose="02020603050405020304" pitchFamily="18" charset="0"/>
                          <a:ea typeface="微软雅黑"/>
                          <a:cs typeface="Times New Roman" panose="02020603050405020304" pitchFamily="18" charset="0"/>
                        </a:rPr>
                        <a:t>2</a:t>
                      </a:r>
                    </a:p>
                  </a:txBody>
                  <a:tcPr marT="45709" marB="45709" anchor="ctr" horzOverflow="overflow">
                    <a:lnL w="12700" cmpd="sng">
                      <a:solidFill>
                        <a:srgbClr val="285301"/>
                      </a:solidFill>
                    </a:lnL>
                    <a:lnR w="12700" cmpd="sng">
                      <a:solidFill>
                        <a:srgbClr val="285301"/>
                      </a:solidFill>
                    </a:lnR>
                    <a:lnT w="12700" cmpd="sng">
                      <a:solidFill>
                        <a:srgbClr val="285301"/>
                      </a:solidFill>
                    </a:lnT>
                    <a:lnB w="12700" cmpd="sng">
                      <a:solidFill>
                        <a:srgbClr val="285301"/>
                      </a:solidFill>
                    </a:lnB>
                    <a:lnTlToBr w="12700" cmpd="sng">
                      <a:noFill/>
                      <a:prstDash val="solid"/>
                    </a:lnTlToBr>
                    <a:lnBlToTr w="12700" cmpd="sng">
                      <a:noFill/>
                      <a:prstDash val="solid"/>
                    </a:lnBlToTr>
                    <a:noFill/>
                  </a:tcPr>
                </a:tc>
              </a:tr>
              <a:tr h="39600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9</a:t>
                      </a:r>
                    </a:p>
                  </a:txBody>
                  <a:tcPr marT="45709" marB="45709" anchor="ctr" horzOverflow="overflow">
                    <a:lnL w="12700" cmpd="sng">
                      <a:solidFill>
                        <a:srgbClr val="285301"/>
                      </a:solidFill>
                    </a:lnL>
                    <a:lnR w="12700" cmpd="sng">
                      <a:solidFill>
                        <a:srgbClr val="285301"/>
                      </a:solidFill>
                    </a:lnR>
                    <a:lnT w="12700" cmpd="sng">
                      <a:solidFill>
                        <a:srgbClr val="285301"/>
                      </a:solidFill>
                    </a:lnT>
                    <a:lnB w="12700" cmpd="sng">
                      <a:solidFill>
                        <a:srgbClr val="285301"/>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6</a:t>
                      </a:r>
                    </a:p>
                  </a:txBody>
                  <a:tcPr marT="45709" marB="45709" anchor="ctr" horzOverflow="overflow">
                    <a:lnL w="12700" cmpd="sng">
                      <a:solidFill>
                        <a:srgbClr val="285301"/>
                      </a:solidFill>
                    </a:lnL>
                    <a:lnR w="12700" cmpd="sng">
                      <a:solidFill>
                        <a:srgbClr val="285301"/>
                      </a:solidFill>
                    </a:lnR>
                    <a:lnT w="12700" cmpd="sng">
                      <a:solidFill>
                        <a:srgbClr val="285301"/>
                      </a:solidFill>
                    </a:lnT>
                    <a:lnB w="12700" cmpd="sng">
                      <a:solidFill>
                        <a:srgbClr val="285301"/>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7</a:t>
                      </a:r>
                    </a:p>
                  </a:txBody>
                  <a:tcPr marT="45709" marB="45709" anchor="ctr" horzOverflow="overflow">
                    <a:lnL w="12700" cmpd="sng">
                      <a:solidFill>
                        <a:srgbClr val="285301"/>
                      </a:solidFill>
                    </a:lnL>
                    <a:lnR w="12700" cmpd="sng">
                      <a:solidFill>
                        <a:srgbClr val="285301"/>
                      </a:solidFill>
                    </a:lnR>
                    <a:lnT w="12700" cmpd="sng">
                      <a:solidFill>
                        <a:srgbClr val="285301"/>
                      </a:solidFill>
                    </a:lnT>
                    <a:lnB w="12700" cmpd="sng">
                      <a:solidFill>
                        <a:srgbClr val="285301"/>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12</a:t>
                      </a:r>
                    </a:p>
                  </a:txBody>
                  <a:tcPr marT="45709" marB="45709" anchor="ctr" horzOverflow="overflow">
                    <a:lnL w="12700" cmpd="sng">
                      <a:solidFill>
                        <a:srgbClr val="285301"/>
                      </a:solidFill>
                    </a:lnL>
                    <a:lnR w="12700" cmpd="sng">
                      <a:solidFill>
                        <a:srgbClr val="285301"/>
                      </a:solidFill>
                    </a:lnR>
                    <a:lnT w="12700" cmpd="sng">
                      <a:solidFill>
                        <a:srgbClr val="285301"/>
                      </a:solidFill>
                    </a:lnT>
                    <a:lnB w="12700" cmpd="sng">
                      <a:solidFill>
                        <a:srgbClr val="285301"/>
                      </a:solidFill>
                    </a:lnB>
                    <a:lnTlToBr w="12700" cmpd="sng">
                      <a:noFill/>
                      <a:prstDash val="solid"/>
                    </a:lnTlToBr>
                    <a:lnBlToTr w="12700" cmpd="sng">
                      <a:noFill/>
                      <a:prstDash val="solid"/>
                    </a:lnBlToTr>
                    <a:noFill/>
                  </a:tcPr>
                </a:tc>
                <a:tc vMerge="1">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2000" b="0" i="0" u="none" strike="noStrike" kern="1200" cap="none" normalizeH="0" baseline="-25000" dirty="0" smtClean="0">
                        <a:ln>
                          <a:noFill/>
                        </a:ln>
                        <a:solidFill>
                          <a:schemeClr val="tx1"/>
                        </a:solidFill>
                        <a:effectLst/>
                        <a:latin typeface="Times New Roman" panose="02020603050405020304" pitchFamily="18" charset="0"/>
                        <a:ea typeface="微软雅黑"/>
                        <a:cs typeface="Times New Roman" panose="02020603050405020304" pitchFamily="18" charset="0"/>
                      </a:endParaRPr>
                    </a:p>
                  </a:txBody>
                  <a:tcPr marT="45709" marB="45709" anchor="ctr" horzOverflow="overflow"/>
                </a:tc>
                <a:tc>
                  <a:txBody>
                    <a:bodyPr/>
                    <a:lstStyle>
                      <a:lvl1pPr marL="0" algn="l" defTabSz="914286" rtl="0" eaLnBrk="1" latinLnBrk="0" hangingPunct="1">
                        <a:defRPr sz="1700" kern="1200">
                          <a:solidFill>
                            <a:schemeClr val="tx1"/>
                          </a:solidFill>
                          <a:latin typeface="微软雅黑"/>
                          <a:ea typeface="微软雅黑"/>
                        </a:defRPr>
                      </a:lvl1pPr>
                      <a:lvl2pPr marL="457143" algn="l" defTabSz="914286" rtl="0" eaLnBrk="1" latinLnBrk="0" hangingPunct="1">
                        <a:defRPr sz="1700" kern="1200">
                          <a:solidFill>
                            <a:schemeClr val="tx1"/>
                          </a:solidFill>
                          <a:latin typeface="微软雅黑"/>
                          <a:ea typeface="微软雅黑"/>
                        </a:defRPr>
                      </a:lvl2pPr>
                      <a:lvl3pPr marL="914286" algn="l" defTabSz="914286" rtl="0" eaLnBrk="1" latinLnBrk="0" hangingPunct="1">
                        <a:defRPr sz="1700" kern="1200">
                          <a:solidFill>
                            <a:schemeClr val="tx1"/>
                          </a:solidFill>
                          <a:latin typeface="微软雅黑"/>
                          <a:ea typeface="微软雅黑"/>
                        </a:defRPr>
                      </a:lvl3pPr>
                      <a:lvl4pPr marL="1371430" algn="l" defTabSz="914286" rtl="0" eaLnBrk="1" latinLnBrk="0" hangingPunct="1">
                        <a:defRPr sz="1700" kern="1200">
                          <a:solidFill>
                            <a:schemeClr val="tx1"/>
                          </a:solidFill>
                          <a:latin typeface="微软雅黑"/>
                          <a:ea typeface="微软雅黑"/>
                        </a:defRPr>
                      </a:lvl4pPr>
                      <a:lvl5pPr marL="1828573" algn="l" defTabSz="914286" rtl="0" eaLnBrk="1" latinLnBrk="0" hangingPunct="1">
                        <a:defRPr sz="1700" kern="1200">
                          <a:solidFill>
                            <a:schemeClr val="tx1"/>
                          </a:solidFill>
                          <a:latin typeface="微软雅黑"/>
                          <a:ea typeface="微软雅黑"/>
                        </a:defRPr>
                      </a:lvl5pPr>
                      <a:lvl6pPr marL="2285718" algn="l" defTabSz="914286" rtl="0" eaLnBrk="1" latinLnBrk="0" hangingPunct="1">
                        <a:defRPr sz="1700" kern="1200">
                          <a:solidFill>
                            <a:schemeClr val="tx1"/>
                          </a:solidFill>
                          <a:latin typeface="微软雅黑"/>
                          <a:ea typeface="微软雅黑"/>
                        </a:defRPr>
                      </a:lvl6pPr>
                      <a:lvl7pPr marL="2742861" algn="l" defTabSz="914286" rtl="0" eaLnBrk="1" latinLnBrk="0" hangingPunct="1">
                        <a:defRPr sz="1700" kern="1200">
                          <a:solidFill>
                            <a:schemeClr val="tx1"/>
                          </a:solidFill>
                          <a:latin typeface="微软雅黑"/>
                          <a:ea typeface="微软雅黑"/>
                        </a:defRPr>
                      </a:lvl7pPr>
                      <a:lvl8pPr marL="3200004" algn="l" defTabSz="914286" rtl="0" eaLnBrk="1" latinLnBrk="0" hangingPunct="1">
                        <a:defRPr sz="1700" kern="1200">
                          <a:solidFill>
                            <a:schemeClr val="tx1"/>
                          </a:solidFill>
                          <a:latin typeface="微软雅黑"/>
                          <a:ea typeface="微软雅黑"/>
                        </a:defRPr>
                      </a:lvl8pPr>
                      <a:lvl9pPr marL="3657149" algn="l" defTabSz="914286" rtl="0" eaLnBrk="1" latinLnBrk="0" hangingPunct="1">
                        <a:defRPr sz="1700" kern="1200">
                          <a:solidFill>
                            <a:schemeClr val="tx1"/>
                          </a:solidFill>
                          <a:latin typeface="微软雅黑"/>
                          <a:ea typeface="微软雅黑"/>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1" u="none" strike="noStrike" cap="none" normalizeH="0" baseline="0" dirty="0" smtClean="0">
                          <a:ln>
                            <a:noFill/>
                          </a:ln>
                          <a:solidFill>
                            <a:schemeClr val="tx1"/>
                          </a:solidFill>
                          <a:effectLst/>
                          <a:latin typeface="Times New Roman" panose="02020603050405020304" pitchFamily="18" charset="0"/>
                          <a:ea typeface="微软雅黑"/>
                          <a:cs typeface="Times New Roman" panose="02020603050405020304" pitchFamily="18" charset="0"/>
                        </a:rPr>
                        <a:t>d</a:t>
                      </a:r>
                      <a:r>
                        <a:rPr kumimoji="0" lang="en-US" altLang="zh-CN" sz="2000" b="0" i="0" u="none" strike="noStrike" cap="none" normalizeH="0" baseline="-25000" dirty="0" smtClean="0">
                          <a:ln>
                            <a:noFill/>
                          </a:ln>
                          <a:solidFill>
                            <a:schemeClr val="tx1"/>
                          </a:solidFill>
                          <a:effectLst/>
                          <a:latin typeface="Times New Roman" panose="02020603050405020304" pitchFamily="18" charset="0"/>
                          <a:ea typeface="微软雅黑"/>
                          <a:cs typeface="Times New Roman" panose="02020603050405020304" pitchFamily="18" charset="0"/>
                        </a:rPr>
                        <a:t>4</a:t>
                      </a:r>
                      <a:r>
                        <a:rPr kumimoji="0" lang="en-US" altLang="zh-CN" sz="2000" b="0" i="0" u="none" strike="noStrike" cap="none" normalizeH="0" baseline="0" dirty="0" smtClean="0">
                          <a:ln>
                            <a:noFill/>
                          </a:ln>
                          <a:solidFill>
                            <a:schemeClr val="tx1"/>
                          </a:solidFill>
                          <a:effectLst/>
                          <a:latin typeface="Times New Roman" panose="02020603050405020304" pitchFamily="18" charset="0"/>
                          <a:ea typeface="微软雅黑"/>
                          <a:cs typeface="Times New Roman" panose="02020603050405020304" pitchFamily="18" charset="0"/>
                        </a:rPr>
                        <a:t>+</a:t>
                      </a:r>
                      <a:r>
                        <a:rPr kumimoji="0" lang="en-US" altLang="zh-CN" sz="2000" b="0" i="1" u="none" strike="noStrike" cap="none" normalizeH="0" baseline="0" dirty="0" smtClean="0">
                          <a:ln>
                            <a:noFill/>
                          </a:ln>
                          <a:solidFill>
                            <a:schemeClr val="tx1"/>
                          </a:solidFill>
                          <a:effectLst/>
                          <a:latin typeface="Times New Roman" panose="02020603050405020304" pitchFamily="18" charset="0"/>
                          <a:ea typeface="微软雅黑"/>
                          <a:cs typeface="Times New Roman" panose="02020603050405020304" pitchFamily="18" charset="0"/>
                        </a:rPr>
                        <a:t>d</a:t>
                      </a:r>
                      <a:r>
                        <a:rPr kumimoji="0" lang="en-US" altLang="zh-CN" sz="2000" b="0" i="0" u="none" strike="noStrike" kern="1200" cap="none" normalizeH="0" baseline="-25000" dirty="0" smtClean="0">
                          <a:ln>
                            <a:noFill/>
                          </a:ln>
                          <a:solidFill>
                            <a:schemeClr val="tx1"/>
                          </a:solidFill>
                          <a:effectLst/>
                          <a:latin typeface="Times New Roman" panose="02020603050405020304" pitchFamily="18" charset="0"/>
                          <a:ea typeface="微软雅黑"/>
                          <a:cs typeface="Times New Roman" panose="02020603050405020304" pitchFamily="18" charset="0"/>
                        </a:rPr>
                        <a:t>6</a:t>
                      </a:r>
                    </a:p>
                  </a:txBody>
                  <a:tcPr marT="45709" marB="45709" anchor="ctr" horzOverflow="overflow">
                    <a:lnL w="12700" cmpd="sng">
                      <a:solidFill>
                        <a:srgbClr val="285301"/>
                      </a:solidFill>
                    </a:lnL>
                    <a:lnR w="12700" cmpd="sng">
                      <a:solidFill>
                        <a:srgbClr val="285301"/>
                      </a:solidFill>
                    </a:lnR>
                    <a:lnT w="12700" cmpd="sng">
                      <a:solidFill>
                        <a:srgbClr val="285301"/>
                      </a:solidFill>
                    </a:lnT>
                    <a:lnB w="12700" cmpd="sng">
                      <a:solidFill>
                        <a:srgbClr val="285301"/>
                      </a:solidFill>
                    </a:lnB>
                    <a:lnTlToBr w="12700" cmpd="sng">
                      <a:noFill/>
                      <a:prstDash val="solid"/>
                    </a:lnTlToBr>
                    <a:lnBlToTr w="12700" cmpd="sng">
                      <a:noFill/>
                      <a:prstDash val="solid"/>
                    </a:lnBlToTr>
                    <a:noFill/>
                  </a:tcPr>
                </a:tc>
                <a:tc>
                  <a:txBody>
                    <a:bodyPr/>
                    <a:lstStyle>
                      <a:lvl1pPr marL="0" algn="l" defTabSz="914286" rtl="0" eaLnBrk="1" latinLnBrk="0" hangingPunct="1">
                        <a:defRPr sz="1700" kern="1200">
                          <a:solidFill>
                            <a:schemeClr val="tx1"/>
                          </a:solidFill>
                          <a:latin typeface="微软雅黑"/>
                          <a:ea typeface="微软雅黑"/>
                        </a:defRPr>
                      </a:lvl1pPr>
                      <a:lvl2pPr marL="457143" algn="l" defTabSz="914286" rtl="0" eaLnBrk="1" latinLnBrk="0" hangingPunct="1">
                        <a:defRPr sz="1700" kern="1200">
                          <a:solidFill>
                            <a:schemeClr val="tx1"/>
                          </a:solidFill>
                          <a:latin typeface="微软雅黑"/>
                          <a:ea typeface="微软雅黑"/>
                        </a:defRPr>
                      </a:lvl2pPr>
                      <a:lvl3pPr marL="914286" algn="l" defTabSz="914286" rtl="0" eaLnBrk="1" latinLnBrk="0" hangingPunct="1">
                        <a:defRPr sz="1700" kern="1200">
                          <a:solidFill>
                            <a:schemeClr val="tx1"/>
                          </a:solidFill>
                          <a:latin typeface="微软雅黑"/>
                          <a:ea typeface="微软雅黑"/>
                        </a:defRPr>
                      </a:lvl3pPr>
                      <a:lvl4pPr marL="1371430" algn="l" defTabSz="914286" rtl="0" eaLnBrk="1" latinLnBrk="0" hangingPunct="1">
                        <a:defRPr sz="1700" kern="1200">
                          <a:solidFill>
                            <a:schemeClr val="tx1"/>
                          </a:solidFill>
                          <a:latin typeface="微软雅黑"/>
                          <a:ea typeface="微软雅黑"/>
                        </a:defRPr>
                      </a:lvl4pPr>
                      <a:lvl5pPr marL="1828573" algn="l" defTabSz="914286" rtl="0" eaLnBrk="1" latinLnBrk="0" hangingPunct="1">
                        <a:defRPr sz="1700" kern="1200">
                          <a:solidFill>
                            <a:schemeClr val="tx1"/>
                          </a:solidFill>
                          <a:latin typeface="微软雅黑"/>
                          <a:ea typeface="微软雅黑"/>
                        </a:defRPr>
                      </a:lvl5pPr>
                      <a:lvl6pPr marL="2285718" algn="l" defTabSz="914286" rtl="0" eaLnBrk="1" latinLnBrk="0" hangingPunct="1">
                        <a:defRPr sz="1700" kern="1200">
                          <a:solidFill>
                            <a:schemeClr val="tx1"/>
                          </a:solidFill>
                          <a:latin typeface="微软雅黑"/>
                          <a:ea typeface="微软雅黑"/>
                        </a:defRPr>
                      </a:lvl6pPr>
                      <a:lvl7pPr marL="2742861" algn="l" defTabSz="914286" rtl="0" eaLnBrk="1" latinLnBrk="0" hangingPunct="1">
                        <a:defRPr sz="1700" kern="1200">
                          <a:solidFill>
                            <a:schemeClr val="tx1"/>
                          </a:solidFill>
                          <a:latin typeface="微软雅黑"/>
                          <a:ea typeface="微软雅黑"/>
                        </a:defRPr>
                      </a:lvl7pPr>
                      <a:lvl8pPr marL="3200004" algn="l" defTabSz="914286" rtl="0" eaLnBrk="1" latinLnBrk="0" hangingPunct="1">
                        <a:defRPr sz="1700" kern="1200">
                          <a:solidFill>
                            <a:schemeClr val="tx1"/>
                          </a:solidFill>
                          <a:latin typeface="微软雅黑"/>
                          <a:ea typeface="微软雅黑"/>
                        </a:defRPr>
                      </a:lvl8pPr>
                      <a:lvl9pPr marL="3657149" algn="l" defTabSz="914286" rtl="0" eaLnBrk="1" latinLnBrk="0" hangingPunct="1">
                        <a:defRPr sz="1700" kern="1200">
                          <a:solidFill>
                            <a:schemeClr val="tx1"/>
                          </a:solidFill>
                          <a:latin typeface="微软雅黑"/>
                          <a:ea typeface="微软雅黑"/>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1" u="none" strike="noStrike" cap="none" normalizeH="0" baseline="0" dirty="0" smtClean="0">
                          <a:ln>
                            <a:noFill/>
                          </a:ln>
                          <a:solidFill>
                            <a:schemeClr val="tx1"/>
                          </a:solidFill>
                          <a:effectLst/>
                          <a:latin typeface="Times New Roman" panose="02020603050405020304" pitchFamily="18" charset="0"/>
                          <a:ea typeface="微软雅黑"/>
                          <a:cs typeface="Times New Roman" panose="02020603050405020304" pitchFamily="18" charset="0"/>
                        </a:rPr>
                        <a:t>d</a:t>
                      </a:r>
                      <a:r>
                        <a:rPr kumimoji="0" lang="en-US" altLang="zh-CN" sz="2000" b="0" i="0" u="none" strike="noStrike" cap="none" normalizeH="0" baseline="-25000" dirty="0" smtClean="0">
                          <a:ln>
                            <a:noFill/>
                          </a:ln>
                          <a:solidFill>
                            <a:schemeClr val="tx1"/>
                          </a:solidFill>
                          <a:effectLst/>
                          <a:latin typeface="Times New Roman" panose="02020603050405020304" pitchFamily="18" charset="0"/>
                          <a:ea typeface="微软雅黑"/>
                          <a:cs typeface="Times New Roman" panose="02020603050405020304" pitchFamily="18" charset="0"/>
                        </a:rPr>
                        <a:t>2</a:t>
                      </a:r>
                      <a:r>
                        <a:rPr kumimoji="0" lang="en-US" altLang="zh-CN" sz="2000" b="0" i="0" u="none" strike="noStrike" cap="none" normalizeH="0" baseline="0" dirty="0" smtClean="0">
                          <a:ln>
                            <a:noFill/>
                          </a:ln>
                          <a:solidFill>
                            <a:schemeClr val="tx1"/>
                          </a:solidFill>
                          <a:effectLst/>
                          <a:latin typeface="Times New Roman" panose="02020603050405020304" pitchFamily="18" charset="0"/>
                          <a:ea typeface="微软雅黑"/>
                          <a:cs typeface="Times New Roman" panose="02020603050405020304" pitchFamily="18" charset="0"/>
                        </a:rPr>
                        <a:t>+</a:t>
                      </a:r>
                      <a:r>
                        <a:rPr kumimoji="0" lang="en-US" altLang="zh-CN" sz="2000" b="0" i="1" u="none" strike="noStrike" cap="none" normalizeH="0" baseline="0" dirty="0" smtClean="0">
                          <a:ln>
                            <a:noFill/>
                          </a:ln>
                          <a:solidFill>
                            <a:schemeClr val="tx1"/>
                          </a:solidFill>
                          <a:effectLst/>
                          <a:latin typeface="Times New Roman" panose="02020603050405020304" pitchFamily="18" charset="0"/>
                          <a:ea typeface="微软雅黑"/>
                          <a:cs typeface="Times New Roman" panose="02020603050405020304" pitchFamily="18" charset="0"/>
                        </a:rPr>
                        <a:t>d</a:t>
                      </a:r>
                      <a:r>
                        <a:rPr kumimoji="0" lang="en-US" altLang="zh-CN" sz="2000" b="0" i="0" u="none" strike="noStrike" kern="1200" cap="none" normalizeH="0" baseline="-25000" dirty="0" smtClean="0">
                          <a:ln>
                            <a:noFill/>
                          </a:ln>
                          <a:solidFill>
                            <a:schemeClr val="tx1"/>
                          </a:solidFill>
                          <a:effectLst/>
                          <a:latin typeface="Times New Roman" panose="02020603050405020304" pitchFamily="18" charset="0"/>
                          <a:ea typeface="微软雅黑"/>
                          <a:cs typeface="Times New Roman" panose="02020603050405020304" pitchFamily="18" charset="0"/>
                        </a:rPr>
                        <a:t>5</a:t>
                      </a:r>
                    </a:p>
                  </a:txBody>
                  <a:tcPr marT="45709" marB="45709" anchor="ctr" horzOverflow="overflow">
                    <a:lnL w="12700" cmpd="sng">
                      <a:solidFill>
                        <a:srgbClr val="285301"/>
                      </a:solidFill>
                    </a:lnL>
                    <a:lnR w="12700" cmpd="sng">
                      <a:solidFill>
                        <a:srgbClr val="285301"/>
                      </a:solidFill>
                    </a:lnR>
                    <a:lnT w="12700" cmpd="sng">
                      <a:solidFill>
                        <a:srgbClr val="285301"/>
                      </a:solidFill>
                    </a:lnT>
                    <a:lnB w="12700" cmpd="sng">
                      <a:solidFill>
                        <a:srgbClr val="285301"/>
                      </a:solidFill>
                    </a:lnB>
                    <a:lnTlToBr w="12700" cmpd="sng">
                      <a:noFill/>
                      <a:prstDash val="solid"/>
                    </a:lnTlToBr>
                    <a:lnBlToTr w="12700" cmpd="sng">
                      <a:noFill/>
                      <a:prstDash val="solid"/>
                    </a:lnBlToTr>
                    <a:noFill/>
                  </a:tcPr>
                </a:tc>
                <a:tc>
                  <a:txBody>
                    <a:bodyPr/>
                    <a:lstStyle>
                      <a:lvl1pPr marL="0" algn="l" defTabSz="914286" rtl="0" eaLnBrk="1" latinLnBrk="0" hangingPunct="1">
                        <a:defRPr sz="1700" kern="1200">
                          <a:solidFill>
                            <a:schemeClr val="tx1"/>
                          </a:solidFill>
                          <a:latin typeface="微软雅黑"/>
                          <a:ea typeface="微软雅黑"/>
                        </a:defRPr>
                      </a:lvl1pPr>
                      <a:lvl2pPr marL="457143" algn="l" defTabSz="914286" rtl="0" eaLnBrk="1" latinLnBrk="0" hangingPunct="1">
                        <a:defRPr sz="1700" kern="1200">
                          <a:solidFill>
                            <a:schemeClr val="tx1"/>
                          </a:solidFill>
                          <a:latin typeface="微软雅黑"/>
                          <a:ea typeface="微软雅黑"/>
                        </a:defRPr>
                      </a:lvl2pPr>
                      <a:lvl3pPr marL="914286" algn="l" defTabSz="914286" rtl="0" eaLnBrk="1" latinLnBrk="0" hangingPunct="1">
                        <a:defRPr sz="1700" kern="1200">
                          <a:solidFill>
                            <a:schemeClr val="tx1"/>
                          </a:solidFill>
                          <a:latin typeface="微软雅黑"/>
                          <a:ea typeface="微软雅黑"/>
                        </a:defRPr>
                      </a:lvl3pPr>
                      <a:lvl4pPr marL="1371430" algn="l" defTabSz="914286" rtl="0" eaLnBrk="1" latinLnBrk="0" hangingPunct="1">
                        <a:defRPr sz="1700" kern="1200">
                          <a:solidFill>
                            <a:schemeClr val="tx1"/>
                          </a:solidFill>
                          <a:latin typeface="微软雅黑"/>
                          <a:ea typeface="微软雅黑"/>
                        </a:defRPr>
                      </a:lvl4pPr>
                      <a:lvl5pPr marL="1828573" algn="l" defTabSz="914286" rtl="0" eaLnBrk="1" latinLnBrk="0" hangingPunct="1">
                        <a:defRPr sz="1700" kern="1200">
                          <a:solidFill>
                            <a:schemeClr val="tx1"/>
                          </a:solidFill>
                          <a:latin typeface="微软雅黑"/>
                          <a:ea typeface="微软雅黑"/>
                        </a:defRPr>
                      </a:lvl5pPr>
                      <a:lvl6pPr marL="2285718" algn="l" defTabSz="914286" rtl="0" eaLnBrk="1" latinLnBrk="0" hangingPunct="1">
                        <a:defRPr sz="1700" kern="1200">
                          <a:solidFill>
                            <a:schemeClr val="tx1"/>
                          </a:solidFill>
                          <a:latin typeface="微软雅黑"/>
                          <a:ea typeface="微软雅黑"/>
                        </a:defRPr>
                      </a:lvl6pPr>
                      <a:lvl7pPr marL="2742861" algn="l" defTabSz="914286" rtl="0" eaLnBrk="1" latinLnBrk="0" hangingPunct="1">
                        <a:defRPr sz="1700" kern="1200">
                          <a:solidFill>
                            <a:schemeClr val="tx1"/>
                          </a:solidFill>
                          <a:latin typeface="微软雅黑"/>
                          <a:ea typeface="微软雅黑"/>
                        </a:defRPr>
                      </a:lvl7pPr>
                      <a:lvl8pPr marL="3200004" algn="l" defTabSz="914286" rtl="0" eaLnBrk="1" latinLnBrk="0" hangingPunct="1">
                        <a:defRPr sz="1700" kern="1200">
                          <a:solidFill>
                            <a:schemeClr val="tx1"/>
                          </a:solidFill>
                          <a:latin typeface="微软雅黑"/>
                          <a:ea typeface="微软雅黑"/>
                        </a:defRPr>
                      </a:lvl8pPr>
                      <a:lvl9pPr marL="3657149" algn="l" defTabSz="914286" rtl="0" eaLnBrk="1" latinLnBrk="0" hangingPunct="1">
                        <a:defRPr sz="1700" kern="1200">
                          <a:solidFill>
                            <a:schemeClr val="tx1"/>
                          </a:solidFill>
                          <a:latin typeface="微软雅黑"/>
                          <a:ea typeface="微软雅黑"/>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1" u="none" strike="noStrike" cap="none" normalizeH="0" baseline="0" dirty="0" smtClean="0">
                          <a:ln>
                            <a:noFill/>
                          </a:ln>
                          <a:solidFill>
                            <a:schemeClr val="tx1"/>
                          </a:solidFill>
                          <a:effectLst/>
                          <a:latin typeface="Times New Roman" panose="02020603050405020304" pitchFamily="18" charset="0"/>
                          <a:ea typeface="微软雅黑"/>
                          <a:cs typeface="Times New Roman" panose="02020603050405020304" pitchFamily="18" charset="0"/>
                        </a:rPr>
                        <a:t>d</a:t>
                      </a:r>
                      <a:r>
                        <a:rPr kumimoji="0" lang="en-US" altLang="zh-CN" sz="2000" b="0" i="0" u="none" strike="noStrike" kern="1200" cap="none" normalizeH="0" baseline="-25000" dirty="0" smtClean="0">
                          <a:ln>
                            <a:noFill/>
                          </a:ln>
                          <a:solidFill>
                            <a:schemeClr val="tx1"/>
                          </a:solidFill>
                          <a:effectLst/>
                          <a:latin typeface="Times New Roman" panose="02020603050405020304" pitchFamily="18" charset="0"/>
                          <a:ea typeface="微软雅黑"/>
                          <a:cs typeface="Times New Roman" panose="02020603050405020304" pitchFamily="18" charset="0"/>
                        </a:rPr>
                        <a:t>3</a:t>
                      </a:r>
                    </a:p>
                  </a:txBody>
                  <a:tcPr marT="45709" marB="45709" anchor="ctr" horzOverflow="overflow">
                    <a:lnL w="12700" cmpd="sng">
                      <a:solidFill>
                        <a:srgbClr val="285301"/>
                      </a:solidFill>
                    </a:lnL>
                    <a:lnR w="12700" cmpd="sng">
                      <a:solidFill>
                        <a:srgbClr val="285301"/>
                      </a:solidFill>
                    </a:lnR>
                    <a:lnT w="12700" cmpd="sng">
                      <a:solidFill>
                        <a:srgbClr val="285301"/>
                      </a:solidFill>
                    </a:lnT>
                    <a:lnB w="12700" cmpd="sng">
                      <a:solidFill>
                        <a:srgbClr val="285301"/>
                      </a:solidFill>
                    </a:lnB>
                    <a:lnTlToBr w="12700" cmpd="sng">
                      <a:noFill/>
                      <a:prstDash val="solid"/>
                    </a:lnTlToBr>
                    <a:lnBlToTr w="12700" cmpd="sng">
                      <a:noFill/>
                      <a:prstDash val="solid"/>
                    </a:lnBlToTr>
                    <a:noFill/>
                  </a:tcPr>
                </a:tc>
                <a:tc>
                  <a:txBody>
                    <a:bodyPr/>
                    <a:lstStyle>
                      <a:lvl1pPr marL="0" algn="l" defTabSz="914286" rtl="0" eaLnBrk="1" latinLnBrk="0" hangingPunct="1">
                        <a:defRPr sz="1700" kern="1200">
                          <a:solidFill>
                            <a:schemeClr val="tx1"/>
                          </a:solidFill>
                          <a:latin typeface="微软雅黑"/>
                          <a:ea typeface="微软雅黑"/>
                        </a:defRPr>
                      </a:lvl1pPr>
                      <a:lvl2pPr marL="457143" algn="l" defTabSz="914286" rtl="0" eaLnBrk="1" latinLnBrk="0" hangingPunct="1">
                        <a:defRPr sz="1700" kern="1200">
                          <a:solidFill>
                            <a:schemeClr val="tx1"/>
                          </a:solidFill>
                          <a:latin typeface="微软雅黑"/>
                          <a:ea typeface="微软雅黑"/>
                        </a:defRPr>
                      </a:lvl2pPr>
                      <a:lvl3pPr marL="914286" algn="l" defTabSz="914286" rtl="0" eaLnBrk="1" latinLnBrk="0" hangingPunct="1">
                        <a:defRPr sz="1700" kern="1200">
                          <a:solidFill>
                            <a:schemeClr val="tx1"/>
                          </a:solidFill>
                          <a:latin typeface="微软雅黑"/>
                          <a:ea typeface="微软雅黑"/>
                        </a:defRPr>
                      </a:lvl3pPr>
                      <a:lvl4pPr marL="1371430" algn="l" defTabSz="914286" rtl="0" eaLnBrk="1" latinLnBrk="0" hangingPunct="1">
                        <a:defRPr sz="1700" kern="1200">
                          <a:solidFill>
                            <a:schemeClr val="tx1"/>
                          </a:solidFill>
                          <a:latin typeface="微软雅黑"/>
                          <a:ea typeface="微软雅黑"/>
                        </a:defRPr>
                      </a:lvl4pPr>
                      <a:lvl5pPr marL="1828573" algn="l" defTabSz="914286" rtl="0" eaLnBrk="1" latinLnBrk="0" hangingPunct="1">
                        <a:defRPr sz="1700" kern="1200">
                          <a:solidFill>
                            <a:schemeClr val="tx1"/>
                          </a:solidFill>
                          <a:latin typeface="微软雅黑"/>
                          <a:ea typeface="微软雅黑"/>
                        </a:defRPr>
                      </a:lvl5pPr>
                      <a:lvl6pPr marL="2285718" algn="l" defTabSz="914286" rtl="0" eaLnBrk="1" latinLnBrk="0" hangingPunct="1">
                        <a:defRPr sz="1700" kern="1200">
                          <a:solidFill>
                            <a:schemeClr val="tx1"/>
                          </a:solidFill>
                          <a:latin typeface="微软雅黑"/>
                          <a:ea typeface="微软雅黑"/>
                        </a:defRPr>
                      </a:lvl6pPr>
                      <a:lvl7pPr marL="2742861" algn="l" defTabSz="914286" rtl="0" eaLnBrk="1" latinLnBrk="0" hangingPunct="1">
                        <a:defRPr sz="1700" kern="1200">
                          <a:solidFill>
                            <a:schemeClr val="tx1"/>
                          </a:solidFill>
                          <a:latin typeface="微软雅黑"/>
                          <a:ea typeface="微软雅黑"/>
                        </a:defRPr>
                      </a:lvl7pPr>
                      <a:lvl8pPr marL="3200004" algn="l" defTabSz="914286" rtl="0" eaLnBrk="1" latinLnBrk="0" hangingPunct="1">
                        <a:defRPr sz="1700" kern="1200">
                          <a:solidFill>
                            <a:schemeClr val="tx1"/>
                          </a:solidFill>
                          <a:latin typeface="微软雅黑"/>
                          <a:ea typeface="微软雅黑"/>
                        </a:defRPr>
                      </a:lvl8pPr>
                      <a:lvl9pPr marL="3657149" algn="l" defTabSz="914286" rtl="0" eaLnBrk="1" latinLnBrk="0" hangingPunct="1">
                        <a:defRPr sz="1700" kern="1200">
                          <a:solidFill>
                            <a:schemeClr val="tx1"/>
                          </a:solidFill>
                          <a:latin typeface="微软雅黑"/>
                          <a:ea typeface="微软雅黑"/>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1" u="none" strike="noStrike" cap="none" normalizeH="0" baseline="0" dirty="0" smtClean="0">
                          <a:ln>
                            <a:noFill/>
                          </a:ln>
                          <a:solidFill>
                            <a:schemeClr val="tx1"/>
                          </a:solidFill>
                          <a:effectLst/>
                          <a:latin typeface="Times New Roman" panose="02020603050405020304" pitchFamily="18" charset="0"/>
                          <a:ea typeface="微软雅黑"/>
                          <a:cs typeface="Times New Roman" panose="02020603050405020304" pitchFamily="18" charset="0"/>
                        </a:rPr>
                        <a:t>d</a:t>
                      </a:r>
                      <a:r>
                        <a:rPr kumimoji="0" lang="en-US" altLang="zh-CN" sz="2000" b="0" i="0" u="none" strike="noStrike" cap="none" normalizeH="0" baseline="-25000" dirty="0" smtClean="0">
                          <a:ln>
                            <a:noFill/>
                          </a:ln>
                          <a:solidFill>
                            <a:schemeClr val="tx1"/>
                          </a:solidFill>
                          <a:effectLst/>
                          <a:latin typeface="Times New Roman" panose="02020603050405020304" pitchFamily="18" charset="0"/>
                          <a:ea typeface="微软雅黑"/>
                          <a:cs typeface="Times New Roman" panose="02020603050405020304" pitchFamily="18" charset="0"/>
                        </a:rPr>
                        <a:t>1</a:t>
                      </a:r>
                      <a:r>
                        <a:rPr kumimoji="0" lang="en-US" altLang="zh-CN" sz="2000" b="0" i="0" u="none" strike="noStrike" cap="none" normalizeH="0" baseline="0" dirty="0" smtClean="0">
                          <a:ln>
                            <a:noFill/>
                          </a:ln>
                          <a:solidFill>
                            <a:schemeClr val="tx1"/>
                          </a:solidFill>
                          <a:effectLst/>
                          <a:latin typeface="Times New Roman" panose="02020603050405020304" pitchFamily="18" charset="0"/>
                          <a:ea typeface="微软雅黑"/>
                          <a:cs typeface="Times New Roman" panose="02020603050405020304" pitchFamily="18" charset="0"/>
                        </a:rPr>
                        <a:t>+</a:t>
                      </a:r>
                      <a:r>
                        <a:rPr kumimoji="0" lang="en-US" altLang="zh-CN" sz="2000" b="0" i="1" u="none" strike="noStrike" cap="none" normalizeH="0" baseline="0" dirty="0" smtClean="0">
                          <a:ln>
                            <a:noFill/>
                          </a:ln>
                          <a:solidFill>
                            <a:schemeClr val="tx1"/>
                          </a:solidFill>
                          <a:effectLst/>
                          <a:latin typeface="Times New Roman" panose="02020603050405020304" pitchFamily="18" charset="0"/>
                          <a:ea typeface="微软雅黑"/>
                          <a:cs typeface="Times New Roman" panose="02020603050405020304" pitchFamily="18" charset="0"/>
                        </a:rPr>
                        <a:t>d</a:t>
                      </a:r>
                      <a:r>
                        <a:rPr kumimoji="0" lang="en-US" altLang="zh-CN" sz="2000" b="0" i="0" u="none" strike="noStrike" kern="1200" cap="none" normalizeH="0" baseline="-25000" dirty="0" smtClean="0">
                          <a:ln>
                            <a:noFill/>
                          </a:ln>
                          <a:solidFill>
                            <a:schemeClr val="tx1"/>
                          </a:solidFill>
                          <a:effectLst/>
                          <a:latin typeface="Times New Roman" panose="02020603050405020304" pitchFamily="18" charset="0"/>
                          <a:ea typeface="微软雅黑"/>
                          <a:cs typeface="Times New Roman" panose="02020603050405020304" pitchFamily="18" charset="0"/>
                        </a:rPr>
                        <a:t>7</a:t>
                      </a:r>
                    </a:p>
                  </a:txBody>
                  <a:tcPr marT="45709" marB="45709" anchor="ctr" horzOverflow="overflow">
                    <a:lnL w="12700" cmpd="sng">
                      <a:solidFill>
                        <a:srgbClr val="285301"/>
                      </a:solidFill>
                    </a:lnL>
                    <a:lnR w="12700" cmpd="sng">
                      <a:solidFill>
                        <a:srgbClr val="285301"/>
                      </a:solidFill>
                    </a:lnR>
                    <a:lnT w="12700" cmpd="sng">
                      <a:solidFill>
                        <a:srgbClr val="285301"/>
                      </a:solidFill>
                    </a:lnT>
                    <a:lnB w="12700" cmpd="sng">
                      <a:solidFill>
                        <a:srgbClr val="285301"/>
                      </a:solidFill>
                    </a:lnB>
                    <a:lnTlToBr w="12700" cmpd="sng">
                      <a:noFill/>
                      <a:prstDash val="solid"/>
                    </a:lnTlToBr>
                    <a:lnBlToTr w="12700" cmpd="sng">
                      <a:noFill/>
                      <a:prstDash val="solid"/>
                    </a:lnBlToTr>
                    <a:noFill/>
                  </a:tcPr>
                </a:tc>
              </a:tr>
              <a:tr h="39600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4</a:t>
                      </a:r>
                    </a:p>
                  </a:txBody>
                  <a:tcPr marT="45709" marB="45709" anchor="ctr" horzOverflow="overflow">
                    <a:lnL w="12700" cmpd="sng">
                      <a:solidFill>
                        <a:srgbClr val="285301"/>
                      </a:solidFill>
                    </a:lnL>
                    <a:lnR w="12700" cmpd="sng">
                      <a:solidFill>
                        <a:srgbClr val="285301"/>
                      </a:solidFill>
                    </a:lnR>
                    <a:lnT w="12700" cmpd="sng">
                      <a:solidFill>
                        <a:srgbClr val="285301"/>
                      </a:solidFill>
                    </a:lnT>
                    <a:lnB w="12700" cmpd="sng">
                      <a:solidFill>
                        <a:srgbClr val="285301"/>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15</a:t>
                      </a:r>
                    </a:p>
                  </a:txBody>
                  <a:tcPr marT="45709" marB="45709" anchor="ctr" horzOverflow="overflow">
                    <a:lnL w="12700" cmpd="sng">
                      <a:solidFill>
                        <a:srgbClr val="285301"/>
                      </a:solidFill>
                    </a:lnL>
                    <a:lnR w="12700" cmpd="sng">
                      <a:solidFill>
                        <a:srgbClr val="285301"/>
                      </a:solidFill>
                    </a:lnR>
                    <a:lnT w="12700" cmpd="sng">
                      <a:solidFill>
                        <a:srgbClr val="285301"/>
                      </a:solidFill>
                    </a:lnT>
                    <a:lnB w="12700" cmpd="sng">
                      <a:solidFill>
                        <a:srgbClr val="285301"/>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14</a:t>
                      </a:r>
                    </a:p>
                  </a:txBody>
                  <a:tcPr marT="45709" marB="45709" anchor="ctr" horzOverflow="overflow">
                    <a:lnL w="12700" cmpd="sng">
                      <a:solidFill>
                        <a:srgbClr val="285301"/>
                      </a:solidFill>
                    </a:lnL>
                    <a:lnR w="12700" cmpd="sng">
                      <a:solidFill>
                        <a:srgbClr val="285301"/>
                      </a:solidFill>
                    </a:lnR>
                    <a:lnT w="12700" cmpd="sng">
                      <a:solidFill>
                        <a:srgbClr val="285301"/>
                      </a:solidFill>
                    </a:lnT>
                    <a:lnB w="12700" cmpd="sng">
                      <a:solidFill>
                        <a:srgbClr val="285301"/>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1</a:t>
                      </a:r>
                    </a:p>
                  </a:txBody>
                  <a:tcPr marT="45709" marB="45709" anchor="ctr" horzOverflow="overflow">
                    <a:lnL w="12700" cmpd="sng">
                      <a:solidFill>
                        <a:srgbClr val="285301"/>
                      </a:solidFill>
                    </a:lnL>
                    <a:lnR w="12700" cmpd="sng">
                      <a:solidFill>
                        <a:srgbClr val="285301"/>
                      </a:solidFill>
                    </a:lnR>
                    <a:lnT w="12700" cmpd="sng">
                      <a:solidFill>
                        <a:srgbClr val="285301"/>
                      </a:solidFill>
                    </a:lnT>
                    <a:lnB w="12700" cmpd="sng">
                      <a:solidFill>
                        <a:srgbClr val="285301"/>
                      </a:solidFill>
                    </a:lnB>
                    <a:lnTlToBr w="12700" cmpd="sng">
                      <a:noFill/>
                      <a:prstDash val="solid"/>
                    </a:lnTlToBr>
                    <a:lnBlToTr w="12700" cmpd="sng">
                      <a:noFill/>
                      <a:prstDash val="solid"/>
                    </a:lnBlToTr>
                    <a:noFill/>
                  </a:tcPr>
                </a:tc>
                <a:tc vMerge="1">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2000" b="0" i="0" u="none" strike="noStrike" kern="1200" cap="none" normalizeH="0" baseline="-25000" dirty="0" smtClean="0">
                        <a:ln>
                          <a:noFill/>
                        </a:ln>
                        <a:solidFill>
                          <a:schemeClr val="tx1"/>
                        </a:solidFill>
                        <a:effectLst/>
                        <a:latin typeface="Times New Roman" panose="02020603050405020304" pitchFamily="18" charset="0"/>
                        <a:ea typeface="微软雅黑"/>
                        <a:cs typeface="Times New Roman" panose="02020603050405020304" pitchFamily="18" charset="0"/>
                      </a:endParaRPr>
                    </a:p>
                  </a:txBody>
                  <a:tcPr marT="45709" marB="45709" anchor="ctr" horzOverflow="overflow"/>
                </a:tc>
                <a:tc>
                  <a:txBody>
                    <a:bodyPr/>
                    <a:lstStyle>
                      <a:lvl1pPr marL="0" algn="l" defTabSz="914286" rtl="0" eaLnBrk="1" latinLnBrk="0" hangingPunct="1">
                        <a:defRPr sz="1700" kern="1200">
                          <a:solidFill>
                            <a:schemeClr val="tx1"/>
                          </a:solidFill>
                          <a:latin typeface="微软雅黑"/>
                          <a:ea typeface="微软雅黑"/>
                        </a:defRPr>
                      </a:lvl1pPr>
                      <a:lvl2pPr marL="457143" algn="l" defTabSz="914286" rtl="0" eaLnBrk="1" latinLnBrk="0" hangingPunct="1">
                        <a:defRPr sz="1700" kern="1200">
                          <a:solidFill>
                            <a:schemeClr val="tx1"/>
                          </a:solidFill>
                          <a:latin typeface="微软雅黑"/>
                          <a:ea typeface="微软雅黑"/>
                        </a:defRPr>
                      </a:lvl2pPr>
                      <a:lvl3pPr marL="914286" algn="l" defTabSz="914286" rtl="0" eaLnBrk="1" latinLnBrk="0" hangingPunct="1">
                        <a:defRPr sz="1700" kern="1200">
                          <a:solidFill>
                            <a:schemeClr val="tx1"/>
                          </a:solidFill>
                          <a:latin typeface="微软雅黑"/>
                          <a:ea typeface="微软雅黑"/>
                        </a:defRPr>
                      </a:lvl3pPr>
                      <a:lvl4pPr marL="1371430" algn="l" defTabSz="914286" rtl="0" eaLnBrk="1" latinLnBrk="0" hangingPunct="1">
                        <a:defRPr sz="1700" kern="1200">
                          <a:solidFill>
                            <a:schemeClr val="tx1"/>
                          </a:solidFill>
                          <a:latin typeface="微软雅黑"/>
                          <a:ea typeface="微软雅黑"/>
                        </a:defRPr>
                      </a:lvl4pPr>
                      <a:lvl5pPr marL="1828573" algn="l" defTabSz="914286" rtl="0" eaLnBrk="1" latinLnBrk="0" hangingPunct="1">
                        <a:defRPr sz="1700" kern="1200">
                          <a:solidFill>
                            <a:schemeClr val="tx1"/>
                          </a:solidFill>
                          <a:latin typeface="微软雅黑"/>
                          <a:ea typeface="微软雅黑"/>
                        </a:defRPr>
                      </a:lvl5pPr>
                      <a:lvl6pPr marL="2285718" algn="l" defTabSz="914286" rtl="0" eaLnBrk="1" latinLnBrk="0" hangingPunct="1">
                        <a:defRPr sz="1700" kern="1200">
                          <a:solidFill>
                            <a:schemeClr val="tx1"/>
                          </a:solidFill>
                          <a:latin typeface="微软雅黑"/>
                          <a:ea typeface="微软雅黑"/>
                        </a:defRPr>
                      </a:lvl6pPr>
                      <a:lvl7pPr marL="2742861" algn="l" defTabSz="914286" rtl="0" eaLnBrk="1" latinLnBrk="0" hangingPunct="1">
                        <a:defRPr sz="1700" kern="1200">
                          <a:solidFill>
                            <a:schemeClr val="tx1"/>
                          </a:solidFill>
                          <a:latin typeface="微软雅黑"/>
                          <a:ea typeface="微软雅黑"/>
                        </a:defRPr>
                      </a:lvl7pPr>
                      <a:lvl8pPr marL="3200004" algn="l" defTabSz="914286" rtl="0" eaLnBrk="1" latinLnBrk="0" hangingPunct="1">
                        <a:defRPr sz="1700" kern="1200">
                          <a:solidFill>
                            <a:schemeClr val="tx1"/>
                          </a:solidFill>
                          <a:latin typeface="微软雅黑"/>
                          <a:ea typeface="微软雅黑"/>
                        </a:defRPr>
                      </a:lvl8pPr>
                      <a:lvl9pPr marL="3657149" algn="l" defTabSz="914286" rtl="0" eaLnBrk="1" latinLnBrk="0" hangingPunct="1">
                        <a:defRPr sz="1700" kern="1200">
                          <a:solidFill>
                            <a:schemeClr val="tx1"/>
                          </a:solidFill>
                          <a:latin typeface="微软雅黑"/>
                          <a:ea typeface="微软雅黑"/>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1" u="none" strike="noStrike" cap="none" normalizeH="0" baseline="0" dirty="0" smtClean="0">
                          <a:ln>
                            <a:noFill/>
                          </a:ln>
                          <a:solidFill>
                            <a:schemeClr val="tx1"/>
                          </a:solidFill>
                          <a:effectLst/>
                          <a:latin typeface="Times New Roman" panose="02020603050405020304" pitchFamily="18" charset="0"/>
                          <a:ea typeface="微软雅黑"/>
                          <a:cs typeface="Times New Roman" panose="02020603050405020304" pitchFamily="18" charset="0"/>
                        </a:rPr>
                        <a:t>d</a:t>
                      </a:r>
                      <a:r>
                        <a:rPr kumimoji="0" lang="en-US" altLang="zh-CN" sz="2000" b="0" i="0" u="none" strike="noStrike" kern="1200" cap="none" normalizeH="0" baseline="-25000" dirty="0" smtClean="0">
                          <a:ln>
                            <a:noFill/>
                          </a:ln>
                          <a:solidFill>
                            <a:schemeClr val="tx1"/>
                          </a:solidFill>
                          <a:effectLst/>
                          <a:latin typeface="Times New Roman" panose="02020603050405020304" pitchFamily="18" charset="0"/>
                          <a:ea typeface="微软雅黑"/>
                          <a:cs typeface="Times New Roman" panose="02020603050405020304" pitchFamily="18" charset="0"/>
                        </a:rPr>
                        <a:t>7</a:t>
                      </a:r>
                    </a:p>
                  </a:txBody>
                  <a:tcPr marT="45709" marB="45709" anchor="ctr" horzOverflow="overflow">
                    <a:lnL w="12700" cmpd="sng">
                      <a:solidFill>
                        <a:srgbClr val="285301"/>
                      </a:solidFill>
                    </a:lnL>
                    <a:lnR w="12700" cmpd="sng">
                      <a:solidFill>
                        <a:srgbClr val="285301"/>
                      </a:solidFill>
                    </a:lnR>
                    <a:lnT w="12700" cmpd="sng">
                      <a:solidFill>
                        <a:srgbClr val="285301"/>
                      </a:solidFill>
                    </a:lnT>
                    <a:lnB w="12700" cmpd="sng">
                      <a:solidFill>
                        <a:srgbClr val="285301"/>
                      </a:solidFill>
                    </a:lnB>
                    <a:lnTlToBr w="12700" cmpd="sng">
                      <a:noFill/>
                      <a:prstDash val="solid"/>
                    </a:lnTlToBr>
                    <a:lnBlToTr w="12700" cmpd="sng">
                      <a:noFill/>
                      <a:prstDash val="solid"/>
                    </a:lnBlToTr>
                    <a:noFill/>
                  </a:tcPr>
                </a:tc>
                <a:tc>
                  <a:txBody>
                    <a:bodyPr/>
                    <a:lstStyle>
                      <a:lvl1pPr marL="0" algn="l" defTabSz="914286" rtl="0" eaLnBrk="1" latinLnBrk="0" hangingPunct="1">
                        <a:defRPr sz="1700" kern="1200">
                          <a:solidFill>
                            <a:schemeClr val="tx1"/>
                          </a:solidFill>
                          <a:latin typeface="微软雅黑"/>
                          <a:ea typeface="微软雅黑"/>
                        </a:defRPr>
                      </a:lvl1pPr>
                      <a:lvl2pPr marL="457143" algn="l" defTabSz="914286" rtl="0" eaLnBrk="1" latinLnBrk="0" hangingPunct="1">
                        <a:defRPr sz="1700" kern="1200">
                          <a:solidFill>
                            <a:schemeClr val="tx1"/>
                          </a:solidFill>
                          <a:latin typeface="微软雅黑"/>
                          <a:ea typeface="微软雅黑"/>
                        </a:defRPr>
                      </a:lvl2pPr>
                      <a:lvl3pPr marL="914286" algn="l" defTabSz="914286" rtl="0" eaLnBrk="1" latinLnBrk="0" hangingPunct="1">
                        <a:defRPr sz="1700" kern="1200">
                          <a:solidFill>
                            <a:schemeClr val="tx1"/>
                          </a:solidFill>
                          <a:latin typeface="微软雅黑"/>
                          <a:ea typeface="微软雅黑"/>
                        </a:defRPr>
                      </a:lvl3pPr>
                      <a:lvl4pPr marL="1371430" algn="l" defTabSz="914286" rtl="0" eaLnBrk="1" latinLnBrk="0" hangingPunct="1">
                        <a:defRPr sz="1700" kern="1200">
                          <a:solidFill>
                            <a:schemeClr val="tx1"/>
                          </a:solidFill>
                          <a:latin typeface="微软雅黑"/>
                          <a:ea typeface="微软雅黑"/>
                        </a:defRPr>
                      </a:lvl4pPr>
                      <a:lvl5pPr marL="1828573" algn="l" defTabSz="914286" rtl="0" eaLnBrk="1" latinLnBrk="0" hangingPunct="1">
                        <a:defRPr sz="1700" kern="1200">
                          <a:solidFill>
                            <a:schemeClr val="tx1"/>
                          </a:solidFill>
                          <a:latin typeface="微软雅黑"/>
                          <a:ea typeface="微软雅黑"/>
                        </a:defRPr>
                      </a:lvl5pPr>
                      <a:lvl6pPr marL="2285718" algn="l" defTabSz="914286" rtl="0" eaLnBrk="1" latinLnBrk="0" hangingPunct="1">
                        <a:defRPr sz="1700" kern="1200">
                          <a:solidFill>
                            <a:schemeClr val="tx1"/>
                          </a:solidFill>
                          <a:latin typeface="微软雅黑"/>
                          <a:ea typeface="微软雅黑"/>
                        </a:defRPr>
                      </a:lvl6pPr>
                      <a:lvl7pPr marL="2742861" algn="l" defTabSz="914286" rtl="0" eaLnBrk="1" latinLnBrk="0" hangingPunct="1">
                        <a:defRPr sz="1700" kern="1200">
                          <a:solidFill>
                            <a:schemeClr val="tx1"/>
                          </a:solidFill>
                          <a:latin typeface="微软雅黑"/>
                          <a:ea typeface="微软雅黑"/>
                        </a:defRPr>
                      </a:lvl7pPr>
                      <a:lvl8pPr marL="3200004" algn="l" defTabSz="914286" rtl="0" eaLnBrk="1" latinLnBrk="0" hangingPunct="1">
                        <a:defRPr sz="1700" kern="1200">
                          <a:solidFill>
                            <a:schemeClr val="tx1"/>
                          </a:solidFill>
                          <a:latin typeface="微软雅黑"/>
                          <a:ea typeface="微软雅黑"/>
                        </a:defRPr>
                      </a:lvl8pPr>
                      <a:lvl9pPr marL="3657149" algn="l" defTabSz="914286" rtl="0" eaLnBrk="1" latinLnBrk="0" hangingPunct="1">
                        <a:defRPr sz="1700" kern="1200">
                          <a:solidFill>
                            <a:schemeClr val="tx1"/>
                          </a:solidFill>
                          <a:latin typeface="微软雅黑"/>
                          <a:ea typeface="微软雅黑"/>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1" u="none" strike="noStrike" cap="none" normalizeH="0" baseline="0" dirty="0" smtClean="0">
                          <a:ln>
                            <a:noFill/>
                          </a:ln>
                          <a:solidFill>
                            <a:schemeClr val="tx1"/>
                          </a:solidFill>
                          <a:effectLst/>
                          <a:latin typeface="Times New Roman" panose="02020603050405020304" pitchFamily="18" charset="0"/>
                          <a:ea typeface="微软雅黑"/>
                          <a:cs typeface="Times New Roman" panose="02020603050405020304" pitchFamily="18" charset="0"/>
                        </a:rPr>
                        <a:t>d</a:t>
                      </a:r>
                      <a:r>
                        <a:rPr kumimoji="0" lang="en-US" altLang="zh-CN" sz="2000" b="0" i="0" u="none" strike="noStrike" cap="none" normalizeH="0" baseline="-25000" dirty="0" smtClean="0">
                          <a:ln>
                            <a:noFill/>
                          </a:ln>
                          <a:solidFill>
                            <a:schemeClr val="tx1"/>
                          </a:solidFill>
                          <a:effectLst/>
                          <a:latin typeface="Times New Roman" panose="02020603050405020304" pitchFamily="18" charset="0"/>
                          <a:ea typeface="微软雅黑"/>
                          <a:cs typeface="Times New Roman" panose="02020603050405020304" pitchFamily="18" charset="0"/>
                        </a:rPr>
                        <a:t>1</a:t>
                      </a:r>
                      <a:r>
                        <a:rPr kumimoji="0" lang="en-US" altLang="zh-CN" sz="2000" b="0" i="0" u="none" strike="noStrike" cap="none" normalizeH="0" baseline="0" dirty="0" smtClean="0">
                          <a:ln>
                            <a:noFill/>
                          </a:ln>
                          <a:solidFill>
                            <a:schemeClr val="tx1"/>
                          </a:solidFill>
                          <a:effectLst/>
                          <a:latin typeface="Times New Roman" panose="02020603050405020304" pitchFamily="18" charset="0"/>
                          <a:ea typeface="微软雅黑"/>
                          <a:cs typeface="Times New Roman" panose="02020603050405020304" pitchFamily="18" charset="0"/>
                        </a:rPr>
                        <a:t>+</a:t>
                      </a:r>
                      <a:r>
                        <a:rPr kumimoji="0" lang="en-US" altLang="zh-CN" sz="2000" b="0" i="1" u="none" strike="noStrike" cap="none" normalizeH="0" baseline="0" dirty="0" smtClean="0">
                          <a:ln>
                            <a:noFill/>
                          </a:ln>
                          <a:solidFill>
                            <a:schemeClr val="tx1"/>
                          </a:solidFill>
                          <a:effectLst/>
                          <a:latin typeface="Times New Roman" panose="02020603050405020304" pitchFamily="18" charset="0"/>
                          <a:ea typeface="微软雅黑"/>
                          <a:cs typeface="Times New Roman" panose="02020603050405020304" pitchFamily="18" charset="0"/>
                        </a:rPr>
                        <a:t>d</a:t>
                      </a:r>
                      <a:r>
                        <a:rPr kumimoji="0" lang="en-US" altLang="zh-CN" sz="2000" b="0" i="0" u="none" strike="noStrike" kern="1200" cap="none" normalizeH="0" baseline="-25000" dirty="0" smtClean="0">
                          <a:ln>
                            <a:noFill/>
                          </a:ln>
                          <a:solidFill>
                            <a:schemeClr val="tx1"/>
                          </a:solidFill>
                          <a:effectLst/>
                          <a:latin typeface="Times New Roman" panose="02020603050405020304" pitchFamily="18" charset="0"/>
                          <a:ea typeface="微软雅黑"/>
                          <a:cs typeface="Times New Roman" panose="02020603050405020304" pitchFamily="18" charset="0"/>
                        </a:rPr>
                        <a:t>3</a:t>
                      </a:r>
                    </a:p>
                  </a:txBody>
                  <a:tcPr marT="45709" marB="45709" anchor="ctr" horzOverflow="overflow">
                    <a:lnL w="12700" cmpd="sng">
                      <a:solidFill>
                        <a:srgbClr val="285301"/>
                      </a:solidFill>
                    </a:lnL>
                    <a:lnR w="12700" cmpd="sng">
                      <a:solidFill>
                        <a:srgbClr val="285301"/>
                      </a:solidFill>
                    </a:lnR>
                    <a:lnT w="12700" cmpd="sng">
                      <a:solidFill>
                        <a:srgbClr val="285301"/>
                      </a:solidFill>
                    </a:lnT>
                    <a:lnB w="12700" cmpd="sng">
                      <a:solidFill>
                        <a:srgbClr val="285301"/>
                      </a:solidFill>
                    </a:lnB>
                    <a:lnTlToBr w="12700" cmpd="sng">
                      <a:noFill/>
                      <a:prstDash val="solid"/>
                    </a:lnTlToBr>
                    <a:lnBlToTr w="12700" cmpd="sng">
                      <a:noFill/>
                      <a:prstDash val="solid"/>
                    </a:lnBlToTr>
                    <a:noFill/>
                  </a:tcPr>
                </a:tc>
                <a:tc>
                  <a:txBody>
                    <a:bodyPr/>
                    <a:lstStyle>
                      <a:lvl1pPr marL="0" algn="l" defTabSz="914286" rtl="0" eaLnBrk="1" latinLnBrk="0" hangingPunct="1">
                        <a:defRPr sz="1700" kern="1200">
                          <a:solidFill>
                            <a:schemeClr val="tx1"/>
                          </a:solidFill>
                          <a:latin typeface="微软雅黑"/>
                          <a:ea typeface="微软雅黑"/>
                        </a:defRPr>
                      </a:lvl1pPr>
                      <a:lvl2pPr marL="457143" algn="l" defTabSz="914286" rtl="0" eaLnBrk="1" latinLnBrk="0" hangingPunct="1">
                        <a:defRPr sz="1700" kern="1200">
                          <a:solidFill>
                            <a:schemeClr val="tx1"/>
                          </a:solidFill>
                          <a:latin typeface="微软雅黑"/>
                          <a:ea typeface="微软雅黑"/>
                        </a:defRPr>
                      </a:lvl2pPr>
                      <a:lvl3pPr marL="914286" algn="l" defTabSz="914286" rtl="0" eaLnBrk="1" latinLnBrk="0" hangingPunct="1">
                        <a:defRPr sz="1700" kern="1200">
                          <a:solidFill>
                            <a:schemeClr val="tx1"/>
                          </a:solidFill>
                          <a:latin typeface="微软雅黑"/>
                          <a:ea typeface="微软雅黑"/>
                        </a:defRPr>
                      </a:lvl3pPr>
                      <a:lvl4pPr marL="1371430" algn="l" defTabSz="914286" rtl="0" eaLnBrk="1" latinLnBrk="0" hangingPunct="1">
                        <a:defRPr sz="1700" kern="1200">
                          <a:solidFill>
                            <a:schemeClr val="tx1"/>
                          </a:solidFill>
                          <a:latin typeface="微软雅黑"/>
                          <a:ea typeface="微软雅黑"/>
                        </a:defRPr>
                      </a:lvl4pPr>
                      <a:lvl5pPr marL="1828573" algn="l" defTabSz="914286" rtl="0" eaLnBrk="1" latinLnBrk="0" hangingPunct="1">
                        <a:defRPr sz="1700" kern="1200">
                          <a:solidFill>
                            <a:schemeClr val="tx1"/>
                          </a:solidFill>
                          <a:latin typeface="微软雅黑"/>
                          <a:ea typeface="微软雅黑"/>
                        </a:defRPr>
                      </a:lvl5pPr>
                      <a:lvl6pPr marL="2285718" algn="l" defTabSz="914286" rtl="0" eaLnBrk="1" latinLnBrk="0" hangingPunct="1">
                        <a:defRPr sz="1700" kern="1200">
                          <a:solidFill>
                            <a:schemeClr val="tx1"/>
                          </a:solidFill>
                          <a:latin typeface="微软雅黑"/>
                          <a:ea typeface="微软雅黑"/>
                        </a:defRPr>
                      </a:lvl6pPr>
                      <a:lvl7pPr marL="2742861" algn="l" defTabSz="914286" rtl="0" eaLnBrk="1" latinLnBrk="0" hangingPunct="1">
                        <a:defRPr sz="1700" kern="1200">
                          <a:solidFill>
                            <a:schemeClr val="tx1"/>
                          </a:solidFill>
                          <a:latin typeface="微软雅黑"/>
                          <a:ea typeface="微软雅黑"/>
                        </a:defRPr>
                      </a:lvl7pPr>
                      <a:lvl8pPr marL="3200004" algn="l" defTabSz="914286" rtl="0" eaLnBrk="1" latinLnBrk="0" hangingPunct="1">
                        <a:defRPr sz="1700" kern="1200">
                          <a:solidFill>
                            <a:schemeClr val="tx1"/>
                          </a:solidFill>
                          <a:latin typeface="微软雅黑"/>
                          <a:ea typeface="微软雅黑"/>
                        </a:defRPr>
                      </a:lvl8pPr>
                      <a:lvl9pPr marL="3657149" algn="l" defTabSz="914286" rtl="0" eaLnBrk="1" latinLnBrk="0" hangingPunct="1">
                        <a:defRPr sz="1700" kern="1200">
                          <a:solidFill>
                            <a:schemeClr val="tx1"/>
                          </a:solidFill>
                          <a:latin typeface="微软雅黑"/>
                          <a:ea typeface="微软雅黑"/>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1" u="none" strike="noStrike" cap="none" normalizeH="0" baseline="0" dirty="0" smtClean="0">
                          <a:ln>
                            <a:noFill/>
                          </a:ln>
                          <a:solidFill>
                            <a:schemeClr val="tx1"/>
                          </a:solidFill>
                          <a:effectLst/>
                          <a:latin typeface="Times New Roman" panose="02020603050405020304" pitchFamily="18" charset="0"/>
                          <a:ea typeface="微软雅黑"/>
                          <a:cs typeface="Times New Roman" panose="02020603050405020304" pitchFamily="18" charset="0"/>
                        </a:rPr>
                        <a:t>d</a:t>
                      </a:r>
                      <a:r>
                        <a:rPr kumimoji="0" lang="en-US" altLang="zh-CN" sz="2000" b="0" i="0" u="none" strike="noStrike" cap="none" normalizeH="0" baseline="-25000" dirty="0" smtClean="0">
                          <a:ln>
                            <a:noFill/>
                          </a:ln>
                          <a:solidFill>
                            <a:schemeClr val="tx1"/>
                          </a:solidFill>
                          <a:effectLst/>
                          <a:latin typeface="Times New Roman" panose="02020603050405020304" pitchFamily="18" charset="0"/>
                          <a:ea typeface="微软雅黑"/>
                          <a:cs typeface="Times New Roman" panose="02020603050405020304" pitchFamily="18" charset="0"/>
                        </a:rPr>
                        <a:t>2</a:t>
                      </a:r>
                      <a:r>
                        <a:rPr kumimoji="0" lang="en-US" altLang="zh-CN" sz="2000" b="0" i="0" u="none" strike="noStrike" cap="none" normalizeH="0" baseline="0" dirty="0" smtClean="0">
                          <a:ln>
                            <a:noFill/>
                          </a:ln>
                          <a:solidFill>
                            <a:schemeClr val="tx1"/>
                          </a:solidFill>
                          <a:effectLst/>
                          <a:latin typeface="Times New Roman" panose="02020603050405020304" pitchFamily="18" charset="0"/>
                          <a:ea typeface="微软雅黑"/>
                          <a:cs typeface="Times New Roman" panose="02020603050405020304" pitchFamily="18" charset="0"/>
                        </a:rPr>
                        <a:t>+</a:t>
                      </a:r>
                      <a:r>
                        <a:rPr kumimoji="0" lang="en-US" altLang="zh-CN" sz="2000" b="0" i="1" u="none" strike="noStrike" cap="none" normalizeH="0" baseline="0" dirty="0" smtClean="0">
                          <a:ln>
                            <a:noFill/>
                          </a:ln>
                          <a:solidFill>
                            <a:schemeClr val="tx1"/>
                          </a:solidFill>
                          <a:effectLst/>
                          <a:latin typeface="Times New Roman" panose="02020603050405020304" pitchFamily="18" charset="0"/>
                          <a:ea typeface="微软雅黑"/>
                          <a:cs typeface="Times New Roman" panose="02020603050405020304" pitchFamily="18" charset="0"/>
                        </a:rPr>
                        <a:t>d</a:t>
                      </a:r>
                      <a:r>
                        <a:rPr kumimoji="0" lang="en-US" altLang="zh-CN" sz="2000" b="0" i="0" u="none" strike="noStrike" kern="1200" cap="none" normalizeH="0" baseline="-25000" dirty="0" smtClean="0">
                          <a:ln>
                            <a:noFill/>
                          </a:ln>
                          <a:solidFill>
                            <a:schemeClr val="tx1"/>
                          </a:solidFill>
                          <a:effectLst/>
                          <a:latin typeface="Times New Roman" panose="02020603050405020304" pitchFamily="18" charset="0"/>
                          <a:ea typeface="微软雅黑"/>
                          <a:cs typeface="Times New Roman" panose="02020603050405020304" pitchFamily="18" charset="0"/>
                        </a:rPr>
                        <a:t>4</a:t>
                      </a:r>
                    </a:p>
                  </a:txBody>
                  <a:tcPr marT="45709" marB="45709" anchor="ctr" horzOverflow="overflow">
                    <a:lnL w="12700" cmpd="sng">
                      <a:solidFill>
                        <a:srgbClr val="285301"/>
                      </a:solidFill>
                    </a:lnL>
                    <a:lnR w="12700" cmpd="sng">
                      <a:solidFill>
                        <a:srgbClr val="285301"/>
                      </a:solidFill>
                    </a:lnR>
                    <a:lnT w="12700" cmpd="sng">
                      <a:solidFill>
                        <a:srgbClr val="285301"/>
                      </a:solidFill>
                    </a:lnT>
                    <a:lnB w="12700" cmpd="sng">
                      <a:solidFill>
                        <a:srgbClr val="285301"/>
                      </a:solidFill>
                    </a:lnB>
                    <a:lnTlToBr w="12700" cmpd="sng">
                      <a:noFill/>
                      <a:prstDash val="solid"/>
                    </a:lnTlToBr>
                    <a:lnBlToTr w="12700" cmpd="sng">
                      <a:noFill/>
                      <a:prstDash val="solid"/>
                    </a:lnBlToTr>
                    <a:noFill/>
                  </a:tcPr>
                </a:tc>
                <a:tc>
                  <a:txBody>
                    <a:bodyPr/>
                    <a:lstStyle>
                      <a:lvl1pPr marL="0" algn="l" defTabSz="914286" rtl="0" eaLnBrk="1" latinLnBrk="0" hangingPunct="1">
                        <a:defRPr sz="1700" kern="1200">
                          <a:solidFill>
                            <a:schemeClr val="tx1"/>
                          </a:solidFill>
                          <a:latin typeface="微软雅黑"/>
                          <a:ea typeface="微软雅黑"/>
                        </a:defRPr>
                      </a:lvl1pPr>
                      <a:lvl2pPr marL="457143" algn="l" defTabSz="914286" rtl="0" eaLnBrk="1" latinLnBrk="0" hangingPunct="1">
                        <a:defRPr sz="1700" kern="1200">
                          <a:solidFill>
                            <a:schemeClr val="tx1"/>
                          </a:solidFill>
                          <a:latin typeface="微软雅黑"/>
                          <a:ea typeface="微软雅黑"/>
                        </a:defRPr>
                      </a:lvl2pPr>
                      <a:lvl3pPr marL="914286" algn="l" defTabSz="914286" rtl="0" eaLnBrk="1" latinLnBrk="0" hangingPunct="1">
                        <a:defRPr sz="1700" kern="1200">
                          <a:solidFill>
                            <a:schemeClr val="tx1"/>
                          </a:solidFill>
                          <a:latin typeface="微软雅黑"/>
                          <a:ea typeface="微软雅黑"/>
                        </a:defRPr>
                      </a:lvl3pPr>
                      <a:lvl4pPr marL="1371430" algn="l" defTabSz="914286" rtl="0" eaLnBrk="1" latinLnBrk="0" hangingPunct="1">
                        <a:defRPr sz="1700" kern="1200">
                          <a:solidFill>
                            <a:schemeClr val="tx1"/>
                          </a:solidFill>
                          <a:latin typeface="微软雅黑"/>
                          <a:ea typeface="微软雅黑"/>
                        </a:defRPr>
                      </a:lvl4pPr>
                      <a:lvl5pPr marL="1828573" algn="l" defTabSz="914286" rtl="0" eaLnBrk="1" latinLnBrk="0" hangingPunct="1">
                        <a:defRPr sz="1700" kern="1200">
                          <a:solidFill>
                            <a:schemeClr val="tx1"/>
                          </a:solidFill>
                          <a:latin typeface="微软雅黑"/>
                          <a:ea typeface="微软雅黑"/>
                        </a:defRPr>
                      </a:lvl5pPr>
                      <a:lvl6pPr marL="2285718" algn="l" defTabSz="914286" rtl="0" eaLnBrk="1" latinLnBrk="0" hangingPunct="1">
                        <a:defRPr sz="1700" kern="1200">
                          <a:solidFill>
                            <a:schemeClr val="tx1"/>
                          </a:solidFill>
                          <a:latin typeface="微软雅黑"/>
                          <a:ea typeface="微软雅黑"/>
                        </a:defRPr>
                      </a:lvl6pPr>
                      <a:lvl7pPr marL="2742861" algn="l" defTabSz="914286" rtl="0" eaLnBrk="1" latinLnBrk="0" hangingPunct="1">
                        <a:defRPr sz="1700" kern="1200">
                          <a:solidFill>
                            <a:schemeClr val="tx1"/>
                          </a:solidFill>
                          <a:latin typeface="微软雅黑"/>
                          <a:ea typeface="微软雅黑"/>
                        </a:defRPr>
                      </a:lvl7pPr>
                      <a:lvl8pPr marL="3200004" algn="l" defTabSz="914286" rtl="0" eaLnBrk="1" latinLnBrk="0" hangingPunct="1">
                        <a:defRPr sz="1700" kern="1200">
                          <a:solidFill>
                            <a:schemeClr val="tx1"/>
                          </a:solidFill>
                          <a:latin typeface="微软雅黑"/>
                          <a:ea typeface="微软雅黑"/>
                        </a:defRPr>
                      </a:lvl8pPr>
                      <a:lvl9pPr marL="3657149" algn="l" defTabSz="914286" rtl="0" eaLnBrk="1" latinLnBrk="0" hangingPunct="1">
                        <a:defRPr sz="1700" kern="1200">
                          <a:solidFill>
                            <a:schemeClr val="tx1"/>
                          </a:solidFill>
                          <a:latin typeface="微软雅黑"/>
                          <a:ea typeface="微软雅黑"/>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1" u="none" strike="noStrike" cap="none" normalizeH="0" baseline="0" dirty="0" smtClean="0">
                          <a:ln>
                            <a:noFill/>
                          </a:ln>
                          <a:solidFill>
                            <a:schemeClr val="tx1"/>
                          </a:solidFill>
                          <a:effectLst/>
                          <a:latin typeface="Times New Roman" panose="02020603050405020304" pitchFamily="18" charset="0"/>
                          <a:ea typeface="微软雅黑"/>
                          <a:cs typeface="Times New Roman" panose="02020603050405020304" pitchFamily="18" charset="0"/>
                        </a:rPr>
                        <a:t>d</a:t>
                      </a:r>
                      <a:r>
                        <a:rPr kumimoji="0" lang="en-US" altLang="zh-CN" sz="2000" b="0" i="0" u="none" strike="noStrike" cap="none" normalizeH="0" baseline="-25000" dirty="0" smtClean="0">
                          <a:ln>
                            <a:noFill/>
                          </a:ln>
                          <a:solidFill>
                            <a:schemeClr val="tx1"/>
                          </a:solidFill>
                          <a:effectLst/>
                          <a:latin typeface="Times New Roman" panose="02020603050405020304" pitchFamily="18" charset="0"/>
                          <a:ea typeface="微软雅黑"/>
                          <a:cs typeface="Times New Roman" panose="02020603050405020304" pitchFamily="18" charset="0"/>
                        </a:rPr>
                        <a:t>5</a:t>
                      </a:r>
                      <a:r>
                        <a:rPr kumimoji="0" lang="en-US" altLang="zh-CN" sz="2000" b="0" i="0" u="none" strike="noStrike" cap="none" normalizeH="0" baseline="0" dirty="0" smtClean="0">
                          <a:ln>
                            <a:noFill/>
                          </a:ln>
                          <a:solidFill>
                            <a:schemeClr val="tx1"/>
                          </a:solidFill>
                          <a:effectLst/>
                          <a:latin typeface="Times New Roman" panose="02020603050405020304" pitchFamily="18" charset="0"/>
                          <a:ea typeface="微软雅黑"/>
                          <a:cs typeface="Times New Roman" panose="02020603050405020304" pitchFamily="18" charset="0"/>
                        </a:rPr>
                        <a:t>+</a:t>
                      </a:r>
                      <a:r>
                        <a:rPr kumimoji="0" lang="en-US" altLang="zh-CN" sz="2000" b="0" i="1" u="none" strike="noStrike" cap="none" normalizeH="0" baseline="0" dirty="0" smtClean="0">
                          <a:ln>
                            <a:noFill/>
                          </a:ln>
                          <a:solidFill>
                            <a:schemeClr val="tx1"/>
                          </a:solidFill>
                          <a:effectLst/>
                          <a:latin typeface="Times New Roman" panose="02020603050405020304" pitchFamily="18" charset="0"/>
                          <a:ea typeface="微软雅黑"/>
                          <a:cs typeface="Times New Roman" panose="02020603050405020304" pitchFamily="18" charset="0"/>
                        </a:rPr>
                        <a:t>d</a:t>
                      </a:r>
                      <a:r>
                        <a:rPr kumimoji="0" lang="en-US" altLang="zh-CN" sz="2000" b="0" i="0" u="none" strike="noStrike" kern="1200" cap="none" normalizeH="0" baseline="-25000" dirty="0" smtClean="0">
                          <a:ln>
                            <a:noFill/>
                          </a:ln>
                          <a:solidFill>
                            <a:schemeClr val="tx1"/>
                          </a:solidFill>
                          <a:effectLst/>
                          <a:latin typeface="Times New Roman" panose="02020603050405020304" pitchFamily="18" charset="0"/>
                          <a:ea typeface="微软雅黑"/>
                          <a:cs typeface="Times New Roman" panose="02020603050405020304" pitchFamily="18" charset="0"/>
                        </a:rPr>
                        <a:t>6</a:t>
                      </a:r>
                    </a:p>
                  </a:txBody>
                  <a:tcPr marT="45709" marB="45709" anchor="ctr" horzOverflow="overflow">
                    <a:lnL w="12700" cmpd="sng">
                      <a:solidFill>
                        <a:srgbClr val="285301"/>
                      </a:solidFill>
                    </a:lnL>
                    <a:lnR w="12700" cmpd="sng">
                      <a:solidFill>
                        <a:srgbClr val="285301"/>
                      </a:solidFill>
                    </a:lnR>
                    <a:lnT w="12700" cmpd="sng">
                      <a:solidFill>
                        <a:srgbClr val="285301"/>
                      </a:solidFill>
                    </a:lnT>
                    <a:lnB w="12700" cmpd="sng">
                      <a:solidFill>
                        <a:srgbClr val="285301"/>
                      </a:solidFill>
                    </a:lnB>
                    <a:lnTlToBr w="12700" cmpd="sng">
                      <a:noFill/>
                      <a:prstDash val="solid"/>
                    </a:lnTlToBr>
                    <a:lnBlToTr w="12700" cmpd="sng">
                      <a:noFill/>
                      <a:prstDash val="solid"/>
                    </a:lnBlToTr>
                    <a:noFill/>
                  </a:tcPr>
                </a:tc>
              </a:tr>
            </a:tbl>
          </a:graphicData>
        </a:graphic>
      </p:graphicFrame>
      <p:sp>
        <p:nvSpPr>
          <p:cNvPr id="9" name="Text Box 42"/>
          <p:cNvSpPr txBox="1">
            <a:spLocks noChangeArrowheads="1"/>
          </p:cNvSpPr>
          <p:nvPr/>
        </p:nvSpPr>
        <p:spPr bwMode="auto">
          <a:xfrm>
            <a:off x="2376376" y="5408869"/>
            <a:ext cx="695443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algn="ctr" eaLnBrk="1" fontAlgn="base" hangingPunct="1">
              <a:lnSpc>
                <a:spcPct val="150000"/>
              </a:lnSpc>
              <a:spcBef>
                <a:spcPct val="50000"/>
              </a:spcBef>
              <a:spcAft>
                <a:spcPct val="0"/>
              </a:spcAft>
            </a:pPr>
            <a:r>
              <a:rPr lang="en-US" altLang="zh-CN" sz="2400" b="0" i="1" dirty="0" smtClean="0">
                <a:solidFill>
                  <a:prstClr val="black"/>
                </a:solidFill>
                <a:ea typeface="微软雅黑" panose="020B0503020204020204" pitchFamily="34" charset="-122"/>
                <a:cs typeface="Times New Roman" panose="02020603050405020304" pitchFamily="18" charset="0"/>
              </a:rPr>
              <a:t>D</a:t>
            </a:r>
            <a:r>
              <a:rPr lang="en-US" altLang="zh-CN" sz="2400" b="0" baseline="-25000" dirty="0">
                <a:solidFill>
                  <a:prstClr val="black"/>
                </a:solidFill>
                <a:ea typeface="微软雅黑" panose="020B0503020204020204" pitchFamily="34" charset="-122"/>
                <a:cs typeface="Times New Roman" panose="02020603050405020304" pitchFamily="18" charset="0"/>
              </a:rPr>
              <a:t>0</a:t>
            </a:r>
            <a:r>
              <a:rPr lang="en-US" altLang="zh-CN" sz="2400" b="0" dirty="0" smtClean="0">
                <a:solidFill>
                  <a:prstClr val="black"/>
                </a:solidFill>
                <a:ea typeface="微软雅黑" panose="020B0503020204020204" pitchFamily="34" charset="-122"/>
                <a:cs typeface="Times New Roman" panose="02020603050405020304" pitchFamily="18" charset="0"/>
              </a:rPr>
              <a:t>=8</a:t>
            </a:r>
            <a:r>
              <a:rPr lang="en-US" altLang="zh-CN" sz="2400" i="1" dirty="0" smtClean="0">
                <a:solidFill>
                  <a:prstClr val="black"/>
                </a:solidFill>
                <a:ea typeface="微软雅黑" panose="020B0503020204020204" pitchFamily="34" charset="-122"/>
                <a:cs typeface="Times New Roman" panose="02020603050405020304" pitchFamily="18" charset="0"/>
              </a:rPr>
              <a:t>Q</a:t>
            </a:r>
            <a:r>
              <a:rPr lang="en-US" altLang="zh-CN" sz="2400" b="0" baseline="-25000" dirty="0">
                <a:solidFill>
                  <a:prstClr val="black"/>
                </a:solidFill>
                <a:ea typeface="微软雅黑" panose="020B0503020204020204" pitchFamily="34" charset="-122"/>
                <a:cs typeface="Times New Roman" panose="02020603050405020304" pitchFamily="18" charset="0"/>
              </a:rPr>
              <a:t>1</a:t>
            </a:r>
            <a:r>
              <a:rPr lang="en-US" altLang="zh-CN" sz="2400" b="0" dirty="0" smtClean="0">
                <a:solidFill>
                  <a:prstClr val="black"/>
                </a:solidFill>
                <a:ea typeface="微软雅黑" panose="020B0503020204020204" pitchFamily="34" charset="-122"/>
                <a:cs typeface="Times New Roman" panose="02020603050405020304" pitchFamily="18" charset="0"/>
              </a:rPr>
              <a:t>+8</a:t>
            </a:r>
            <a:r>
              <a:rPr lang="en-US" altLang="zh-CN" sz="2400" i="1" dirty="0" smtClean="0">
                <a:solidFill>
                  <a:prstClr val="black"/>
                </a:solidFill>
                <a:ea typeface="微软雅黑" panose="020B0503020204020204" pitchFamily="34" charset="-122"/>
                <a:cs typeface="Times New Roman" panose="02020603050405020304" pitchFamily="18" charset="0"/>
              </a:rPr>
              <a:t>Q</a:t>
            </a:r>
            <a:r>
              <a:rPr lang="en-US" altLang="zh-CN" sz="2400" b="0" baseline="-25000" dirty="0">
                <a:solidFill>
                  <a:prstClr val="black"/>
                </a:solidFill>
                <a:ea typeface="微软雅黑" panose="020B0503020204020204" pitchFamily="34" charset="-122"/>
                <a:cs typeface="Times New Roman" panose="02020603050405020304" pitchFamily="18" charset="0"/>
              </a:rPr>
              <a:t>2</a:t>
            </a:r>
            <a:r>
              <a:rPr lang="en-US" altLang="zh-CN" sz="2400" b="0" dirty="0" smtClean="0">
                <a:solidFill>
                  <a:prstClr val="black"/>
                </a:solidFill>
                <a:ea typeface="微软雅黑" panose="020B0503020204020204" pitchFamily="34" charset="-122"/>
                <a:cs typeface="Times New Roman" panose="02020603050405020304" pitchFamily="18" charset="0"/>
              </a:rPr>
              <a:t>+7</a:t>
            </a:r>
            <a:r>
              <a:rPr lang="en-US" altLang="zh-CN" sz="2400" i="1" dirty="0" smtClean="0">
                <a:solidFill>
                  <a:prstClr val="black"/>
                </a:solidFill>
                <a:ea typeface="微软雅黑" panose="020B0503020204020204" pitchFamily="34" charset="-122"/>
                <a:cs typeface="Times New Roman" panose="02020603050405020304" pitchFamily="18" charset="0"/>
              </a:rPr>
              <a:t>Q</a:t>
            </a:r>
            <a:r>
              <a:rPr lang="en-US" altLang="zh-CN" sz="2400" b="0" baseline="-25000" dirty="0">
                <a:solidFill>
                  <a:prstClr val="black"/>
                </a:solidFill>
                <a:ea typeface="微软雅黑" panose="020B0503020204020204" pitchFamily="34" charset="-122"/>
                <a:cs typeface="Times New Roman" panose="02020603050405020304" pitchFamily="18" charset="0"/>
              </a:rPr>
              <a:t>3</a:t>
            </a:r>
            <a:r>
              <a:rPr lang="en-US" altLang="zh-CN" sz="2400" b="0" dirty="0" smtClean="0">
                <a:solidFill>
                  <a:prstClr val="black"/>
                </a:solidFill>
                <a:ea typeface="微软雅黑" panose="020B0503020204020204" pitchFamily="34" charset="-122"/>
                <a:cs typeface="Times New Roman" panose="02020603050405020304" pitchFamily="18" charset="0"/>
              </a:rPr>
              <a:t>+6</a:t>
            </a:r>
            <a:r>
              <a:rPr lang="en-US" altLang="zh-CN" sz="2400" i="1" dirty="0" smtClean="0">
                <a:solidFill>
                  <a:prstClr val="black"/>
                </a:solidFill>
                <a:ea typeface="微软雅黑" panose="020B0503020204020204" pitchFamily="34" charset="-122"/>
                <a:cs typeface="Times New Roman" panose="02020603050405020304" pitchFamily="18" charset="0"/>
              </a:rPr>
              <a:t>Q</a:t>
            </a:r>
            <a:r>
              <a:rPr lang="en-US" altLang="zh-CN" sz="2400" b="0" baseline="-25000" dirty="0">
                <a:solidFill>
                  <a:prstClr val="black"/>
                </a:solidFill>
                <a:ea typeface="微软雅黑" panose="020B0503020204020204" pitchFamily="34" charset="-122"/>
                <a:cs typeface="Times New Roman" panose="02020603050405020304" pitchFamily="18" charset="0"/>
              </a:rPr>
              <a:t>4</a:t>
            </a:r>
            <a:r>
              <a:rPr lang="en-US" altLang="zh-CN" sz="2400" b="0" dirty="0" smtClean="0">
                <a:solidFill>
                  <a:prstClr val="black"/>
                </a:solidFill>
                <a:latin typeface="宋体"/>
                <a:ea typeface="宋体"/>
                <a:cs typeface="Times New Roman" panose="02020603050405020304" pitchFamily="18" charset="0"/>
              </a:rPr>
              <a:t>-</a:t>
            </a:r>
            <a:r>
              <a:rPr lang="en-US" altLang="zh-CN" sz="2400" b="0" dirty="0" smtClean="0">
                <a:solidFill>
                  <a:prstClr val="black"/>
                </a:solidFill>
                <a:ea typeface="微软雅黑" panose="020B0503020204020204" pitchFamily="34" charset="-122"/>
                <a:cs typeface="Times New Roman" panose="02020603050405020304" pitchFamily="18" charset="0"/>
              </a:rPr>
              <a:t>2</a:t>
            </a:r>
            <a:r>
              <a:rPr lang="en-US" altLang="zh-CN" sz="2400" i="1" dirty="0" smtClean="0">
                <a:solidFill>
                  <a:prstClr val="black"/>
                </a:solidFill>
                <a:ea typeface="微软雅黑" panose="020B0503020204020204" pitchFamily="34" charset="-122"/>
                <a:cs typeface="Times New Roman" panose="02020603050405020304" pitchFamily="18" charset="0"/>
              </a:rPr>
              <a:t>Q</a:t>
            </a:r>
            <a:r>
              <a:rPr lang="en-US" altLang="zh-CN" sz="2400" b="0" baseline="-25000" dirty="0">
                <a:solidFill>
                  <a:prstClr val="black"/>
                </a:solidFill>
                <a:ea typeface="微软雅黑" panose="020B0503020204020204" pitchFamily="34" charset="-122"/>
                <a:cs typeface="Times New Roman" panose="02020603050405020304" pitchFamily="18" charset="0"/>
              </a:rPr>
              <a:t>5</a:t>
            </a:r>
            <a:r>
              <a:rPr lang="en-US" altLang="zh-CN" sz="2400" b="0" dirty="0" smtClean="0">
                <a:solidFill>
                  <a:prstClr val="black"/>
                </a:solidFill>
                <a:ea typeface="微软雅黑" panose="020B0503020204020204" pitchFamily="34" charset="-122"/>
                <a:cs typeface="Times New Roman" panose="02020603050405020304" pitchFamily="18" charset="0"/>
              </a:rPr>
              <a:t>+3</a:t>
            </a:r>
            <a:r>
              <a:rPr lang="en-US" altLang="zh-CN" sz="2400" i="1" dirty="0" smtClean="0">
                <a:solidFill>
                  <a:prstClr val="black"/>
                </a:solidFill>
                <a:ea typeface="微软雅黑" panose="020B0503020204020204" pitchFamily="34" charset="-122"/>
                <a:cs typeface="Times New Roman" panose="02020603050405020304" pitchFamily="18" charset="0"/>
              </a:rPr>
              <a:t>Q</a:t>
            </a:r>
            <a:r>
              <a:rPr lang="en-US" altLang="zh-CN" sz="2400" b="0" baseline="-25000" dirty="0">
                <a:solidFill>
                  <a:prstClr val="black"/>
                </a:solidFill>
                <a:ea typeface="微软雅黑" panose="020B0503020204020204" pitchFamily="34" charset="-122"/>
                <a:cs typeface="Times New Roman" panose="02020603050405020304" pitchFamily="18" charset="0"/>
              </a:rPr>
              <a:t>6</a:t>
            </a:r>
            <a:r>
              <a:rPr lang="en-US" altLang="zh-CN" sz="2400" b="0" dirty="0" smtClean="0">
                <a:solidFill>
                  <a:prstClr val="black"/>
                </a:solidFill>
                <a:ea typeface="微软雅黑" panose="020B0503020204020204" pitchFamily="34" charset="-122"/>
                <a:cs typeface="Times New Roman" panose="02020603050405020304" pitchFamily="18" charset="0"/>
              </a:rPr>
              <a:t>+4</a:t>
            </a:r>
            <a:r>
              <a:rPr lang="en-US" altLang="zh-CN" sz="2400" i="1" dirty="0" smtClean="0">
                <a:solidFill>
                  <a:prstClr val="black"/>
                </a:solidFill>
                <a:ea typeface="微软雅黑" panose="020B0503020204020204" pitchFamily="34" charset="-122"/>
                <a:cs typeface="Times New Roman" panose="02020603050405020304" pitchFamily="18" charset="0"/>
              </a:rPr>
              <a:t>Q</a:t>
            </a:r>
            <a:r>
              <a:rPr lang="en-US" altLang="zh-CN" sz="2400" b="0" baseline="-25000" dirty="0">
                <a:solidFill>
                  <a:prstClr val="black"/>
                </a:solidFill>
                <a:ea typeface="微软雅黑" panose="020B0503020204020204" pitchFamily="34" charset="-122"/>
                <a:cs typeface="Times New Roman" panose="02020603050405020304" pitchFamily="18" charset="0"/>
              </a:rPr>
              <a:t>7</a:t>
            </a:r>
            <a:endParaRPr lang="zh-CN" altLang="en-US" sz="2400" b="0" baseline="-25000" dirty="0">
              <a:solidFill>
                <a:prstClr val="black"/>
              </a:solidFill>
              <a:ea typeface="微软雅黑" panose="020B0503020204020204" pitchFamily="34" charset="-122"/>
              <a:cs typeface="Times New Roman" panose="02020603050405020304" pitchFamily="18" charset="0"/>
            </a:endParaRPr>
          </a:p>
        </p:txBody>
      </p:sp>
    </p:spTree>
    <p:custDataLst>
      <p:tags r:id="rId1"/>
    </p:custDataLst>
    <p:extLst>
      <p:ext uri="{BB962C8B-B14F-4D97-AF65-F5344CB8AC3E}">
        <p14:creationId xmlns:p14="http://schemas.microsoft.com/office/powerpoint/2010/main" val="9577102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Effect transition="in" filter="wipe(left)">
                                      <p:cBhvr>
                                        <p:cTn id="17" dur="500"/>
                                        <p:tgtEl>
                                          <p:spTgt spid="6">
                                            <p:txEl>
                                              <p:pRg st="0" end="0"/>
                                            </p:txEl>
                                          </p:spTgt>
                                        </p:tgtEl>
                                      </p:cBhvr>
                                    </p:animEffect>
                                  </p:childTnLst>
                                </p:cTn>
                              </p:par>
                            </p:childTnLst>
                          </p:cTn>
                        </p:par>
                        <p:par>
                          <p:cTn id="18" fill="hold">
                            <p:stCondLst>
                              <p:cond delay="500"/>
                            </p:stCondLst>
                            <p:childTnLst>
                              <p:par>
                                <p:cTn id="19" presetID="22" presetClass="entr" presetSubtype="8" fill="hold" nodeType="afterEffect">
                                  <p:stCondLst>
                                    <p:cond delay="0"/>
                                  </p:stCondLst>
                                  <p:childTnLst>
                                    <p:set>
                                      <p:cBhvr>
                                        <p:cTn id="20" dur="1" fill="hold">
                                          <p:stCondLst>
                                            <p:cond delay="0"/>
                                          </p:stCondLst>
                                        </p:cTn>
                                        <p:tgtEl>
                                          <p:spTgt spid="7">
                                            <p:txEl>
                                              <p:pRg st="0" end="0"/>
                                            </p:txEl>
                                          </p:spTgt>
                                        </p:tgtEl>
                                        <p:attrNameLst>
                                          <p:attrName>style.visibility</p:attrName>
                                        </p:attrNameLst>
                                      </p:cBhvr>
                                      <p:to>
                                        <p:strVal val="visible"/>
                                      </p:to>
                                    </p:set>
                                    <p:animEffect transition="in" filter="wipe(left)">
                                      <p:cBhvr>
                                        <p:cTn id="21" dur="500"/>
                                        <p:tgtEl>
                                          <p:spTgt spid="7">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9">
                                            <p:txEl>
                                              <p:pRg st="0" end="0"/>
                                            </p:txEl>
                                          </p:spTgt>
                                        </p:tgtEl>
                                        <p:attrNameLst>
                                          <p:attrName>style.visibility</p:attrName>
                                        </p:attrNameLst>
                                      </p:cBhvr>
                                      <p:to>
                                        <p:strVal val="visible"/>
                                      </p:to>
                                    </p:set>
                                    <p:animEffect transition="in" filter="wipe(left)">
                                      <p:cBhvr>
                                        <p:cTn id="26"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矩形 48">
            <a:extLst>
              <a:ext uri="{FF2B5EF4-FFF2-40B4-BE49-F238E27FC236}">
                <a16:creationId xmlns:a16="http://schemas.microsoft.com/office/drawing/2014/main" xmlns="" id="{2C22A9D0-D16A-157C-B894-5B45DD2587C1}"/>
              </a:ext>
            </a:extLst>
          </p:cNvPr>
          <p:cNvSpPr/>
          <p:nvPr/>
        </p:nvSpPr>
        <p:spPr>
          <a:xfrm>
            <a:off x="1" y="1928766"/>
            <a:ext cx="12192000" cy="3187699"/>
          </a:xfrm>
          <a:prstGeom prst="rect">
            <a:avLst/>
          </a:prstGeom>
          <a:solidFill>
            <a:schemeClr val="accent1"/>
          </a:solidFill>
          <a:ln w="12700" cap="flat" cmpd="sng" algn="ctr">
            <a:noFill/>
            <a:prstDash val="solid"/>
            <a:miter lim="800000"/>
          </a:ln>
          <a:effectLst/>
        </p:spPr>
        <p:txBody>
          <a:bodyPr rtlCol="0" anchor="ctr"/>
          <a:lstStyle/>
          <a:p>
            <a:pPr algn="ctr">
              <a:defRPr/>
            </a:pPr>
            <a:endParaRPr lang="zh-CN" altLang="en-US" sz="2000" kern="0">
              <a:solidFill>
                <a:srgbClr val="FFFFFF"/>
              </a:solidFill>
              <a:latin typeface="思源黑体 CN" panose="020F0502020204030204"/>
              <a:cs typeface="+mn-ea"/>
              <a:sym typeface="+mn-lt"/>
            </a:endParaRPr>
          </a:p>
        </p:txBody>
      </p:sp>
      <p:grpSp>
        <p:nvGrpSpPr>
          <p:cNvPr id="95" name="组合 94">
            <a:extLst>
              <a:ext uri="{FF2B5EF4-FFF2-40B4-BE49-F238E27FC236}">
                <a16:creationId xmlns:a16="http://schemas.microsoft.com/office/drawing/2014/main" xmlns="" id="{F1AE6F10-8D4B-BFA6-DB66-57184E4B495E}"/>
              </a:ext>
            </a:extLst>
          </p:cNvPr>
          <p:cNvGrpSpPr/>
          <p:nvPr/>
        </p:nvGrpSpPr>
        <p:grpSpPr>
          <a:xfrm rot="16200000" flipH="1" flipV="1">
            <a:off x="1648436" y="5159986"/>
            <a:ext cx="869693" cy="1870906"/>
            <a:chOff x="11010435" y="4832693"/>
            <a:chExt cx="869693" cy="1870906"/>
          </a:xfrm>
          <a:solidFill>
            <a:schemeClr val="accent2"/>
          </a:solidFill>
        </p:grpSpPr>
        <p:sp>
          <p:nvSpPr>
            <p:cNvPr id="96" name="椭圆 95">
              <a:extLst>
                <a:ext uri="{FF2B5EF4-FFF2-40B4-BE49-F238E27FC236}">
                  <a16:creationId xmlns:a16="http://schemas.microsoft.com/office/drawing/2014/main" xmlns="" id="{DF9492D7-E059-01CA-6948-48C5DCE5BBE1}"/>
                </a:ext>
              </a:extLst>
            </p:cNvPr>
            <p:cNvSpPr/>
            <p:nvPr/>
          </p:nvSpPr>
          <p:spPr>
            <a:xfrm>
              <a:off x="11799846" y="4832693"/>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97" name="椭圆 96">
              <a:extLst>
                <a:ext uri="{FF2B5EF4-FFF2-40B4-BE49-F238E27FC236}">
                  <a16:creationId xmlns:a16="http://schemas.microsoft.com/office/drawing/2014/main" xmlns="" id="{9754BA4F-F0B2-01E0-E8AA-056197DAD64E}"/>
                </a:ext>
              </a:extLst>
            </p:cNvPr>
            <p:cNvSpPr/>
            <p:nvPr/>
          </p:nvSpPr>
          <p:spPr>
            <a:xfrm>
              <a:off x="11799846" y="5011755"/>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98" name="椭圆 97">
              <a:extLst>
                <a:ext uri="{FF2B5EF4-FFF2-40B4-BE49-F238E27FC236}">
                  <a16:creationId xmlns:a16="http://schemas.microsoft.com/office/drawing/2014/main" xmlns="" id="{EC8E9E92-B91B-A678-F460-0B8C730CAE79}"/>
                </a:ext>
              </a:extLst>
            </p:cNvPr>
            <p:cNvSpPr/>
            <p:nvPr/>
          </p:nvSpPr>
          <p:spPr>
            <a:xfrm>
              <a:off x="11799846" y="5190817"/>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99" name="椭圆 98">
              <a:extLst>
                <a:ext uri="{FF2B5EF4-FFF2-40B4-BE49-F238E27FC236}">
                  <a16:creationId xmlns:a16="http://schemas.microsoft.com/office/drawing/2014/main" xmlns="" id="{E3529D57-7F52-7B66-D52B-E8AD9137DAAA}"/>
                </a:ext>
              </a:extLst>
            </p:cNvPr>
            <p:cNvSpPr/>
            <p:nvPr/>
          </p:nvSpPr>
          <p:spPr>
            <a:xfrm>
              <a:off x="11799846" y="5369879"/>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00" name="椭圆 99">
              <a:extLst>
                <a:ext uri="{FF2B5EF4-FFF2-40B4-BE49-F238E27FC236}">
                  <a16:creationId xmlns:a16="http://schemas.microsoft.com/office/drawing/2014/main" xmlns="" id="{68963700-3D0F-5544-B4B6-B70CE244D1B6}"/>
                </a:ext>
              </a:extLst>
            </p:cNvPr>
            <p:cNvSpPr/>
            <p:nvPr/>
          </p:nvSpPr>
          <p:spPr>
            <a:xfrm>
              <a:off x="11799846" y="5548941"/>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01" name="椭圆 100">
              <a:extLst>
                <a:ext uri="{FF2B5EF4-FFF2-40B4-BE49-F238E27FC236}">
                  <a16:creationId xmlns:a16="http://schemas.microsoft.com/office/drawing/2014/main" xmlns="" id="{F1459995-E84A-7983-953A-C879D60A9D1D}"/>
                </a:ext>
              </a:extLst>
            </p:cNvPr>
            <p:cNvSpPr/>
            <p:nvPr/>
          </p:nvSpPr>
          <p:spPr>
            <a:xfrm>
              <a:off x="11799846" y="5728003"/>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02" name="椭圆 101">
              <a:extLst>
                <a:ext uri="{FF2B5EF4-FFF2-40B4-BE49-F238E27FC236}">
                  <a16:creationId xmlns:a16="http://schemas.microsoft.com/office/drawing/2014/main" xmlns="" id="{2E07D110-9676-0E78-41F3-DFB99BE80AAC}"/>
                </a:ext>
              </a:extLst>
            </p:cNvPr>
            <p:cNvSpPr/>
            <p:nvPr/>
          </p:nvSpPr>
          <p:spPr>
            <a:xfrm>
              <a:off x="11799846" y="5907065"/>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03" name="椭圆 102">
              <a:extLst>
                <a:ext uri="{FF2B5EF4-FFF2-40B4-BE49-F238E27FC236}">
                  <a16:creationId xmlns:a16="http://schemas.microsoft.com/office/drawing/2014/main" xmlns="" id="{63A1982F-9FA8-329B-589A-EBA97B09DEF1}"/>
                </a:ext>
              </a:extLst>
            </p:cNvPr>
            <p:cNvSpPr/>
            <p:nvPr/>
          </p:nvSpPr>
          <p:spPr>
            <a:xfrm>
              <a:off x="11799846" y="6086127"/>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04" name="椭圆 103">
              <a:extLst>
                <a:ext uri="{FF2B5EF4-FFF2-40B4-BE49-F238E27FC236}">
                  <a16:creationId xmlns:a16="http://schemas.microsoft.com/office/drawing/2014/main" xmlns="" id="{D18D21E6-CCF1-55F1-B6C2-4B347A3E4292}"/>
                </a:ext>
              </a:extLst>
            </p:cNvPr>
            <p:cNvSpPr/>
            <p:nvPr/>
          </p:nvSpPr>
          <p:spPr>
            <a:xfrm>
              <a:off x="11799846" y="6265189"/>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05" name="椭圆 104">
              <a:extLst>
                <a:ext uri="{FF2B5EF4-FFF2-40B4-BE49-F238E27FC236}">
                  <a16:creationId xmlns:a16="http://schemas.microsoft.com/office/drawing/2014/main" xmlns="" id="{A14AAF1F-0413-39E4-81BF-8A2B3EB9AEBA}"/>
                </a:ext>
              </a:extLst>
            </p:cNvPr>
            <p:cNvSpPr/>
            <p:nvPr/>
          </p:nvSpPr>
          <p:spPr>
            <a:xfrm>
              <a:off x="11799846" y="6444251"/>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06" name="椭圆 105">
              <a:extLst>
                <a:ext uri="{FF2B5EF4-FFF2-40B4-BE49-F238E27FC236}">
                  <a16:creationId xmlns:a16="http://schemas.microsoft.com/office/drawing/2014/main" xmlns="" id="{B95A3450-67FA-DBDD-E968-8B96F5489A70}"/>
                </a:ext>
              </a:extLst>
            </p:cNvPr>
            <p:cNvSpPr/>
            <p:nvPr/>
          </p:nvSpPr>
          <p:spPr>
            <a:xfrm>
              <a:off x="11799846" y="6623317"/>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07" name="椭圆 106">
              <a:extLst>
                <a:ext uri="{FF2B5EF4-FFF2-40B4-BE49-F238E27FC236}">
                  <a16:creationId xmlns:a16="http://schemas.microsoft.com/office/drawing/2014/main" xmlns="" id="{58D70B41-D145-1BA5-D68B-325DBEC18076}"/>
                </a:ext>
              </a:extLst>
            </p:cNvPr>
            <p:cNvSpPr/>
            <p:nvPr/>
          </p:nvSpPr>
          <p:spPr>
            <a:xfrm>
              <a:off x="11641963" y="6623317"/>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08" name="椭圆 107">
              <a:extLst>
                <a:ext uri="{FF2B5EF4-FFF2-40B4-BE49-F238E27FC236}">
                  <a16:creationId xmlns:a16="http://schemas.microsoft.com/office/drawing/2014/main" xmlns="" id="{F38BE693-0617-0698-BB5F-8018E581CAF5}"/>
                </a:ext>
              </a:extLst>
            </p:cNvPr>
            <p:cNvSpPr/>
            <p:nvPr/>
          </p:nvSpPr>
          <p:spPr>
            <a:xfrm>
              <a:off x="11484081" y="6623317"/>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09" name="椭圆 108">
              <a:extLst>
                <a:ext uri="{FF2B5EF4-FFF2-40B4-BE49-F238E27FC236}">
                  <a16:creationId xmlns:a16="http://schemas.microsoft.com/office/drawing/2014/main" xmlns="" id="{EDD9CE23-46EA-B95A-9F84-7B8E9C893550}"/>
                </a:ext>
              </a:extLst>
            </p:cNvPr>
            <p:cNvSpPr/>
            <p:nvPr/>
          </p:nvSpPr>
          <p:spPr>
            <a:xfrm>
              <a:off x="11326199" y="6623317"/>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10" name="椭圆 109">
              <a:extLst>
                <a:ext uri="{FF2B5EF4-FFF2-40B4-BE49-F238E27FC236}">
                  <a16:creationId xmlns:a16="http://schemas.microsoft.com/office/drawing/2014/main" xmlns="" id="{89D56BDE-4DDA-BC78-6922-754FC85BFAD7}"/>
                </a:ext>
              </a:extLst>
            </p:cNvPr>
            <p:cNvSpPr/>
            <p:nvPr/>
          </p:nvSpPr>
          <p:spPr>
            <a:xfrm>
              <a:off x="11168317" y="6623317"/>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11" name="椭圆 110">
              <a:extLst>
                <a:ext uri="{FF2B5EF4-FFF2-40B4-BE49-F238E27FC236}">
                  <a16:creationId xmlns:a16="http://schemas.microsoft.com/office/drawing/2014/main" xmlns="" id="{553761AD-DF80-5F94-64ED-E17DE3C0F79A}"/>
                </a:ext>
              </a:extLst>
            </p:cNvPr>
            <p:cNvSpPr/>
            <p:nvPr/>
          </p:nvSpPr>
          <p:spPr>
            <a:xfrm>
              <a:off x="11010435" y="6623317"/>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grpSp>
      <p:sp>
        <p:nvSpPr>
          <p:cNvPr id="126" name="文本框 125">
            <a:extLst>
              <a:ext uri="{FF2B5EF4-FFF2-40B4-BE49-F238E27FC236}">
                <a16:creationId xmlns:a16="http://schemas.microsoft.com/office/drawing/2014/main" xmlns="" id="{10D8F35E-5440-22E0-ED6D-DAE6D227504A}"/>
              </a:ext>
            </a:extLst>
          </p:cNvPr>
          <p:cNvSpPr txBox="1"/>
          <p:nvPr/>
        </p:nvSpPr>
        <p:spPr>
          <a:xfrm>
            <a:off x="2204629" y="2817739"/>
            <a:ext cx="8545918" cy="769441"/>
          </a:xfrm>
          <a:prstGeom prst="rect">
            <a:avLst/>
          </a:prstGeom>
          <a:noFill/>
        </p:spPr>
        <p:txBody>
          <a:bodyPr wrap="square" rtlCol="0">
            <a:spAutoFit/>
            <a:scene3d>
              <a:camera prst="orthographicFront"/>
              <a:lightRig rig="threePt" dir="t"/>
            </a:scene3d>
            <a:sp3d contourW="12700"/>
          </a:bodyPr>
          <a:lstStyle/>
          <a:p>
            <a:pPr algn="ctr" defTabSz="457200"/>
            <a:r>
              <a:rPr lang="zh-CN" altLang="en-US" sz="4400" b="1" dirty="0">
                <a:gradFill>
                  <a:gsLst>
                    <a:gs pos="44000">
                      <a:prstClr val="white"/>
                    </a:gs>
                    <a:gs pos="100000">
                      <a:srgbClr val="51B5B7"/>
                    </a:gs>
                  </a:gsLst>
                  <a:lin ang="5400000" scaled="0"/>
                </a:gradFill>
                <a:latin typeface="微软雅黑" panose="020B0503020204020204" pitchFamily="34" charset="-122"/>
                <a:ea typeface="微软雅黑" panose="020B0503020204020204" pitchFamily="34" charset="-122"/>
                <a:cs typeface="MiSans Medium" panose="00000600000000000000" charset="-122"/>
                <a:sym typeface="Arial" panose="020B0604020202020204" pitchFamily="34" charset="0"/>
              </a:rPr>
              <a:t>经济发展与环境污染的增长模型</a:t>
            </a:r>
          </a:p>
        </p:txBody>
      </p:sp>
      <p:grpSp>
        <p:nvGrpSpPr>
          <p:cNvPr id="144" name="组合 143">
            <a:extLst>
              <a:ext uri="{FF2B5EF4-FFF2-40B4-BE49-F238E27FC236}">
                <a16:creationId xmlns:a16="http://schemas.microsoft.com/office/drawing/2014/main" xmlns="" id="{8A0B6880-5892-6789-3F68-B7B773D64760}"/>
              </a:ext>
            </a:extLst>
          </p:cNvPr>
          <p:cNvGrpSpPr/>
          <p:nvPr/>
        </p:nvGrpSpPr>
        <p:grpSpPr>
          <a:xfrm>
            <a:off x="698325" y="4119308"/>
            <a:ext cx="1020562" cy="270782"/>
            <a:chOff x="3381675" y="3022299"/>
            <a:chExt cx="1020562" cy="270782"/>
          </a:xfrm>
        </p:grpSpPr>
        <p:sp>
          <p:nvSpPr>
            <p:cNvPr id="145" name="椭圆 144">
              <a:extLst>
                <a:ext uri="{FF2B5EF4-FFF2-40B4-BE49-F238E27FC236}">
                  <a16:creationId xmlns:a16="http://schemas.microsoft.com/office/drawing/2014/main" xmlns="" id="{AF8EEA8F-5356-6EFF-B042-EC9BCBCCA98E}"/>
                </a:ext>
              </a:extLst>
            </p:cNvPr>
            <p:cNvSpPr/>
            <p:nvPr/>
          </p:nvSpPr>
          <p:spPr>
            <a:xfrm>
              <a:off x="3381675" y="3022299"/>
              <a:ext cx="80282" cy="8028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46" name="椭圆 145">
              <a:extLst>
                <a:ext uri="{FF2B5EF4-FFF2-40B4-BE49-F238E27FC236}">
                  <a16:creationId xmlns:a16="http://schemas.microsoft.com/office/drawing/2014/main" xmlns="" id="{A6E6340F-33D3-639B-2561-92F2A596499A}"/>
                </a:ext>
              </a:extLst>
            </p:cNvPr>
            <p:cNvSpPr/>
            <p:nvPr/>
          </p:nvSpPr>
          <p:spPr>
            <a:xfrm>
              <a:off x="3538108" y="3022299"/>
              <a:ext cx="80282" cy="8028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47" name="椭圆 146">
              <a:extLst>
                <a:ext uri="{FF2B5EF4-FFF2-40B4-BE49-F238E27FC236}">
                  <a16:creationId xmlns:a16="http://schemas.microsoft.com/office/drawing/2014/main" xmlns="" id="{D0FE76DE-13D2-5973-94D4-E62BE6BF7018}"/>
                </a:ext>
              </a:extLst>
            </p:cNvPr>
            <p:cNvSpPr/>
            <p:nvPr/>
          </p:nvSpPr>
          <p:spPr>
            <a:xfrm>
              <a:off x="3694541" y="3022299"/>
              <a:ext cx="80282" cy="8028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48" name="椭圆 147">
              <a:extLst>
                <a:ext uri="{FF2B5EF4-FFF2-40B4-BE49-F238E27FC236}">
                  <a16:creationId xmlns:a16="http://schemas.microsoft.com/office/drawing/2014/main" xmlns="" id="{C3B56ACA-B0A5-23E0-F796-4185527FB431}"/>
                </a:ext>
              </a:extLst>
            </p:cNvPr>
            <p:cNvSpPr/>
            <p:nvPr/>
          </p:nvSpPr>
          <p:spPr>
            <a:xfrm>
              <a:off x="3850974" y="3022299"/>
              <a:ext cx="80282" cy="8028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49" name="椭圆 148">
              <a:extLst>
                <a:ext uri="{FF2B5EF4-FFF2-40B4-BE49-F238E27FC236}">
                  <a16:creationId xmlns:a16="http://schemas.microsoft.com/office/drawing/2014/main" xmlns="" id="{C2E0D881-17BA-3A0B-96DD-60C1A4C69C12}"/>
                </a:ext>
              </a:extLst>
            </p:cNvPr>
            <p:cNvSpPr/>
            <p:nvPr/>
          </p:nvSpPr>
          <p:spPr>
            <a:xfrm>
              <a:off x="4007407" y="3022299"/>
              <a:ext cx="80282" cy="8028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50" name="椭圆 149">
              <a:extLst>
                <a:ext uri="{FF2B5EF4-FFF2-40B4-BE49-F238E27FC236}">
                  <a16:creationId xmlns:a16="http://schemas.microsoft.com/office/drawing/2014/main" xmlns="" id="{7498E8F0-9EEA-A27C-CEAB-B6ED90A4FDD4}"/>
                </a:ext>
              </a:extLst>
            </p:cNvPr>
            <p:cNvSpPr/>
            <p:nvPr/>
          </p:nvSpPr>
          <p:spPr>
            <a:xfrm>
              <a:off x="4163840" y="3022299"/>
              <a:ext cx="80282" cy="8028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51" name="椭圆 150">
              <a:extLst>
                <a:ext uri="{FF2B5EF4-FFF2-40B4-BE49-F238E27FC236}">
                  <a16:creationId xmlns:a16="http://schemas.microsoft.com/office/drawing/2014/main" xmlns="" id="{598B1711-95BC-3D77-3E7B-7065EE724606}"/>
                </a:ext>
              </a:extLst>
            </p:cNvPr>
            <p:cNvSpPr/>
            <p:nvPr/>
          </p:nvSpPr>
          <p:spPr>
            <a:xfrm>
              <a:off x="3539790" y="3212799"/>
              <a:ext cx="80282" cy="8028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52" name="椭圆 151">
              <a:extLst>
                <a:ext uri="{FF2B5EF4-FFF2-40B4-BE49-F238E27FC236}">
                  <a16:creationId xmlns:a16="http://schemas.microsoft.com/office/drawing/2014/main" xmlns="" id="{71C86474-6441-3AF3-642B-9A2CD195B32E}"/>
                </a:ext>
              </a:extLst>
            </p:cNvPr>
            <p:cNvSpPr/>
            <p:nvPr/>
          </p:nvSpPr>
          <p:spPr>
            <a:xfrm>
              <a:off x="3696223" y="3212799"/>
              <a:ext cx="80282" cy="8028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53" name="椭圆 152">
              <a:extLst>
                <a:ext uri="{FF2B5EF4-FFF2-40B4-BE49-F238E27FC236}">
                  <a16:creationId xmlns:a16="http://schemas.microsoft.com/office/drawing/2014/main" xmlns="" id="{E3354F3A-943E-7CAD-2800-00F3AF5A36C5}"/>
                </a:ext>
              </a:extLst>
            </p:cNvPr>
            <p:cNvSpPr/>
            <p:nvPr/>
          </p:nvSpPr>
          <p:spPr>
            <a:xfrm>
              <a:off x="3852656" y="3212799"/>
              <a:ext cx="80282" cy="8028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54" name="椭圆 153">
              <a:extLst>
                <a:ext uri="{FF2B5EF4-FFF2-40B4-BE49-F238E27FC236}">
                  <a16:creationId xmlns:a16="http://schemas.microsoft.com/office/drawing/2014/main" xmlns="" id="{900D747D-F929-48F0-2A57-391B9CF9783B}"/>
                </a:ext>
              </a:extLst>
            </p:cNvPr>
            <p:cNvSpPr/>
            <p:nvPr/>
          </p:nvSpPr>
          <p:spPr>
            <a:xfrm>
              <a:off x="4009089" y="3212799"/>
              <a:ext cx="80282" cy="8028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55" name="椭圆 154">
              <a:extLst>
                <a:ext uri="{FF2B5EF4-FFF2-40B4-BE49-F238E27FC236}">
                  <a16:creationId xmlns:a16="http://schemas.microsoft.com/office/drawing/2014/main" xmlns="" id="{340AE186-99EE-BCC9-72ED-83F22D3EFF49}"/>
                </a:ext>
              </a:extLst>
            </p:cNvPr>
            <p:cNvSpPr/>
            <p:nvPr/>
          </p:nvSpPr>
          <p:spPr>
            <a:xfrm>
              <a:off x="4165522" y="3212799"/>
              <a:ext cx="80282" cy="8028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56" name="椭圆 155">
              <a:extLst>
                <a:ext uri="{FF2B5EF4-FFF2-40B4-BE49-F238E27FC236}">
                  <a16:creationId xmlns:a16="http://schemas.microsoft.com/office/drawing/2014/main" xmlns="" id="{E211FE81-187A-3123-A543-341F7F7CF73B}"/>
                </a:ext>
              </a:extLst>
            </p:cNvPr>
            <p:cNvSpPr/>
            <p:nvPr/>
          </p:nvSpPr>
          <p:spPr>
            <a:xfrm>
              <a:off x="4321955" y="3212799"/>
              <a:ext cx="80282" cy="8028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grpSp>
      <p:grpSp>
        <p:nvGrpSpPr>
          <p:cNvPr id="183" name="组合 182">
            <a:extLst>
              <a:ext uri="{FF2B5EF4-FFF2-40B4-BE49-F238E27FC236}">
                <a16:creationId xmlns:a16="http://schemas.microsoft.com/office/drawing/2014/main" xmlns="" id="{493571EC-E11D-C81F-F213-399E6C8C5587}"/>
              </a:ext>
            </a:extLst>
          </p:cNvPr>
          <p:cNvGrpSpPr/>
          <p:nvPr/>
        </p:nvGrpSpPr>
        <p:grpSpPr>
          <a:xfrm>
            <a:off x="10512150" y="545625"/>
            <a:ext cx="1020562" cy="270782"/>
            <a:chOff x="7158259" y="667672"/>
            <a:chExt cx="1020562" cy="270782"/>
          </a:xfrm>
          <a:solidFill>
            <a:schemeClr val="accent2"/>
          </a:solidFill>
        </p:grpSpPr>
        <p:sp>
          <p:nvSpPr>
            <p:cNvPr id="184" name="椭圆 183">
              <a:extLst>
                <a:ext uri="{FF2B5EF4-FFF2-40B4-BE49-F238E27FC236}">
                  <a16:creationId xmlns:a16="http://schemas.microsoft.com/office/drawing/2014/main" xmlns="" id="{23860DB3-F17B-D5FF-F741-895F91693E40}"/>
                </a:ext>
              </a:extLst>
            </p:cNvPr>
            <p:cNvSpPr/>
            <p:nvPr/>
          </p:nvSpPr>
          <p:spPr>
            <a:xfrm>
              <a:off x="7158259" y="667672"/>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85" name="椭圆 184">
              <a:extLst>
                <a:ext uri="{FF2B5EF4-FFF2-40B4-BE49-F238E27FC236}">
                  <a16:creationId xmlns:a16="http://schemas.microsoft.com/office/drawing/2014/main" xmlns="" id="{EACAE4E4-2859-5E5B-C5D9-56616E0BF992}"/>
                </a:ext>
              </a:extLst>
            </p:cNvPr>
            <p:cNvSpPr/>
            <p:nvPr/>
          </p:nvSpPr>
          <p:spPr>
            <a:xfrm>
              <a:off x="7314692" y="667672"/>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86" name="椭圆 185">
              <a:extLst>
                <a:ext uri="{FF2B5EF4-FFF2-40B4-BE49-F238E27FC236}">
                  <a16:creationId xmlns:a16="http://schemas.microsoft.com/office/drawing/2014/main" xmlns="" id="{637B0565-2445-3145-D340-1B7DBF7854E1}"/>
                </a:ext>
              </a:extLst>
            </p:cNvPr>
            <p:cNvSpPr/>
            <p:nvPr/>
          </p:nvSpPr>
          <p:spPr>
            <a:xfrm>
              <a:off x="7471125" y="667672"/>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87" name="椭圆 186">
              <a:extLst>
                <a:ext uri="{FF2B5EF4-FFF2-40B4-BE49-F238E27FC236}">
                  <a16:creationId xmlns:a16="http://schemas.microsoft.com/office/drawing/2014/main" xmlns="" id="{54F9D39F-206F-63F4-6BEC-C6D070430909}"/>
                </a:ext>
              </a:extLst>
            </p:cNvPr>
            <p:cNvSpPr/>
            <p:nvPr/>
          </p:nvSpPr>
          <p:spPr>
            <a:xfrm>
              <a:off x="7627558" y="667672"/>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88" name="椭圆 187">
              <a:extLst>
                <a:ext uri="{FF2B5EF4-FFF2-40B4-BE49-F238E27FC236}">
                  <a16:creationId xmlns:a16="http://schemas.microsoft.com/office/drawing/2014/main" xmlns="" id="{F0713D99-D1A3-AD22-4AC5-E1E1D40966B6}"/>
                </a:ext>
              </a:extLst>
            </p:cNvPr>
            <p:cNvSpPr/>
            <p:nvPr/>
          </p:nvSpPr>
          <p:spPr>
            <a:xfrm>
              <a:off x="7783991" y="667672"/>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89" name="椭圆 188">
              <a:extLst>
                <a:ext uri="{FF2B5EF4-FFF2-40B4-BE49-F238E27FC236}">
                  <a16:creationId xmlns:a16="http://schemas.microsoft.com/office/drawing/2014/main" xmlns="" id="{E7E27A55-918E-1685-E0BE-F62B42A61234}"/>
                </a:ext>
              </a:extLst>
            </p:cNvPr>
            <p:cNvSpPr/>
            <p:nvPr/>
          </p:nvSpPr>
          <p:spPr>
            <a:xfrm>
              <a:off x="7940424" y="667672"/>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90" name="椭圆 189">
              <a:extLst>
                <a:ext uri="{FF2B5EF4-FFF2-40B4-BE49-F238E27FC236}">
                  <a16:creationId xmlns:a16="http://schemas.microsoft.com/office/drawing/2014/main" xmlns="" id="{B2846442-E78A-BCA6-AC6B-2363C4703A8F}"/>
                </a:ext>
              </a:extLst>
            </p:cNvPr>
            <p:cNvSpPr/>
            <p:nvPr/>
          </p:nvSpPr>
          <p:spPr>
            <a:xfrm>
              <a:off x="7316374" y="858172"/>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91" name="椭圆 190">
              <a:extLst>
                <a:ext uri="{FF2B5EF4-FFF2-40B4-BE49-F238E27FC236}">
                  <a16:creationId xmlns:a16="http://schemas.microsoft.com/office/drawing/2014/main" xmlns="" id="{98F8D054-C6D3-3E62-17D9-311CFD2C0F60}"/>
                </a:ext>
              </a:extLst>
            </p:cNvPr>
            <p:cNvSpPr/>
            <p:nvPr/>
          </p:nvSpPr>
          <p:spPr>
            <a:xfrm>
              <a:off x="7472807" y="858172"/>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92" name="椭圆 191">
              <a:extLst>
                <a:ext uri="{FF2B5EF4-FFF2-40B4-BE49-F238E27FC236}">
                  <a16:creationId xmlns:a16="http://schemas.microsoft.com/office/drawing/2014/main" xmlns="" id="{E6881278-842E-A2B4-D7FD-6541525776DA}"/>
                </a:ext>
              </a:extLst>
            </p:cNvPr>
            <p:cNvSpPr/>
            <p:nvPr/>
          </p:nvSpPr>
          <p:spPr>
            <a:xfrm>
              <a:off x="7629240" y="858172"/>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93" name="椭圆 192">
              <a:extLst>
                <a:ext uri="{FF2B5EF4-FFF2-40B4-BE49-F238E27FC236}">
                  <a16:creationId xmlns:a16="http://schemas.microsoft.com/office/drawing/2014/main" xmlns="" id="{623E8556-6389-6A30-A65F-6476E9FB30E6}"/>
                </a:ext>
              </a:extLst>
            </p:cNvPr>
            <p:cNvSpPr/>
            <p:nvPr/>
          </p:nvSpPr>
          <p:spPr>
            <a:xfrm>
              <a:off x="7785673" y="858172"/>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94" name="椭圆 193">
              <a:extLst>
                <a:ext uri="{FF2B5EF4-FFF2-40B4-BE49-F238E27FC236}">
                  <a16:creationId xmlns:a16="http://schemas.microsoft.com/office/drawing/2014/main" xmlns="" id="{0277D8C4-1191-0544-A286-3BE5062A5F69}"/>
                </a:ext>
              </a:extLst>
            </p:cNvPr>
            <p:cNvSpPr/>
            <p:nvPr/>
          </p:nvSpPr>
          <p:spPr>
            <a:xfrm>
              <a:off x="7942106" y="858172"/>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95" name="椭圆 194">
              <a:extLst>
                <a:ext uri="{FF2B5EF4-FFF2-40B4-BE49-F238E27FC236}">
                  <a16:creationId xmlns:a16="http://schemas.microsoft.com/office/drawing/2014/main" xmlns="" id="{B51018E0-18C5-5159-F871-E8700080F01D}"/>
                </a:ext>
              </a:extLst>
            </p:cNvPr>
            <p:cNvSpPr/>
            <p:nvPr/>
          </p:nvSpPr>
          <p:spPr>
            <a:xfrm>
              <a:off x="8098539" y="858172"/>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grpSp>
      <p:sp>
        <p:nvSpPr>
          <p:cNvPr id="2" name="矩形: 圆角 1">
            <a:extLst>
              <a:ext uri="{FF2B5EF4-FFF2-40B4-BE49-F238E27FC236}">
                <a16:creationId xmlns:a16="http://schemas.microsoft.com/office/drawing/2014/main" xmlns="" id="{D81578D0-6087-AD42-B213-20B6EA93E013}"/>
              </a:ext>
            </a:extLst>
          </p:cNvPr>
          <p:cNvSpPr/>
          <p:nvPr/>
        </p:nvSpPr>
        <p:spPr>
          <a:xfrm>
            <a:off x="4825185" y="1645488"/>
            <a:ext cx="2561848" cy="586740"/>
          </a:xfrm>
          <a:prstGeom prst="roundRect">
            <a:avLst>
              <a:gd name="adj" fmla="val 9963"/>
            </a:avLst>
          </a:prstGeom>
          <a:solidFill>
            <a:schemeClr val="accent2"/>
          </a:solidFill>
          <a:ln>
            <a:noFill/>
          </a:ln>
          <a:effectLst>
            <a:outerShdw blurRad="190500" dist="38100" dir="5400000" algn="t"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en-US" altLang="zh-CN" sz="3200" b="1" dirty="0" smtClean="0">
                <a:solidFill>
                  <a:prstClr val="black"/>
                </a:solidFill>
                <a:latin typeface="Times New Roman" panose="02020603050405020304" pitchFamily="18" charset="0"/>
                <a:cs typeface="Times New Roman" panose="02020603050405020304" pitchFamily="18" charset="0"/>
                <a:sym typeface="+mn-lt"/>
              </a:rPr>
              <a:t>§9</a:t>
            </a:r>
            <a:endParaRPr lang="zh-CN" altLang="en-US" sz="3200" b="1" dirty="0">
              <a:solidFill>
                <a:prstClr val="black"/>
              </a:solidFill>
              <a:latin typeface="Times New Roman" panose="02020603050405020304" pitchFamily="18" charset="0"/>
              <a:cs typeface="Times New Roman" panose="02020603050405020304" pitchFamily="18" charset="0"/>
              <a:sym typeface="+mn-lt"/>
            </a:endParaRPr>
          </a:p>
        </p:txBody>
      </p:sp>
      <p:cxnSp>
        <p:nvCxnSpPr>
          <p:cNvPr id="3" name="直接连接符 2">
            <a:extLst>
              <a:ext uri="{FF2B5EF4-FFF2-40B4-BE49-F238E27FC236}">
                <a16:creationId xmlns:a16="http://schemas.microsoft.com/office/drawing/2014/main" xmlns="" id="{67FF21FA-B036-2A83-1379-7B4B32C92625}"/>
              </a:ext>
            </a:extLst>
          </p:cNvPr>
          <p:cNvCxnSpPr>
            <a:cxnSpLocks/>
          </p:cNvCxnSpPr>
          <p:nvPr/>
        </p:nvCxnSpPr>
        <p:spPr>
          <a:xfrm>
            <a:off x="2401267" y="3834249"/>
            <a:ext cx="8191165" cy="0"/>
          </a:xfrm>
          <a:prstGeom prst="line">
            <a:avLst/>
          </a:prstGeom>
          <a:ln w="19050">
            <a:solidFill>
              <a:schemeClr val="bg1"/>
            </a:solidFill>
            <a:headEnd type="diamon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7967553"/>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2" presetClass="entr" presetSubtype="8" fill="hold" nodeType="withEffect">
                                  <p:stCondLst>
                                    <p:cond delay="0"/>
                                  </p:stCondLst>
                                  <p:childTnLst>
                                    <p:set>
                                      <p:cBhvr>
                                        <p:cTn id="11" dur="1" fill="hold">
                                          <p:stCondLst>
                                            <p:cond delay="0"/>
                                          </p:stCondLst>
                                        </p:cTn>
                                        <p:tgtEl>
                                          <p:spTgt spid="95"/>
                                        </p:tgtEl>
                                        <p:attrNameLst>
                                          <p:attrName>style.visibility</p:attrName>
                                        </p:attrNameLst>
                                      </p:cBhvr>
                                      <p:to>
                                        <p:strVal val="visible"/>
                                      </p:to>
                                    </p:set>
                                    <p:anim calcmode="lin" valueType="num">
                                      <p:cBhvr additive="base">
                                        <p:cTn id="12" dur="500" fill="hold"/>
                                        <p:tgtEl>
                                          <p:spTgt spid="95"/>
                                        </p:tgtEl>
                                        <p:attrNameLst>
                                          <p:attrName>ppt_x</p:attrName>
                                        </p:attrNameLst>
                                      </p:cBhvr>
                                      <p:tavLst>
                                        <p:tav tm="0">
                                          <p:val>
                                            <p:strVal val="0-#ppt_w/2"/>
                                          </p:val>
                                        </p:tav>
                                        <p:tav tm="100000">
                                          <p:val>
                                            <p:strVal val="#ppt_x"/>
                                          </p:val>
                                        </p:tav>
                                      </p:tavLst>
                                    </p:anim>
                                    <p:anim calcmode="lin" valueType="num">
                                      <p:cBhvr additive="base">
                                        <p:cTn id="13" dur="500" fill="hold"/>
                                        <p:tgtEl>
                                          <p:spTgt spid="95"/>
                                        </p:tgtEl>
                                        <p:attrNameLst>
                                          <p:attrName>ppt_y</p:attrName>
                                        </p:attrNameLst>
                                      </p:cBhvr>
                                      <p:tavLst>
                                        <p:tav tm="0">
                                          <p:val>
                                            <p:strVal val="#ppt_y"/>
                                          </p:val>
                                        </p:tav>
                                        <p:tav tm="100000">
                                          <p:val>
                                            <p:strVal val="#ppt_y"/>
                                          </p:val>
                                        </p:tav>
                                      </p:tavLst>
                                    </p:anim>
                                  </p:childTnLst>
                                </p:cTn>
                              </p:par>
                              <p:par>
                                <p:cTn id="14" presetID="2" presetClass="entr" presetSubtype="8" fill="hold" nodeType="withEffect">
                                  <p:stCondLst>
                                    <p:cond delay="0"/>
                                  </p:stCondLst>
                                  <p:childTnLst>
                                    <p:set>
                                      <p:cBhvr>
                                        <p:cTn id="15" dur="1" fill="hold">
                                          <p:stCondLst>
                                            <p:cond delay="0"/>
                                          </p:stCondLst>
                                        </p:cTn>
                                        <p:tgtEl>
                                          <p:spTgt spid="144"/>
                                        </p:tgtEl>
                                        <p:attrNameLst>
                                          <p:attrName>style.visibility</p:attrName>
                                        </p:attrNameLst>
                                      </p:cBhvr>
                                      <p:to>
                                        <p:strVal val="visible"/>
                                      </p:to>
                                    </p:set>
                                    <p:anim calcmode="lin" valueType="num">
                                      <p:cBhvr additive="base">
                                        <p:cTn id="16" dur="500" fill="hold"/>
                                        <p:tgtEl>
                                          <p:spTgt spid="144"/>
                                        </p:tgtEl>
                                        <p:attrNameLst>
                                          <p:attrName>ppt_x</p:attrName>
                                        </p:attrNameLst>
                                      </p:cBhvr>
                                      <p:tavLst>
                                        <p:tav tm="0">
                                          <p:val>
                                            <p:strVal val="0-#ppt_w/2"/>
                                          </p:val>
                                        </p:tav>
                                        <p:tav tm="100000">
                                          <p:val>
                                            <p:strVal val="#ppt_x"/>
                                          </p:val>
                                        </p:tav>
                                      </p:tavLst>
                                    </p:anim>
                                    <p:anim calcmode="lin" valueType="num">
                                      <p:cBhvr additive="base">
                                        <p:cTn id="17" dur="500" fill="hold"/>
                                        <p:tgtEl>
                                          <p:spTgt spid="144"/>
                                        </p:tgtEl>
                                        <p:attrNameLst>
                                          <p:attrName>ppt_y</p:attrName>
                                        </p:attrNameLst>
                                      </p:cBhvr>
                                      <p:tavLst>
                                        <p:tav tm="0">
                                          <p:val>
                                            <p:strVal val="#ppt_y"/>
                                          </p:val>
                                        </p:tav>
                                        <p:tav tm="100000">
                                          <p:val>
                                            <p:strVal val="#ppt_y"/>
                                          </p:val>
                                        </p:tav>
                                      </p:tavLst>
                                    </p:anim>
                                  </p:childTnLst>
                                </p:cTn>
                              </p:par>
                              <p:par>
                                <p:cTn id="18" presetID="2" presetClass="entr" presetSubtype="8" fill="hold" grpId="0" nodeType="withEffect">
                                  <p:stCondLst>
                                    <p:cond delay="0"/>
                                  </p:stCondLst>
                                  <p:childTnLst>
                                    <p:set>
                                      <p:cBhvr>
                                        <p:cTn id="19" dur="1" fill="hold">
                                          <p:stCondLst>
                                            <p:cond delay="0"/>
                                          </p:stCondLst>
                                        </p:cTn>
                                        <p:tgtEl>
                                          <p:spTgt spid="49"/>
                                        </p:tgtEl>
                                        <p:attrNameLst>
                                          <p:attrName>style.visibility</p:attrName>
                                        </p:attrNameLst>
                                      </p:cBhvr>
                                      <p:to>
                                        <p:strVal val="visible"/>
                                      </p:to>
                                    </p:set>
                                    <p:anim calcmode="lin" valueType="num">
                                      <p:cBhvr additive="base">
                                        <p:cTn id="20" dur="500" fill="hold"/>
                                        <p:tgtEl>
                                          <p:spTgt spid="49"/>
                                        </p:tgtEl>
                                        <p:attrNameLst>
                                          <p:attrName>ppt_x</p:attrName>
                                        </p:attrNameLst>
                                      </p:cBhvr>
                                      <p:tavLst>
                                        <p:tav tm="0">
                                          <p:val>
                                            <p:strVal val="0-#ppt_w/2"/>
                                          </p:val>
                                        </p:tav>
                                        <p:tav tm="100000">
                                          <p:val>
                                            <p:strVal val="#ppt_x"/>
                                          </p:val>
                                        </p:tav>
                                      </p:tavLst>
                                    </p:anim>
                                    <p:anim calcmode="lin" valueType="num">
                                      <p:cBhvr additive="base">
                                        <p:cTn id="21" dur="500" fill="hold"/>
                                        <p:tgtEl>
                                          <p:spTgt spid="49"/>
                                        </p:tgtEl>
                                        <p:attrNameLst>
                                          <p:attrName>ppt_y</p:attrName>
                                        </p:attrNameLst>
                                      </p:cBhvr>
                                      <p:tavLst>
                                        <p:tav tm="0">
                                          <p:val>
                                            <p:strVal val="#ppt_y"/>
                                          </p:val>
                                        </p:tav>
                                        <p:tav tm="100000">
                                          <p:val>
                                            <p:strVal val="#ppt_y"/>
                                          </p:val>
                                        </p:tav>
                                      </p:tavLst>
                                    </p:anim>
                                  </p:childTnLst>
                                </p:cTn>
                              </p:par>
                              <p:par>
                                <p:cTn id="22" presetID="2" presetClass="entr" presetSubtype="2" fill="hold" nodeType="withEffect">
                                  <p:stCondLst>
                                    <p:cond delay="0"/>
                                  </p:stCondLst>
                                  <p:childTnLst>
                                    <p:set>
                                      <p:cBhvr>
                                        <p:cTn id="23" dur="1" fill="hold">
                                          <p:stCondLst>
                                            <p:cond delay="0"/>
                                          </p:stCondLst>
                                        </p:cTn>
                                        <p:tgtEl>
                                          <p:spTgt spid="183"/>
                                        </p:tgtEl>
                                        <p:attrNameLst>
                                          <p:attrName>style.visibility</p:attrName>
                                        </p:attrNameLst>
                                      </p:cBhvr>
                                      <p:to>
                                        <p:strVal val="visible"/>
                                      </p:to>
                                    </p:set>
                                    <p:anim calcmode="lin" valueType="num">
                                      <p:cBhvr additive="base">
                                        <p:cTn id="24" dur="500" fill="hold"/>
                                        <p:tgtEl>
                                          <p:spTgt spid="183"/>
                                        </p:tgtEl>
                                        <p:attrNameLst>
                                          <p:attrName>ppt_x</p:attrName>
                                        </p:attrNameLst>
                                      </p:cBhvr>
                                      <p:tavLst>
                                        <p:tav tm="0">
                                          <p:val>
                                            <p:strVal val="1+#ppt_w/2"/>
                                          </p:val>
                                        </p:tav>
                                        <p:tav tm="100000">
                                          <p:val>
                                            <p:strVal val="#ppt_x"/>
                                          </p:val>
                                        </p:tav>
                                      </p:tavLst>
                                    </p:anim>
                                    <p:anim calcmode="lin" valueType="num">
                                      <p:cBhvr additive="base">
                                        <p:cTn id="25" dur="500" fill="hold"/>
                                        <p:tgtEl>
                                          <p:spTgt spid="183"/>
                                        </p:tgtEl>
                                        <p:attrNameLst>
                                          <p:attrName>ppt_y</p:attrName>
                                        </p:attrNameLst>
                                      </p:cBhvr>
                                      <p:tavLst>
                                        <p:tav tm="0">
                                          <p:val>
                                            <p:strVal val="#ppt_y"/>
                                          </p:val>
                                        </p:tav>
                                        <p:tav tm="100000">
                                          <p:val>
                                            <p:strVal val="#ppt_y"/>
                                          </p:val>
                                        </p:tav>
                                      </p:tavLst>
                                    </p:anim>
                                  </p:childTnLst>
                                </p:cTn>
                              </p:par>
                            </p:childTnLst>
                          </p:cTn>
                        </p:par>
                        <p:par>
                          <p:cTn id="26" fill="hold">
                            <p:stCondLst>
                              <p:cond delay="500"/>
                            </p:stCondLst>
                            <p:childTnLst>
                              <p:par>
                                <p:cTn id="27" presetID="6" presetClass="entr" presetSubtype="16" fill="hold" grpId="0" nodeType="afterEffect">
                                  <p:stCondLst>
                                    <p:cond delay="0"/>
                                  </p:stCondLst>
                                  <p:childTnLst>
                                    <p:set>
                                      <p:cBhvr>
                                        <p:cTn id="28" dur="1" fill="hold">
                                          <p:stCondLst>
                                            <p:cond delay="0"/>
                                          </p:stCondLst>
                                        </p:cTn>
                                        <p:tgtEl>
                                          <p:spTgt spid="126"/>
                                        </p:tgtEl>
                                        <p:attrNameLst>
                                          <p:attrName>style.visibility</p:attrName>
                                        </p:attrNameLst>
                                      </p:cBhvr>
                                      <p:to>
                                        <p:strVal val="visible"/>
                                      </p:to>
                                    </p:set>
                                    <p:animEffect transition="in" filter="circle(in)">
                                      <p:cBhvr>
                                        <p:cTn id="29" dur="2000"/>
                                        <p:tgtEl>
                                          <p:spTgt spid="126"/>
                                        </p:tgtEl>
                                      </p:cBhvr>
                                    </p:animEffect>
                                  </p:childTnLst>
                                </p:cTn>
                              </p:par>
                            </p:childTnLst>
                          </p:cTn>
                        </p:par>
                        <p:par>
                          <p:cTn id="30" fill="hold">
                            <p:stCondLst>
                              <p:cond delay="2500"/>
                            </p:stCondLst>
                            <p:childTnLst>
                              <p:par>
                                <p:cTn id="31" presetID="22" presetClass="entr" presetSubtype="8" fill="hold" nodeType="afterEffect">
                                  <p:stCondLst>
                                    <p:cond delay="0"/>
                                  </p:stCondLst>
                                  <p:childTnLst>
                                    <p:set>
                                      <p:cBhvr>
                                        <p:cTn id="32" dur="1" fill="hold">
                                          <p:stCondLst>
                                            <p:cond delay="0"/>
                                          </p:stCondLst>
                                        </p:cTn>
                                        <p:tgtEl>
                                          <p:spTgt spid="3"/>
                                        </p:tgtEl>
                                        <p:attrNameLst>
                                          <p:attrName>style.visibility</p:attrName>
                                        </p:attrNameLst>
                                      </p:cBhvr>
                                      <p:to>
                                        <p:strVal val="visible"/>
                                      </p:to>
                                    </p:set>
                                    <p:animEffect transition="in" filter="wipe(left)">
                                      <p:cBhvr>
                                        <p:cTn id="3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P spid="126" grpId="0"/>
      <p:bldP spid="2" grpId="0" animBg="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a:extLst>
              <a:ext uri="{FF2B5EF4-FFF2-40B4-BE49-F238E27FC236}">
                <a16:creationId xmlns:a16="http://schemas.microsoft.com/office/drawing/2014/main" xmlns="" id="{1C79A3DF-D1DD-4DCD-BBCA-3F9A1B85B033}"/>
              </a:ext>
            </a:extLst>
          </p:cNvPr>
          <p:cNvGrpSpPr/>
          <p:nvPr/>
        </p:nvGrpSpPr>
        <p:grpSpPr>
          <a:xfrm>
            <a:off x="486158" y="312361"/>
            <a:ext cx="6435752" cy="556191"/>
            <a:chOff x="486158" y="414665"/>
            <a:chExt cx="6435752" cy="556191"/>
          </a:xfrm>
        </p:grpSpPr>
        <p:sp>
          <p:nvSpPr>
            <p:cNvPr id="23" name="矩形 22">
              <a:extLst>
                <a:ext uri="{FF2B5EF4-FFF2-40B4-BE49-F238E27FC236}">
                  <a16:creationId xmlns:a16="http://schemas.microsoft.com/office/drawing/2014/main" xmlns="" id="{D694509D-4481-4D7D-B3BE-D6D36C1F91F3}"/>
                </a:ext>
              </a:extLst>
            </p:cNvPr>
            <p:cNvSpPr/>
            <p:nvPr/>
          </p:nvSpPr>
          <p:spPr>
            <a:xfrm>
              <a:off x="1172351" y="414665"/>
              <a:ext cx="5749559" cy="523220"/>
            </a:xfrm>
            <a:prstGeom prst="rect">
              <a:avLst/>
            </a:prstGeom>
          </p:spPr>
          <p:txBody>
            <a:bodyPr wrap="square">
              <a:spAutoFit/>
            </a:bodyPr>
            <a:lstStyle/>
            <a:p>
              <a:pPr lvl="0">
                <a:defRPr/>
              </a:pPr>
              <a:r>
                <a:rPr lang="zh-CN" altLang="en-US" sz="2800" b="1" spc="300" dirty="0">
                  <a:solidFill>
                    <a:prstClr val="black">
                      <a:lumMod val="95000"/>
                      <a:lumOff val="5000"/>
                    </a:prstClr>
                  </a:solidFill>
                  <a:latin typeface="微软雅黑" panose="020B0503020204020204" pitchFamily="34" charset="-122"/>
                  <a:ea typeface="微软雅黑" panose="020B0503020204020204" pitchFamily="34" charset="-122"/>
                  <a:cs typeface="+mn-ea"/>
                  <a:sym typeface="+mn-lt"/>
                </a:rPr>
                <a:t>经济发展与环境污染的增长模型</a:t>
              </a:r>
            </a:p>
          </p:txBody>
        </p:sp>
        <p:sp>
          <p:nvSpPr>
            <p:cNvPr id="24" name="矩形 23">
              <a:extLst>
                <a:ext uri="{FF2B5EF4-FFF2-40B4-BE49-F238E27FC236}">
                  <a16:creationId xmlns:a16="http://schemas.microsoft.com/office/drawing/2014/main" xmlns="" id="{585731C8-2130-4A42-BDC6-479492FADCAA}"/>
                </a:ext>
              </a:extLst>
            </p:cNvPr>
            <p:cNvSpPr/>
            <p:nvPr/>
          </p:nvSpPr>
          <p:spPr>
            <a:xfrm>
              <a:off x="486158" y="509191"/>
              <a:ext cx="577495" cy="461665"/>
            </a:xfrm>
            <a:prstGeom prst="rect">
              <a:avLst/>
            </a:prstGeom>
          </p:spPr>
          <p:txBody>
            <a:bodyPr wrap="square">
              <a:spAutoFit/>
            </a:bodyPr>
            <a:lstStyle/>
            <a:p>
              <a:pPr lvl="0" algn="ctr">
                <a:defRPr/>
              </a:pPr>
              <a:r>
                <a:rPr lang="en-US" altLang="zh-CN" sz="2400" b="1" dirty="0" smtClean="0">
                  <a:solidFill>
                    <a:prstClr val="white"/>
                  </a:solidFill>
                  <a:latin typeface="Times New Roman" pitchFamily="18" charset="0"/>
                  <a:ea typeface="微软雅黑" panose="020B0503020204020204" pitchFamily="34" charset="-122"/>
                  <a:cs typeface="Times New Roman" pitchFamily="18" charset="0"/>
                  <a:sym typeface="+mn-lt"/>
                </a:rPr>
                <a:t>§9</a:t>
              </a:r>
              <a:endParaRPr lang="en-US" altLang="zh-CN" sz="2400" b="1" dirty="0">
                <a:solidFill>
                  <a:prstClr val="white"/>
                </a:solidFill>
                <a:latin typeface="Times New Roman" pitchFamily="18" charset="0"/>
                <a:ea typeface="微软雅黑" panose="020B0503020204020204" pitchFamily="34" charset="-122"/>
                <a:cs typeface="Times New Roman" pitchFamily="18" charset="0"/>
                <a:sym typeface="+mn-lt"/>
              </a:endParaRPr>
            </a:p>
          </p:txBody>
        </p:sp>
      </p:grpSp>
      <p:sp>
        <p:nvSpPr>
          <p:cNvPr id="31" name="Text Box 5"/>
          <p:cNvSpPr txBox="1">
            <a:spLocks noChangeArrowheads="1"/>
          </p:cNvSpPr>
          <p:nvPr/>
        </p:nvSpPr>
        <p:spPr bwMode="auto">
          <a:xfrm>
            <a:off x="774905" y="1252231"/>
            <a:ext cx="10414205"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algn="just" eaLnBrk="1" hangingPunct="1">
              <a:lnSpc>
                <a:spcPct val="150000"/>
              </a:lnSpc>
              <a:defRPr/>
            </a:pPr>
            <a:r>
              <a:rPr lang="zh-CN" altLang="en-US" sz="2400" b="0" kern="0" dirty="0" smtClean="0">
                <a:solidFill>
                  <a:srgbClr val="000000"/>
                </a:solidFill>
                <a:ea typeface="微软雅黑" panose="020B0503020204020204" pitchFamily="34" charset="-122"/>
                <a:cs typeface="Times New Roman" panose="02020603050405020304" pitchFamily="18" charset="0"/>
              </a:rPr>
              <a:t>        设 </a:t>
            </a:r>
            <a:r>
              <a:rPr lang="en-US" altLang="zh-CN" sz="2400" b="0" i="1" kern="0" dirty="0" smtClean="0">
                <a:solidFill>
                  <a:srgbClr val="000000"/>
                </a:solidFill>
                <a:ea typeface="微软雅黑" panose="020B0503020204020204" pitchFamily="34" charset="-122"/>
                <a:cs typeface="Times New Roman" panose="02020603050405020304" pitchFamily="18" charset="0"/>
              </a:rPr>
              <a:t>x</a:t>
            </a:r>
            <a:r>
              <a:rPr lang="en-US" altLang="zh-CN" sz="2400" b="0" kern="0" baseline="-25000" dirty="0" smtClean="0">
                <a:solidFill>
                  <a:srgbClr val="000000"/>
                </a:solidFill>
                <a:ea typeface="微软雅黑" panose="020B0503020204020204" pitchFamily="34" charset="-122"/>
                <a:cs typeface="Times New Roman" panose="02020603050405020304" pitchFamily="18" charset="0"/>
              </a:rPr>
              <a:t>0</a:t>
            </a:r>
            <a:r>
              <a:rPr lang="en-US" altLang="zh-CN" sz="2400" b="0" kern="0" dirty="0" smtClean="0">
                <a:solidFill>
                  <a:srgbClr val="000000"/>
                </a:solidFill>
                <a:ea typeface="微软雅黑" panose="020B0503020204020204" pitchFamily="34" charset="-122"/>
                <a:cs typeface="Times New Roman" panose="02020603050405020304" pitchFamily="18" charset="0"/>
              </a:rPr>
              <a:t>,</a:t>
            </a:r>
            <a:r>
              <a:rPr lang="en-US" altLang="zh-CN" sz="2400" b="0" i="1" kern="0" dirty="0" smtClean="0">
                <a:solidFill>
                  <a:srgbClr val="000000"/>
                </a:solidFill>
                <a:ea typeface="微软雅黑" panose="020B0503020204020204" pitchFamily="34" charset="-122"/>
                <a:cs typeface="Times New Roman" panose="02020603050405020304" pitchFamily="18" charset="0"/>
              </a:rPr>
              <a:t>y</a:t>
            </a:r>
            <a:r>
              <a:rPr lang="en-US" altLang="zh-CN" sz="2400" b="0" kern="0" baseline="-25000" dirty="0" smtClean="0">
                <a:solidFill>
                  <a:srgbClr val="000000"/>
                </a:solidFill>
                <a:ea typeface="微软雅黑" panose="020B0503020204020204" pitchFamily="34" charset="-122"/>
                <a:cs typeface="Times New Roman" panose="02020603050405020304" pitchFamily="18" charset="0"/>
              </a:rPr>
              <a:t>0 </a:t>
            </a:r>
            <a:r>
              <a:rPr lang="zh-CN" altLang="en-US" sz="2400" b="0" kern="0" dirty="0" smtClean="0">
                <a:solidFill>
                  <a:srgbClr val="000000"/>
                </a:solidFill>
                <a:ea typeface="微软雅黑" panose="020B0503020204020204" pitchFamily="34" charset="-122"/>
                <a:cs typeface="Times New Roman" panose="02020603050405020304" pitchFamily="18" charset="0"/>
              </a:rPr>
              <a:t>分别</a:t>
            </a:r>
            <a:r>
              <a:rPr lang="zh-CN" altLang="en-US" sz="2400" b="0" kern="0" dirty="0">
                <a:solidFill>
                  <a:srgbClr val="000000"/>
                </a:solidFill>
                <a:ea typeface="微软雅黑" panose="020B0503020204020204" pitchFamily="34" charset="-122"/>
                <a:cs typeface="Times New Roman" panose="02020603050405020304" pitchFamily="18" charset="0"/>
              </a:rPr>
              <a:t>为该地区目前的环境污染水平与经济发展水平，</a:t>
            </a:r>
            <a:r>
              <a:rPr lang="en-US" altLang="zh-CN" sz="2400" b="0" i="1" kern="0" dirty="0" smtClean="0">
                <a:solidFill>
                  <a:srgbClr val="000000"/>
                </a:solidFill>
                <a:ea typeface="微软雅黑" panose="020B0503020204020204" pitchFamily="34" charset="-122"/>
                <a:cs typeface="Times New Roman" panose="02020603050405020304" pitchFamily="18" charset="0"/>
              </a:rPr>
              <a:t>x</a:t>
            </a:r>
            <a:r>
              <a:rPr lang="en-US" altLang="zh-CN" sz="2400" b="0" kern="0" baseline="-25000" dirty="0" smtClean="0">
                <a:solidFill>
                  <a:srgbClr val="000000"/>
                </a:solidFill>
                <a:ea typeface="微软雅黑" panose="020B0503020204020204" pitchFamily="34" charset="-122"/>
                <a:cs typeface="Times New Roman" panose="02020603050405020304" pitchFamily="18" charset="0"/>
              </a:rPr>
              <a:t>1</a:t>
            </a:r>
            <a:r>
              <a:rPr lang="en-US" altLang="zh-CN" sz="2400" b="0" kern="0" dirty="0" smtClean="0">
                <a:solidFill>
                  <a:srgbClr val="000000"/>
                </a:solidFill>
                <a:ea typeface="微软雅黑" panose="020B0503020204020204" pitchFamily="34" charset="-122"/>
                <a:cs typeface="Times New Roman" panose="02020603050405020304" pitchFamily="18" charset="0"/>
              </a:rPr>
              <a:t>,</a:t>
            </a:r>
            <a:r>
              <a:rPr lang="en-US" altLang="zh-CN" sz="2400" b="0" i="1" kern="0" dirty="0" smtClean="0">
                <a:solidFill>
                  <a:srgbClr val="000000"/>
                </a:solidFill>
                <a:ea typeface="微软雅黑" panose="020B0503020204020204" pitchFamily="34" charset="-122"/>
                <a:cs typeface="Times New Roman" panose="02020603050405020304" pitchFamily="18" charset="0"/>
              </a:rPr>
              <a:t>y</a:t>
            </a:r>
            <a:r>
              <a:rPr lang="en-US" altLang="zh-CN" sz="2400" b="0" kern="0" baseline="-25000" dirty="0" smtClean="0">
                <a:solidFill>
                  <a:srgbClr val="000000"/>
                </a:solidFill>
                <a:ea typeface="微软雅黑" panose="020B0503020204020204" pitchFamily="34" charset="-122"/>
                <a:cs typeface="Times New Roman" panose="02020603050405020304" pitchFamily="18" charset="0"/>
              </a:rPr>
              <a:t>1 </a:t>
            </a:r>
            <a:r>
              <a:rPr lang="zh-CN" altLang="en-US" sz="2400" b="0" kern="0" dirty="0" smtClean="0">
                <a:solidFill>
                  <a:srgbClr val="000000"/>
                </a:solidFill>
                <a:ea typeface="微软雅黑" panose="020B0503020204020204" pitchFamily="34" charset="-122"/>
                <a:cs typeface="Times New Roman" panose="02020603050405020304" pitchFamily="18" charset="0"/>
              </a:rPr>
              <a:t>分别</a:t>
            </a:r>
            <a:r>
              <a:rPr lang="zh-CN" altLang="en-US" sz="2400" b="0" kern="0" dirty="0">
                <a:solidFill>
                  <a:srgbClr val="000000"/>
                </a:solidFill>
                <a:ea typeface="微软雅黑" panose="020B0503020204020204" pitchFamily="34" charset="-122"/>
                <a:cs typeface="Times New Roman" panose="02020603050405020304" pitchFamily="18" charset="0"/>
              </a:rPr>
              <a:t>为该地区若干年后的环境污染水平与经济发展水平，且有如下关系：</a:t>
            </a:r>
            <a:endParaRPr lang="zh-CN" altLang="en-US" sz="2400" b="0" kern="0" dirty="0" smtClean="0">
              <a:solidFill>
                <a:srgbClr val="000000"/>
              </a:solidFill>
              <a:ea typeface="微软雅黑" panose="020B0503020204020204" pitchFamily="34" charset="-122"/>
              <a:cs typeface="Times New Roman" panose="02020603050405020304" pitchFamily="18" charset="0"/>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3768696139"/>
              </p:ext>
            </p:extLst>
          </p:nvPr>
        </p:nvGraphicFramePr>
        <p:xfrm>
          <a:off x="3094630" y="2678096"/>
          <a:ext cx="1905000" cy="889000"/>
        </p:xfrm>
        <a:graphic>
          <a:graphicData uri="http://schemas.openxmlformats.org/presentationml/2006/ole">
            <mc:AlternateContent xmlns:mc="http://schemas.openxmlformats.org/markup-compatibility/2006">
              <mc:Choice xmlns:v="urn:schemas-microsoft-com:vml" Requires="v">
                <p:oleObj spid="_x0000_s169098" name="Equation" r:id="rId4" imgW="1904760" imgH="888840" progId="Equation.DSMT4">
                  <p:embed/>
                </p:oleObj>
              </mc:Choice>
              <mc:Fallback>
                <p:oleObj name="Equation" r:id="rId4" imgW="1904760" imgH="888840" progId="Equation.DSMT4">
                  <p:embed/>
                  <p:pic>
                    <p:nvPicPr>
                      <p:cNvPr id="0" name="对象 5"/>
                      <p:cNvPicPr>
                        <a:picLocks noChangeAspect="1" noChangeArrowheads="1"/>
                      </p:cNvPicPr>
                      <p:nvPr/>
                    </p:nvPicPr>
                    <p:blipFill>
                      <a:blip r:embed="rId5"/>
                      <a:srcRect/>
                      <a:stretch>
                        <a:fillRect/>
                      </a:stretch>
                    </p:blipFill>
                    <p:spPr bwMode="auto">
                      <a:xfrm>
                        <a:off x="3094630" y="2678096"/>
                        <a:ext cx="1905000"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3186698414"/>
              </p:ext>
            </p:extLst>
          </p:nvPr>
        </p:nvGraphicFramePr>
        <p:xfrm>
          <a:off x="4291013" y="3724275"/>
          <a:ext cx="4013200" cy="889000"/>
        </p:xfrm>
        <a:graphic>
          <a:graphicData uri="http://schemas.openxmlformats.org/presentationml/2006/ole">
            <mc:AlternateContent xmlns:mc="http://schemas.openxmlformats.org/markup-compatibility/2006">
              <mc:Choice xmlns:v="urn:schemas-microsoft-com:vml" Requires="v">
                <p:oleObj spid="_x0000_s169099" name="Equation" r:id="rId6" imgW="4012920" imgH="888840" progId="Equation.DSMT4">
                  <p:embed/>
                </p:oleObj>
              </mc:Choice>
              <mc:Fallback>
                <p:oleObj name="Equation" r:id="rId6" imgW="4012920" imgH="888840" progId="Equation.DSMT4">
                  <p:embed/>
                  <p:pic>
                    <p:nvPicPr>
                      <p:cNvPr id="0" name="对象 5"/>
                      <p:cNvPicPr>
                        <a:picLocks noChangeAspect="1" noChangeArrowheads="1"/>
                      </p:cNvPicPr>
                      <p:nvPr/>
                    </p:nvPicPr>
                    <p:blipFill>
                      <a:blip r:embed="rId7"/>
                      <a:srcRect/>
                      <a:stretch>
                        <a:fillRect/>
                      </a:stretch>
                    </p:blipFill>
                    <p:spPr bwMode="auto">
                      <a:xfrm>
                        <a:off x="4291013" y="3724275"/>
                        <a:ext cx="4013200"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6" name="右箭头 35"/>
          <p:cNvSpPr/>
          <p:nvPr/>
        </p:nvSpPr>
        <p:spPr>
          <a:xfrm rot="5400000">
            <a:off x="3544287" y="4082923"/>
            <a:ext cx="786582" cy="171908"/>
          </a:xfrm>
          <a:prstGeom prst="rightArrow">
            <a:avLst/>
          </a:prstGeom>
          <a:solidFill>
            <a:srgbClr val="00B0F0"/>
          </a:solidFill>
          <a:ln w="12700" cap="flat" cmpd="sng" algn="ctr">
            <a:solidFill>
              <a:srgbClr val="00B0F0"/>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endParaRPr>
          </a:p>
        </p:txBody>
      </p:sp>
      <p:sp>
        <p:nvSpPr>
          <p:cNvPr id="37" name="Text Box 5"/>
          <p:cNvSpPr txBox="1">
            <a:spLocks noChangeArrowheads="1"/>
          </p:cNvSpPr>
          <p:nvPr/>
        </p:nvSpPr>
        <p:spPr bwMode="auto">
          <a:xfrm>
            <a:off x="1695377" y="4664027"/>
            <a:ext cx="155909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algn="just" eaLnBrk="1" hangingPunct="1">
              <a:lnSpc>
                <a:spcPct val="150000"/>
              </a:lnSpc>
              <a:defRPr/>
            </a:pPr>
            <a:r>
              <a:rPr lang="zh-CN" altLang="en-US" sz="2400" b="0" kern="0" dirty="0">
                <a:solidFill>
                  <a:srgbClr val="000000"/>
                </a:solidFill>
                <a:ea typeface="微软雅黑" panose="020B0503020204020204" pitchFamily="34" charset="-122"/>
                <a:cs typeface="Times New Roman" panose="02020603050405020304" pitchFamily="18" charset="0"/>
              </a:rPr>
              <a:t>矩阵形式</a:t>
            </a:r>
            <a:endParaRPr lang="zh-CN" altLang="en-US" sz="2400" b="0" kern="0" dirty="0" smtClean="0">
              <a:solidFill>
                <a:srgbClr val="000000"/>
              </a:solidFill>
              <a:ea typeface="微软雅黑" panose="020B0503020204020204" pitchFamily="34" charset="-122"/>
              <a:cs typeface="Times New Roman" panose="02020603050405020304" pitchFamily="18" charset="0"/>
            </a:endParaRPr>
          </a:p>
        </p:txBody>
      </p:sp>
      <p:graphicFrame>
        <p:nvGraphicFramePr>
          <p:cNvPr id="38" name="对象 37"/>
          <p:cNvGraphicFramePr>
            <a:graphicFrameLocks noChangeAspect="1"/>
          </p:cNvGraphicFramePr>
          <p:nvPr>
            <p:extLst>
              <p:ext uri="{D42A27DB-BD31-4B8C-83A1-F6EECF244321}">
                <p14:modId xmlns:p14="http://schemas.microsoft.com/office/powerpoint/2010/main" val="1426066490"/>
              </p:ext>
            </p:extLst>
          </p:nvPr>
        </p:nvGraphicFramePr>
        <p:xfrm>
          <a:off x="3488330" y="4796692"/>
          <a:ext cx="1117600" cy="381000"/>
        </p:xfrm>
        <a:graphic>
          <a:graphicData uri="http://schemas.openxmlformats.org/presentationml/2006/ole">
            <mc:AlternateContent xmlns:mc="http://schemas.openxmlformats.org/markup-compatibility/2006">
              <mc:Choice xmlns:v="urn:schemas-microsoft-com:vml" Requires="v">
                <p:oleObj spid="_x0000_s169100" name="Equation" r:id="rId8" imgW="1117440" imgH="380880" progId="Equation.DSMT4">
                  <p:embed/>
                </p:oleObj>
              </mc:Choice>
              <mc:Fallback>
                <p:oleObj name="Equation" r:id="rId8" imgW="1117440" imgH="380880" progId="Equation.DSMT4">
                  <p:embed/>
                  <p:pic>
                    <p:nvPicPr>
                      <p:cNvPr id="0" name=""/>
                      <p:cNvPicPr>
                        <a:picLocks noChangeAspect="1" noChangeArrowheads="1"/>
                      </p:cNvPicPr>
                      <p:nvPr/>
                    </p:nvPicPr>
                    <p:blipFill>
                      <a:blip r:embed="rId9"/>
                      <a:srcRect/>
                      <a:stretch>
                        <a:fillRect/>
                      </a:stretch>
                    </p:blipFill>
                    <p:spPr bwMode="auto">
                      <a:xfrm>
                        <a:off x="3488330" y="4796692"/>
                        <a:ext cx="1117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9" name="Text Box 5"/>
          <p:cNvSpPr txBox="1">
            <a:spLocks noChangeArrowheads="1"/>
          </p:cNvSpPr>
          <p:nvPr/>
        </p:nvSpPr>
        <p:spPr bwMode="auto">
          <a:xfrm>
            <a:off x="995372" y="5430943"/>
            <a:ext cx="1019373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algn="just" eaLnBrk="1" hangingPunct="1">
              <a:lnSpc>
                <a:spcPct val="150000"/>
              </a:lnSpc>
              <a:defRPr/>
            </a:pPr>
            <a:r>
              <a:rPr lang="zh-CN" altLang="en-US" sz="2400" b="0" kern="0" dirty="0">
                <a:solidFill>
                  <a:srgbClr val="000000"/>
                </a:solidFill>
                <a:ea typeface="微软雅黑" panose="020B0503020204020204" pitchFamily="34" charset="-122"/>
                <a:cs typeface="Times New Roman" panose="02020603050405020304" pitchFamily="18" charset="0"/>
              </a:rPr>
              <a:t>反映了该地区当前和若干年后的环境污染水平与经济发展水平之间的关系</a:t>
            </a:r>
            <a:endParaRPr lang="zh-CN" altLang="en-US" sz="2400" b="0" kern="0" dirty="0" smtClean="0">
              <a:solidFill>
                <a:srgbClr val="000000"/>
              </a:solidFill>
              <a:ea typeface="微软雅黑" panose="020B0503020204020204" pitchFamily="34" charset="-122"/>
              <a:cs typeface="Times New Roman" panose="02020603050405020304" pitchFamily="18" charset="0"/>
            </a:endParaRPr>
          </a:p>
        </p:txBody>
      </p:sp>
      <p:cxnSp>
        <p:nvCxnSpPr>
          <p:cNvPr id="40" name="直接连接符 39"/>
          <p:cNvCxnSpPr/>
          <p:nvPr/>
        </p:nvCxnSpPr>
        <p:spPr>
          <a:xfrm>
            <a:off x="3456529" y="5309889"/>
            <a:ext cx="1144968" cy="0"/>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spTree>
    <p:custDataLst>
      <p:tags r:id="rId2"/>
    </p:custDataLst>
    <p:extLst>
      <p:ext uri="{BB962C8B-B14F-4D97-AF65-F5344CB8AC3E}">
        <p14:creationId xmlns:p14="http://schemas.microsoft.com/office/powerpoint/2010/main" val="33539046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wipe(left)">
                                      <p:cBhvr>
                                        <p:cTn id="7" dur="500"/>
                                        <p:tgtEl>
                                          <p:spTgt spid="3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36"/>
                                        </p:tgtEl>
                                        <p:attrNameLst>
                                          <p:attrName>style.visibility</p:attrName>
                                        </p:attrNameLst>
                                      </p:cBhvr>
                                      <p:to>
                                        <p:strVal val="visible"/>
                                      </p:to>
                                    </p:set>
                                    <p:animEffect transition="in" filter="wipe(up)">
                                      <p:cBhvr>
                                        <p:cTn id="22" dur="500"/>
                                        <p:tgtEl>
                                          <p:spTgt spid="36"/>
                                        </p:tgtEl>
                                      </p:cBhvr>
                                    </p:animEffect>
                                  </p:childTnLst>
                                </p:cTn>
                              </p:par>
                            </p:childTnLst>
                          </p:cTn>
                        </p:par>
                        <p:par>
                          <p:cTn id="23" fill="hold">
                            <p:stCondLst>
                              <p:cond delay="500"/>
                            </p:stCondLst>
                            <p:childTnLst>
                              <p:par>
                                <p:cTn id="24" presetID="22" presetClass="entr" presetSubtype="8" fill="hold" grpId="0" nodeType="afterEffect">
                                  <p:stCondLst>
                                    <p:cond delay="0"/>
                                  </p:stCondLst>
                                  <p:childTnLst>
                                    <p:set>
                                      <p:cBhvr>
                                        <p:cTn id="25" dur="1" fill="hold">
                                          <p:stCondLst>
                                            <p:cond delay="0"/>
                                          </p:stCondLst>
                                        </p:cTn>
                                        <p:tgtEl>
                                          <p:spTgt spid="37"/>
                                        </p:tgtEl>
                                        <p:attrNameLst>
                                          <p:attrName>style.visibility</p:attrName>
                                        </p:attrNameLst>
                                      </p:cBhvr>
                                      <p:to>
                                        <p:strVal val="visible"/>
                                      </p:to>
                                    </p:set>
                                    <p:animEffect transition="in" filter="wipe(left)">
                                      <p:cBhvr>
                                        <p:cTn id="26" dur="500"/>
                                        <p:tgtEl>
                                          <p:spTgt spid="37"/>
                                        </p:tgtEl>
                                      </p:cBhvr>
                                    </p:animEffect>
                                  </p:childTnLst>
                                </p:cTn>
                              </p:par>
                            </p:childTnLst>
                          </p:cTn>
                        </p:par>
                        <p:par>
                          <p:cTn id="27" fill="hold">
                            <p:stCondLst>
                              <p:cond delay="1000"/>
                            </p:stCondLst>
                            <p:childTnLst>
                              <p:par>
                                <p:cTn id="28" presetID="22" presetClass="entr" presetSubtype="8" fill="hold" nodeType="afterEffect">
                                  <p:stCondLst>
                                    <p:cond delay="0"/>
                                  </p:stCondLst>
                                  <p:childTnLst>
                                    <p:set>
                                      <p:cBhvr>
                                        <p:cTn id="29" dur="1" fill="hold">
                                          <p:stCondLst>
                                            <p:cond delay="0"/>
                                          </p:stCondLst>
                                        </p:cTn>
                                        <p:tgtEl>
                                          <p:spTgt spid="38"/>
                                        </p:tgtEl>
                                        <p:attrNameLst>
                                          <p:attrName>style.visibility</p:attrName>
                                        </p:attrNameLst>
                                      </p:cBhvr>
                                      <p:to>
                                        <p:strVal val="visible"/>
                                      </p:to>
                                    </p:set>
                                    <p:animEffect transition="in" filter="wipe(left)">
                                      <p:cBhvr>
                                        <p:cTn id="30" dur="500"/>
                                        <p:tgtEl>
                                          <p:spTgt spid="38"/>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40"/>
                                        </p:tgtEl>
                                        <p:attrNameLst>
                                          <p:attrName>style.visibility</p:attrName>
                                        </p:attrNameLst>
                                      </p:cBhvr>
                                      <p:to>
                                        <p:strVal val="visible"/>
                                      </p:to>
                                    </p:set>
                                    <p:animEffect transition="in" filter="wipe(left)">
                                      <p:cBhvr>
                                        <p:cTn id="35" dur="500"/>
                                        <p:tgtEl>
                                          <p:spTgt spid="40"/>
                                        </p:tgtEl>
                                      </p:cBhvr>
                                    </p:animEffect>
                                  </p:childTnLst>
                                </p:cTn>
                              </p:par>
                            </p:childTnLst>
                          </p:cTn>
                        </p:par>
                        <p:par>
                          <p:cTn id="36" fill="hold">
                            <p:stCondLst>
                              <p:cond delay="500"/>
                            </p:stCondLst>
                            <p:childTnLst>
                              <p:par>
                                <p:cTn id="37" presetID="22" presetClass="entr" presetSubtype="8" fill="hold" grpId="0" nodeType="afterEffect">
                                  <p:stCondLst>
                                    <p:cond delay="0"/>
                                  </p:stCondLst>
                                  <p:childTnLst>
                                    <p:set>
                                      <p:cBhvr>
                                        <p:cTn id="38" dur="1" fill="hold">
                                          <p:stCondLst>
                                            <p:cond delay="0"/>
                                          </p:stCondLst>
                                        </p:cTn>
                                        <p:tgtEl>
                                          <p:spTgt spid="39"/>
                                        </p:tgtEl>
                                        <p:attrNameLst>
                                          <p:attrName>style.visibility</p:attrName>
                                        </p:attrNameLst>
                                      </p:cBhvr>
                                      <p:to>
                                        <p:strVal val="visible"/>
                                      </p:to>
                                    </p:set>
                                    <p:animEffect transition="in" filter="wipe(left)">
                                      <p:cBhvr>
                                        <p:cTn id="39"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6" grpId="0" animBg="1"/>
      <p:bldP spid="37" grpId="0"/>
      <p:bldP spid="3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a:extLst>
              <a:ext uri="{FF2B5EF4-FFF2-40B4-BE49-F238E27FC236}">
                <a16:creationId xmlns:a16="http://schemas.microsoft.com/office/drawing/2014/main" xmlns="" id="{1C79A3DF-D1DD-4DCD-BBCA-3F9A1B85B033}"/>
              </a:ext>
            </a:extLst>
          </p:cNvPr>
          <p:cNvGrpSpPr/>
          <p:nvPr/>
        </p:nvGrpSpPr>
        <p:grpSpPr>
          <a:xfrm>
            <a:off x="486158" y="312361"/>
            <a:ext cx="5321016" cy="556191"/>
            <a:chOff x="486158" y="414665"/>
            <a:chExt cx="5321016" cy="556191"/>
          </a:xfrm>
        </p:grpSpPr>
        <p:sp>
          <p:nvSpPr>
            <p:cNvPr id="23" name="矩形 22">
              <a:extLst>
                <a:ext uri="{FF2B5EF4-FFF2-40B4-BE49-F238E27FC236}">
                  <a16:creationId xmlns:a16="http://schemas.microsoft.com/office/drawing/2014/main" xmlns="" id="{D694509D-4481-4D7D-B3BE-D6D36C1F91F3}"/>
                </a:ext>
              </a:extLst>
            </p:cNvPr>
            <p:cNvSpPr/>
            <p:nvPr/>
          </p:nvSpPr>
          <p:spPr>
            <a:xfrm>
              <a:off x="1172351" y="414665"/>
              <a:ext cx="4634823" cy="523220"/>
            </a:xfrm>
            <a:prstGeom prst="rect">
              <a:avLst/>
            </a:prstGeom>
          </p:spPr>
          <p:txBody>
            <a:bodyPr wrap="square">
              <a:spAutoFit/>
            </a:bodyPr>
            <a:lstStyle/>
            <a:p>
              <a:pPr lvl="0">
                <a:defRPr/>
              </a:pPr>
              <a:r>
                <a:rPr lang="zh-CN" altLang="en-US" sz="2800" b="1" spc="300" dirty="0">
                  <a:solidFill>
                    <a:prstClr val="black">
                      <a:lumMod val="95000"/>
                      <a:lumOff val="5000"/>
                    </a:prstClr>
                  </a:solidFill>
                  <a:latin typeface="微软雅黑" panose="020B0503020204020204" pitchFamily="34" charset="-122"/>
                  <a:ea typeface="微软雅黑" panose="020B0503020204020204" pitchFamily="34" charset="-122"/>
                  <a:cs typeface="+mn-ea"/>
                  <a:sym typeface="+mn-lt"/>
                </a:rPr>
                <a:t>欧拉四面体问题</a:t>
              </a:r>
            </a:p>
          </p:txBody>
        </p:sp>
        <p:sp>
          <p:nvSpPr>
            <p:cNvPr id="24" name="矩形 23">
              <a:extLst>
                <a:ext uri="{FF2B5EF4-FFF2-40B4-BE49-F238E27FC236}">
                  <a16:creationId xmlns:a16="http://schemas.microsoft.com/office/drawing/2014/main" xmlns="" id="{585731C8-2130-4A42-BDC6-479492FADCAA}"/>
                </a:ext>
              </a:extLst>
            </p:cNvPr>
            <p:cNvSpPr/>
            <p:nvPr/>
          </p:nvSpPr>
          <p:spPr>
            <a:xfrm>
              <a:off x="486158" y="509191"/>
              <a:ext cx="577495" cy="461665"/>
            </a:xfrm>
            <a:prstGeom prst="rect">
              <a:avLst/>
            </a:prstGeom>
          </p:spPr>
          <p:txBody>
            <a:bodyPr wrap="square">
              <a:spAutoFit/>
            </a:bodyPr>
            <a:lstStyle/>
            <a:p>
              <a:pPr lvl="0" algn="ctr">
                <a:defRPr/>
              </a:pPr>
              <a:r>
                <a:rPr lang="en-US" altLang="zh-CN" sz="2400" b="1" dirty="0">
                  <a:solidFill>
                    <a:prstClr val="white"/>
                  </a:solidFill>
                  <a:latin typeface="Times New Roman" pitchFamily="18" charset="0"/>
                  <a:ea typeface="微软雅黑" panose="020B0503020204020204" pitchFamily="34" charset="-122"/>
                  <a:cs typeface="Times New Roman" pitchFamily="18" charset="0"/>
                  <a:sym typeface="+mn-lt"/>
                </a:rPr>
                <a:t>§1</a:t>
              </a:r>
            </a:p>
          </p:txBody>
        </p:sp>
      </p:grpSp>
      <p:grpSp>
        <p:nvGrpSpPr>
          <p:cNvPr id="12" name="组合 11"/>
          <p:cNvGrpSpPr/>
          <p:nvPr/>
        </p:nvGrpSpPr>
        <p:grpSpPr>
          <a:xfrm>
            <a:off x="1063653" y="1129316"/>
            <a:ext cx="9746163" cy="438150"/>
            <a:chOff x="1248939" y="1414502"/>
            <a:chExt cx="9746163" cy="438150"/>
          </a:xfrm>
        </p:grpSpPr>
        <p:sp>
          <p:nvSpPr>
            <p:cNvPr id="13" name="矩形 6"/>
            <p:cNvSpPr>
              <a:spLocks noChangeArrowheads="1"/>
            </p:cNvSpPr>
            <p:nvPr/>
          </p:nvSpPr>
          <p:spPr bwMode="auto">
            <a:xfrm>
              <a:off x="1248939" y="1584558"/>
              <a:ext cx="9746163" cy="211332"/>
            </a:xfrm>
            <a:prstGeom prst="rect">
              <a:avLst/>
            </a:prstGeom>
            <a:solidFill>
              <a:srgbClr val="CCECFF"/>
            </a:solidFill>
            <a:ln w="28575">
              <a:noFill/>
            </a:ln>
          </p:spPr>
          <p:txBody>
            <a:bodyPr lIns="68580" tIns="34290" rIns="68580" bIns="3429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libri" panose="020F0502020204030204" pitchFamily="34" charset="0"/>
                <a:ea typeface="宋体" panose="02010600030101010101" pitchFamily="2" charset="-122"/>
              </a:endParaRPr>
            </a:p>
          </p:txBody>
        </p:sp>
        <p:grpSp>
          <p:nvGrpSpPr>
            <p:cNvPr id="14" name="组合 5"/>
            <p:cNvGrpSpPr/>
            <p:nvPr/>
          </p:nvGrpSpPr>
          <p:grpSpPr bwMode="auto">
            <a:xfrm rot="5400000">
              <a:off x="1747475" y="921477"/>
              <a:ext cx="173641" cy="1170713"/>
              <a:chOff x="-5237" y="-416684"/>
              <a:chExt cx="212077" cy="1541575"/>
            </a:xfrm>
          </p:grpSpPr>
          <p:sp>
            <p:nvSpPr>
              <p:cNvPr id="19" name="直角三角形 18"/>
              <p:cNvSpPr>
                <a:spLocks noChangeArrowheads="1"/>
              </p:cNvSpPr>
              <p:nvPr/>
            </p:nvSpPr>
            <p:spPr bwMode="auto">
              <a:xfrm rot="10800000">
                <a:off x="1" y="982169"/>
                <a:ext cx="195728" cy="142722"/>
              </a:xfrm>
              <a:prstGeom prst="rtTriangle">
                <a:avLst/>
              </a:prstGeom>
              <a:solidFill>
                <a:srgbClr val="CCECFF"/>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libri" panose="020F0502020204030204" pitchFamily="34" charset="0"/>
                  <a:ea typeface="宋体" panose="02010600030101010101" pitchFamily="2" charset="-122"/>
                </a:endParaRPr>
              </a:p>
            </p:txBody>
          </p:sp>
          <p:sp>
            <p:nvSpPr>
              <p:cNvPr id="20" name="直角三角形 19"/>
              <p:cNvSpPr>
                <a:spLocks noChangeArrowheads="1"/>
              </p:cNvSpPr>
              <p:nvPr/>
            </p:nvSpPr>
            <p:spPr bwMode="auto">
              <a:xfrm rot="10800000" flipV="1">
                <a:off x="-5237" y="-416684"/>
                <a:ext cx="212077" cy="143446"/>
              </a:xfrm>
              <a:prstGeom prst="rtTriangle">
                <a:avLst/>
              </a:prstGeom>
              <a:solidFill>
                <a:srgbClr val="CCECFF"/>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libri" panose="020F0502020204030204" pitchFamily="34" charset="0"/>
                  <a:ea typeface="宋体" panose="02010600030101010101" pitchFamily="2" charset="-122"/>
                </a:endParaRPr>
              </a:p>
            </p:txBody>
          </p:sp>
        </p:grpSp>
        <p:sp>
          <p:nvSpPr>
            <p:cNvPr id="15" name="椭圆 14"/>
            <p:cNvSpPr/>
            <p:nvPr/>
          </p:nvSpPr>
          <p:spPr>
            <a:xfrm>
              <a:off x="2496244" y="1574242"/>
              <a:ext cx="230458" cy="230458"/>
            </a:xfrm>
            <a:prstGeom prst="ellipse">
              <a:avLst/>
            </a:prstGeom>
            <a:solidFill>
              <a:srgbClr val="00B0F0"/>
            </a:solidFill>
            <a:ln w="12700" cap="flat" cmpd="sng" algn="ctr">
              <a:solidFill>
                <a:srgbClr val="4BA8BD"/>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endParaRPr>
            </a:p>
          </p:txBody>
        </p:sp>
        <p:sp>
          <p:nvSpPr>
            <p:cNvPr id="16" name="下箭头 15"/>
            <p:cNvSpPr/>
            <p:nvPr/>
          </p:nvSpPr>
          <p:spPr>
            <a:xfrm>
              <a:off x="2567409" y="1606457"/>
              <a:ext cx="107633" cy="162000"/>
            </a:xfrm>
            <a:prstGeom prst="downArrow">
              <a:avLst/>
            </a:prstGeom>
            <a:solidFill>
              <a:srgbClr val="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endParaRPr>
            </a:p>
          </p:txBody>
        </p:sp>
        <p:sp>
          <p:nvSpPr>
            <p:cNvPr id="17" name="圆角矩形 16"/>
            <p:cNvSpPr/>
            <p:nvPr/>
          </p:nvSpPr>
          <p:spPr>
            <a:xfrm>
              <a:off x="1340506" y="1424301"/>
              <a:ext cx="993808" cy="407831"/>
            </a:xfrm>
            <a:prstGeom prst="roundRect">
              <a:avLst/>
            </a:prstGeom>
            <a:solidFill>
              <a:srgbClr val="00B0F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endParaRPr>
            </a:p>
          </p:txBody>
        </p:sp>
        <p:sp>
          <p:nvSpPr>
            <p:cNvPr id="18" name="矩形 17"/>
            <p:cNvSpPr>
              <a:spLocks noChangeArrowheads="1"/>
            </p:cNvSpPr>
            <p:nvPr/>
          </p:nvSpPr>
          <p:spPr bwMode="auto">
            <a:xfrm>
              <a:off x="1618986" y="1414502"/>
              <a:ext cx="512763" cy="438150"/>
            </a:xfrm>
            <a:prstGeom prst="rect">
              <a:avLst/>
            </a:prstGeom>
            <a:noFill/>
            <a:ln>
              <a:noFill/>
            </a:ln>
          </p:spPr>
          <p:txBody>
            <a:bodyPr wrap="square" lIns="68580" tIns="34290" rIns="68580" bIns="3429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zh-CN" altLang="en-US" sz="2400" b="1" i="0" u="none" strike="noStrike" kern="0" cap="none" spc="30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rPr>
                <a:t>例</a:t>
              </a:r>
              <a:endParaRPr kumimoji="0" lang="en-US" altLang="zh-CN" sz="2400" b="1" i="0" u="none" strike="noStrike" kern="0" cap="none" spc="30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endParaRPr>
            </a:p>
          </p:txBody>
        </p:sp>
      </p:grpSp>
      <p:sp>
        <p:nvSpPr>
          <p:cNvPr id="21" name="Text Box 4"/>
          <p:cNvSpPr txBox="1">
            <a:spLocks noChangeArrowheads="1"/>
          </p:cNvSpPr>
          <p:nvPr/>
        </p:nvSpPr>
        <p:spPr bwMode="auto">
          <a:xfrm>
            <a:off x="910630" y="1554618"/>
            <a:ext cx="1036915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lnSpc>
                <a:spcPct val="150000"/>
              </a:lnSpc>
              <a:spcBef>
                <a:spcPct val="50000"/>
              </a:spcBef>
              <a:defRPr/>
            </a:pPr>
            <a:r>
              <a:rPr lang="zh-CN" altLang="en-US" sz="2400" kern="0" dirty="0" smtClean="0">
                <a:solidFill>
                  <a:srgbClr val="00B050"/>
                </a:solidFill>
                <a:ea typeface="微软雅黑" panose="020B0503020204020204" pitchFamily="34" charset="-122"/>
                <a:cs typeface="Times New Roman" panose="02020603050405020304" pitchFamily="18" charset="0"/>
              </a:rPr>
              <a:t>        </a:t>
            </a:r>
            <a:r>
              <a:rPr lang="zh-CN" altLang="en-US" sz="2400" kern="0" dirty="0" smtClean="0">
                <a:solidFill>
                  <a:srgbClr val="009999"/>
                </a:solidFill>
                <a:ea typeface="微软雅黑" panose="020B0503020204020204" pitchFamily="34" charset="-122"/>
                <a:cs typeface="Times New Roman" panose="02020603050405020304" pitchFamily="18" charset="0"/>
              </a:rPr>
              <a:t>例</a:t>
            </a:r>
            <a:r>
              <a:rPr lang="en-US" altLang="zh-CN" sz="2400" kern="0" dirty="0" smtClean="0">
                <a:solidFill>
                  <a:srgbClr val="009999"/>
                </a:solidFill>
                <a:ea typeface="微软雅黑" panose="020B0503020204020204" pitchFamily="34" charset="-122"/>
                <a:cs typeface="Times New Roman" panose="02020603050405020304" pitchFamily="18" charset="0"/>
              </a:rPr>
              <a:t>1</a:t>
            </a:r>
            <a:r>
              <a:rPr lang="zh-CN" altLang="en-US" sz="2400" b="0" kern="0" dirty="0" smtClean="0">
                <a:solidFill>
                  <a:srgbClr val="000000"/>
                </a:solidFill>
                <a:ea typeface="微软雅黑" panose="020B0503020204020204" pitchFamily="34" charset="-122"/>
                <a:cs typeface="Times New Roman" panose="02020603050405020304" pitchFamily="18" charset="0"/>
              </a:rPr>
              <a:t>    一块形状为四面体的花岗岩巨石，量得 </a:t>
            </a:r>
            <a:r>
              <a:rPr lang="en-US" altLang="zh-CN" sz="2400" b="0" kern="0" dirty="0" smtClean="0">
                <a:solidFill>
                  <a:srgbClr val="000000"/>
                </a:solidFill>
                <a:ea typeface="微软雅黑" panose="020B0503020204020204" pitchFamily="34" charset="-122"/>
                <a:cs typeface="Times New Roman" panose="02020603050405020304" pitchFamily="18" charset="0"/>
              </a:rPr>
              <a:t>6 </a:t>
            </a:r>
            <a:r>
              <a:rPr lang="zh-CN" altLang="en-US" sz="2400" b="0" kern="0" dirty="0" smtClean="0">
                <a:solidFill>
                  <a:srgbClr val="000000"/>
                </a:solidFill>
                <a:ea typeface="微软雅黑" panose="020B0503020204020204" pitchFamily="34" charset="-122"/>
                <a:cs typeface="Times New Roman" panose="02020603050405020304" pitchFamily="18" charset="0"/>
              </a:rPr>
              <a:t>条棱长分别为</a:t>
            </a:r>
            <a:endParaRPr lang="zh-CN" altLang="en-US" sz="2400" b="0" i="1" kern="0" dirty="0" smtClean="0">
              <a:solidFill>
                <a:srgbClr val="000000"/>
              </a:solidFill>
              <a:ea typeface="微软雅黑" panose="020B0503020204020204" pitchFamily="34" charset="-122"/>
              <a:cs typeface="Times New Roman" panose="02020603050405020304" pitchFamily="18" charset="0"/>
            </a:endParaRPr>
          </a:p>
        </p:txBody>
      </p:sp>
      <p:sp>
        <p:nvSpPr>
          <p:cNvPr id="25" name="Text Box 4"/>
          <p:cNvSpPr txBox="1">
            <a:spLocks noChangeArrowheads="1"/>
          </p:cNvSpPr>
          <p:nvPr/>
        </p:nvSpPr>
        <p:spPr bwMode="auto">
          <a:xfrm>
            <a:off x="910630" y="2142178"/>
            <a:ext cx="10369151"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algn="ctr" eaLnBrk="1" hangingPunct="1">
              <a:lnSpc>
                <a:spcPct val="150000"/>
              </a:lnSpc>
              <a:defRPr/>
            </a:pPr>
            <a:r>
              <a:rPr lang="en-US" altLang="zh-CN" sz="2400" b="0" i="1" kern="0" dirty="0">
                <a:solidFill>
                  <a:prstClr val="black"/>
                </a:solidFill>
                <a:ea typeface="微软雅黑" panose="020B0503020204020204" pitchFamily="34" charset="-122"/>
                <a:cs typeface="Times New Roman" panose="02020603050405020304" pitchFamily="18" charset="0"/>
              </a:rPr>
              <a:t>p</a:t>
            </a:r>
            <a:r>
              <a:rPr lang="zh-CN" altLang="en-US" sz="2400" b="0" kern="0" dirty="0">
                <a:solidFill>
                  <a:prstClr val="black"/>
                </a:solidFill>
                <a:ea typeface="微软雅黑" panose="020B0503020204020204" pitchFamily="34" charset="-122"/>
                <a:cs typeface="Times New Roman" panose="02020603050405020304" pitchFamily="18" charset="0"/>
              </a:rPr>
              <a:t>＝</a:t>
            </a:r>
            <a:r>
              <a:rPr lang="en-US" altLang="zh-CN" sz="2400" b="0" kern="0" dirty="0" smtClean="0">
                <a:solidFill>
                  <a:prstClr val="black"/>
                </a:solidFill>
                <a:ea typeface="微软雅黑" panose="020B0503020204020204" pitchFamily="34" charset="-122"/>
                <a:cs typeface="Times New Roman" panose="02020603050405020304" pitchFamily="18" charset="0"/>
              </a:rPr>
              <a:t>14</a:t>
            </a:r>
            <a:r>
              <a:rPr lang="zh-CN" altLang="en-US" sz="2400" b="0" kern="0" dirty="0" smtClean="0">
                <a:solidFill>
                  <a:prstClr val="black"/>
                </a:solidFill>
                <a:ea typeface="微软雅黑" panose="020B0503020204020204" pitchFamily="34" charset="-122"/>
                <a:cs typeface="Times New Roman" panose="02020603050405020304" pitchFamily="18" charset="0"/>
              </a:rPr>
              <a:t> </a:t>
            </a:r>
            <a:r>
              <a:rPr lang="en-US" altLang="zh-CN" sz="2400" b="0" kern="0" dirty="0" smtClean="0">
                <a:solidFill>
                  <a:prstClr val="black"/>
                </a:solidFill>
                <a:ea typeface="微软雅黑" panose="020B0503020204020204" pitchFamily="34" charset="-122"/>
                <a:cs typeface="Times New Roman" panose="02020603050405020304" pitchFamily="18" charset="0"/>
              </a:rPr>
              <a:t>m</a:t>
            </a:r>
            <a:r>
              <a:rPr lang="zh-CN" altLang="en-US" sz="2400" b="0" kern="0" dirty="0" smtClean="0">
                <a:solidFill>
                  <a:prstClr val="black"/>
                </a:solidFill>
                <a:ea typeface="微软雅黑" panose="020B0503020204020204" pitchFamily="34" charset="-122"/>
                <a:cs typeface="Times New Roman" panose="02020603050405020304" pitchFamily="18" charset="0"/>
              </a:rPr>
              <a:t>，</a:t>
            </a:r>
            <a:r>
              <a:rPr lang="zh-CN" altLang="en-US" sz="2400" b="0" kern="0" dirty="0">
                <a:solidFill>
                  <a:prstClr val="black"/>
                </a:solidFill>
                <a:ea typeface="微软雅黑" panose="020B0503020204020204" pitchFamily="34" charset="-122"/>
                <a:cs typeface="Times New Roman" panose="02020603050405020304" pitchFamily="18" charset="0"/>
              </a:rPr>
              <a:t>　</a:t>
            </a:r>
            <a:r>
              <a:rPr lang="en-US" altLang="zh-CN" sz="2400" b="0" i="1" kern="0" dirty="0">
                <a:solidFill>
                  <a:prstClr val="black"/>
                </a:solidFill>
                <a:ea typeface="微软雅黑" panose="020B0503020204020204" pitchFamily="34" charset="-122"/>
                <a:cs typeface="Times New Roman" panose="02020603050405020304" pitchFamily="18" charset="0"/>
              </a:rPr>
              <a:t>q</a:t>
            </a:r>
            <a:r>
              <a:rPr lang="zh-CN" altLang="en-US" sz="2400" b="0" kern="0" dirty="0">
                <a:solidFill>
                  <a:prstClr val="black"/>
                </a:solidFill>
                <a:ea typeface="微软雅黑" panose="020B0503020204020204" pitchFamily="34" charset="-122"/>
                <a:cs typeface="Times New Roman" panose="02020603050405020304" pitchFamily="18" charset="0"/>
              </a:rPr>
              <a:t>＝</a:t>
            </a:r>
            <a:r>
              <a:rPr lang="en-US" altLang="zh-CN" sz="2400" b="0" kern="0" dirty="0" smtClean="0">
                <a:solidFill>
                  <a:prstClr val="black"/>
                </a:solidFill>
                <a:ea typeface="微软雅黑" panose="020B0503020204020204" pitchFamily="34" charset="-122"/>
                <a:cs typeface="Times New Roman" panose="02020603050405020304" pitchFamily="18" charset="0"/>
              </a:rPr>
              <a:t>13</a:t>
            </a:r>
            <a:r>
              <a:rPr lang="zh-CN" altLang="en-US" sz="2400" b="0" kern="0" dirty="0" smtClean="0">
                <a:solidFill>
                  <a:prstClr val="black"/>
                </a:solidFill>
                <a:ea typeface="微软雅黑" panose="020B0503020204020204" pitchFamily="34" charset="-122"/>
                <a:cs typeface="Times New Roman" panose="02020603050405020304" pitchFamily="18" charset="0"/>
              </a:rPr>
              <a:t> </a:t>
            </a:r>
            <a:r>
              <a:rPr lang="en-US" altLang="zh-CN" sz="2400" b="0" kern="0" dirty="0" smtClean="0">
                <a:solidFill>
                  <a:prstClr val="black"/>
                </a:solidFill>
                <a:ea typeface="微软雅黑" panose="020B0503020204020204" pitchFamily="34" charset="-122"/>
                <a:cs typeface="Times New Roman" panose="02020603050405020304" pitchFamily="18" charset="0"/>
              </a:rPr>
              <a:t>m</a:t>
            </a:r>
            <a:r>
              <a:rPr lang="zh-CN" altLang="en-US" sz="2400" b="0" kern="0" dirty="0" smtClean="0">
                <a:solidFill>
                  <a:prstClr val="black"/>
                </a:solidFill>
                <a:ea typeface="微软雅黑" panose="020B0503020204020204" pitchFamily="34" charset="-122"/>
                <a:cs typeface="Times New Roman" panose="02020603050405020304" pitchFamily="18" charset="0"/>
              </a:rPr>
              <a:t>，</a:t>
            </a:r>
            <a:r>
              <a:rPr lang="zh-CN" altLang="en-US" sz="2400" b="0" kern="0" dirty="0">
                <a:solidFill>
                  <a:prstClr val="black"/>
                </a:solidFill>
                <a:ea typeface="微软雅黑" panose="020B0503020204020204" pitchFamily="34" charset="-122"/>
                <a:cs typeface="Times New Roman" panose="02020603050405020304" pitchFamily="18" charset="0"/>
              </a:rPr>
              <a:t>　</a:t>
            </a:r>
            <a:r>
              <a:rPr lang="en-US" altLang="zh-CN" sz="2400" b="0" i="1" kern="0" dirty="0">
                <a:solidFill>
                  <a:prstClr val="black"/>
                </a:solidFill>
                <a:ea typeface="微软雅黑" panose="020B0503020204020204" pitchFamily="34" charset="-122"/>
                <a:cs typeface="Times New Roman" panose="02020603050405020304" pitchFamily="18" charset="0"/>
              </a:rPr>
              <a:t>r</a:t>
            </a:r>
            <a:r>
              <a:rPr lang="zh-CN" altLang="en-US" sz="2400" b="0" kern="0" dirty="0">
                <a:solidFill>
                  <a:prstClr val="black"/>
                </a:solidFill>
                <a:ea typeface="微软雅黑" panose="020B0503020204020204" pitchFamily="34" charset="-122"/>
                <a:cs typeface="Times New Roman" panose="02020603050405020304" pitchFamily="18" charset="0"/>
              </a:rPr>
              <a:t>＝</a:t>
            </a:r>
            <a:r>
              <a:rPr lang="en-US" altLang="zh-CN" sz="2400" b="0" kern="0" dirty="0" smtClean="0">
                <a:solidFill>
                  <a:prstClr val="black"/>
                </a:solidFill>
                <a:ea typeface="微软雅黑" panose="020B0503020204020204" pitchFamily="34" charset="-122"/>
                <a:cs typeface="Times New Roman" panose="02020603050405020304" pitchFamily="18" charset="0"/>
              </a:rPr>
              <a:t>11</a:t>
            </a:r>
            <a:r>
              <a:rPr lang="zh-CN" altLang="en-US" sz="2400" b="0" kern="0" dirty="0" smtClean="0">
                <a:solidFill>
                  <a:prstClr val="black"/>
                </a:solidFill>
                <a:ea typeface="微软雅黑" panose="020B0503020204020204" pitchFamily="34" charset="-122"/>
                <a:cs typeface="Times New Roman" panose="02020603050405020304" pitchFamily="18" charset="0"/>
              </a:rPr>
              <a:t> </a:t>
            </a:r>
            <a:r>
              <a:rPr lang="en-US" altLang="zh-CN" sz="2400" b="0" kern="0" dirty="0" smtClean="0">
                <a:solidFill>
                  <a:prstClr val="black"/>
                </a:solidFill>
                <a:ea typeface="微软雅黑" panose="020B0503020204020204" pitchFamily="34" charset="-122"/>
                <a:cs typeface="Times New Roman" panose="02020603050405020304" pitchFamily="18" charset="0"/>
              </a:rPr>
              <a:t>m</a:t>
            </a:r>
            <a:endParaRPr lang="zh-CN" altLang="en-US" sz="2400" b="0" kern="0" dirty="0">
              <a:solidFill>
                <a:prstClr val="black"/>
              </a:solidFill>
              <a:ea typeface="微软雅黑" panose="020B0503020204020204" pitchFamily="34" charset="-122"/>
              <a:cs typeface="Times New Roman" panose="02020603050405020304" pitchFamily="18" charset="0"/>
            </a:endParaRPr>
          </a:p>
          <a:p>
            <a:pPr algn="ctr" eaLnBrk="1" hangingPunct="1">
              <a:lnSpc>
                <a:spcPct val="150000"/>
              </a:lnSpc>
              <a:defRPr/>
            </a:pPr>
            <a:r>
              <a:rPr lang="en-US" altLang="zh-CN" sz="2400" b="0" i="1" kern="0" dirty="0">
                <a:solidFill>
                  <a:prstClr val="black"/>
                </a:solidFill>
                <a:ea typeface="微软雅黑" panose="020B0503020204020204" pitchFamily="34" charset="-122"/>
                <a:cs typeface="Times New Roman" panose="02020603050405020304" pitchFamily="18" charset="0"/>
              </a:rPr>
              <a:t>l</a:t>
            </a:r>
            <a:r>
              <a:rPr lang="zh-CN" altLang="en-US" sz="2400" b="0" kern="0" dirty="0">
                <a:solidFill>
                  <a:prstClr val="black"/>
                </a:solidFill>
                <a:ea typeface="微软雅黑" panose="020B0503020204020204" pitchFamily="34" charset="-122"/>
                <a:cs typeface="Times New Roman" panose="02020603050405020304" pitchFamily="18" charset="0"/>
              </a:rPr>
              <a:t>＝</a:t>
            </a:r>
            <a:r>
              <a:rPr lang="en-US" altLang="zh-CN" sz="2400" b="0" kern="0" dirty="0" smtClean="0">
                <a:solidFill>
                  <a:prstClr val="black"/>
                </a:solidFill>
                <a:ea typeface="微软雅黑" panose="020B0503020204020204" pitchFamily="34" charset="-122"/>
                <a:cs typeface="Times New Roman" panose="02020603050405020304" pitchFamily="18" charset="0"/>
              </a:rPr>
              <a:t>10</a:t>
            </a:r>
            <a:r>
              <a:rPr lang="zh-CN" altLang="en-US" sz="2400" b="0" kern="0" dirty="0" smtClean="0">
                <a:solidFill>
                  <a:prstClr val="black"/>
                </a:solidFill>
                <a:ea typeface="微软雅黑" panose="020B0503020204020204" pitchFamily="34" charset="-122"/>
                <a:cs typeface="Times New Roman" panose="02020603050405020304" pitchFamily="18" charset="0"/>
              </a:rPr>
              <a:t> </a:t>
            </a:r>
            <a:r>
              <a:rPr lang="en-US" altLang="zh-CN" sz="2400" b="0" kern="0" dirty="0" smtClean="0">
                <a:solidFill>
                  <a:prstClr val="black"/>
                </a:solidFill>
                <a:ea typeface="微软雅黑" panose="020B0503020204020204" pitchFamily="34" charset="-122"/>
                <a:cs typeface="Times New Roman" panose="02020603050405020304" pitchFamily="18" charset="0"/>
              </a:rPr>
              <a:t>m</a:t>
            </a:r>
            <a:r>
              <a:rPr lang="zh-CN" altLang="en-US" sz="2400" b="0" kern="0" dirty="0" smtClean="0">
                <a:solidFill>
                  <a:prstClr val="black"/>
                </a:solidFill>
                <a:ea typeface="微软雅黑" panose="020B0503020204020204" pitchFamily="34" charset="-122"/>
                <a:cs typeface="Times New Roman" panose="02020603050405020304" pitchFamily="18" charset="0"/>
              </a:rPr>
              <a:t>，</a:t>
            </a:r>
            <a:r>
              <a:rPr lang="zh-CN" altLang="en-US" sz="2400" b="0" kern="0" dirty="0">
                <a:solidFill>
                  <a:prstClr val="black"/>
                </a:solidFill>
                <a:ea typeface="微软雅黑" panose="020B0503020204020204" pitchFamily="34" charset="-122"/>
                <a:cs typeface="Times New Roman" panose="02020603050405020304" pitchFamily="18" charset="0"/>
              </a:rPr>
              <a:t>　</a:t>
            </a:r>
            <a:r>
              <a:rPr lang="en-US" altLang="zh-CN" sz="2400" b="0" i="1" kern="0" dirty="0">
                <a:solidFill>
                  <a:prstClr val="black"/>
                </a:solidFill>
                <a:ea typeface="微软雅黑" panose="020B0503020204020204" pitchFamily="34" charset="-122"/>
                <a:cs typeface="Times New Roman" panose="02020603050405020304" pitchFamily="18" charset="0"/>
              </a:rPr>
              <a:t>m</a:t>
            </a:r>
            <a:r>
              <a:rPr lang="zh-CN" altLang="en-US" sz="2400" b="0" kern="0" dirty="0">
                <a:solidFill>
                  <a:prstClr val="black"/>
                </a:solidFill>
                <a:ea typeface="微软雅黑" panose="020B0503020204020204" pitchFamily="34" charset="-122"/>
                <a:cs typeface="Times New Roman" panose="02020603050405020304" pitchFamily="18" charset="0"/>
              </a:rPr>
              <a:t>＝</a:t>
            </a:r>
            <a:r>
              <a:rPr lang="en-US" altLang="zh-CN" sz="2400" b="0" kern="0" dirty="0" smtClean="0">
                <a:solidFill>
                  <a:prstClr val="black"/>
                </a:solidFill>
                <a:ea typeface="微软雅黑" panose="020B0503020204020204" pitchFamily="34" charset="-122"/>
                <a:cs typeface="Times New Roman" panose="02020603050405020304" pitchFamily="18" charset="0"/>
              </a:rPr>
              <a:t>15</a:t>
            </a:r>
            <a:r>
              <a:rPr lang="zh-CN" altLang="en-US" sz="2400" b="0" kern="0" dirty="0" smtClean="0">
                <a:solidFill>
                  <a:prstClr val="black"/>
                </a:solidFill>
                <a:ea typeface="微软雅黑" panose="020B0503020204020204" pitchFamily="34" charset="-122"/>
                <a:cs typeface="Times New Roman" panose="02020603050405020304" pitchFamily="18" charset="0"/>
              </a:rPr>
              <a:t> </a:t>
            </a:r>
            <a:r>
              <a:rPr lang="en-US" altLang="zh-CN" sz="2400" b="0" kern="0" dirty="0" smtClean="0">
                <a:solidFill>
                  <a:prstClr val="black"/>
                </a:solidFill>
                <a:ea typeface="微软雅黑" panose="020B0503020204020204" pitchFamily="34" charset="-122"/>
                <a:cs typeface="Times New Roman" panose="02020603050405020304" pitchFamily="18" charset="0"/>
              </a:rPr>
              <a:t>m</a:t>
            </a:r>
            <a:r>
              <a:rPr lang="zh-CN" altLang="en-US" sz="2400" b="0" kern="0" dirty="0" smtClean="0">
                <a:solidFill>
                  <a:prstClr val="black"/>
                </a:solidFill>
                <a:ea typeface="微软雅黑" panose="020B0503020204020204" pitchFamily="34" charset="-122"/>
                <a:cs typeface="Times New Roman" panose="02020603050405020304" pitchFamily="18" charset="0"/>
              </a:rPr>
              <a:t>，</a:t>
            </a:r>
            <a:r>
              <a:rPr lang="zh-CN" altLang="en-US" sz="2400" b="0" kern="0" dirty="0">
                <a:solidFill>
                  <a:prstClr val="black"/>
                </a:solidFill>
                <a:ea typeface="微软雅黑" panose="020B0503020204020204" pitchFamily="34" charset="-122"/>
                <a:cs typeface="Times New Roman" panose="02020603050405020304" pitchFamily="18" charset="0"/>
              </a:rPr>
              <a:t>　</a:t>
            </a:r>
            <a:r>
              <a:rPr lang="en-US" altLang="zh-CN" sz="2400" b="0" i="1" kern="0" dirty="0">
                <a:solidFill>
                  <a:prstClr val="black"/>
                </a:solidFill>
                <a:ea typeface="微软雅黑" panose="020B0503020204020204" pitchFamily="34" charset="-122"/>
                <a:cs typeface="Times New Roman" panose="02020603050405020304" pitchFamily="18" charset="0"/>
              </a:rPr>
              <a:t>n</a:t>
            </a:r>
            <a:r>
              <a:rPr lang="zh-CN" altLang="en-US" sz="2400" b="0" kern="0" dirty="0">
                <a:solidFill>
                  <a:prstClr val="black"/>
                </a:solidFill>
                <a:ea typeface="微软雅黑" panose="020B0503020204020204" pitchFamily="34" charset="-122"/>
                <a:cs typeface="Times New Roman" panose="02020603050405020304" pitchFamily="18" charset="0"/>
              </a:rPr>
              <a:t>＝</a:t>
            </a:r>
            <a:r>
              <a:rPr lang="en-US" altLang="zh-CN" sz="2400" b="0" kern="0" dirty="0" smtClean="0">
                <a:solidFill>
                  <a:prstClr val="black"/>
                </a:solidFill>
                <a:ea typeface="微软雅黑" panose="020B0503020204020204" pitchFamily="34" charset="-122"/>
                <a:cs typeface="Times New Roman" panose="02020603050405020304" pitchFamily="18" charset="0"/>
              </a:rPr>
              <a:t>12</a:t>
            </a:r>
            <a:r>
              <a:rPr lang="zh-CN" altLang="en-US" sz="2400" b="0" kern="0" dirty="0" smtClean="0">
                <a:solidFill>
                  <a:prstClr val="black"/>
                </a:solidFill>
                <a:ea typeface="微软雅黑" panose="020B0503020204020204" pitchFamily="34" charset="-122"/>
                <a:cs typeface="Times New Roman" panose="02020603050405020304" pitchFamily="18" charset="0"/>
              </a:rPr>
              <a:t> </a:t>
            </a:r>
            <a:r>
              <a:rPr lang="en-US" altLang="zh-CN" sz="2400" b="0" kern="0" dirty="0" smtClean="0">
                <a:solidFill>
                  <a:prstClr val="black"/>
                </a:solidFill>
                <a:ea typeface="微软雅黑" panose="020B0503020204020204" pitchFamily="34" charset="-122"/>
                <a:cs typeface="Times New Roman" panose="02020603050405020304" pitchFamily="18" charset="0"/>
              </a:rPr>
              <a:t>m</a:t>
            </a:r>
            <a:endParaRPr lang="zh-CN" altLang="en-US" sz="2400" b="0" kern="0" dirty="0">
              <a:solidFill>
                <a:prstClr val="black"/>
              </a:solidFill>
              <a:ea typeface="微软雅黑" panose="020B0503020204020204" pitchFamily="34" charset="-122"/>
              <a:cs typeface="Times New Roman" panose="02020603050405020304" pitchFamily="18" charset="0"/>
            </a:endParaRPr>
          </a:p>
        </p:txBody>
      </p:sp>
      <p:graphicFrame>
        <p:nvGraphicFramePr>
          <p:cNvPr id="27" name="对象 26"/>
          <p:cNvGraphicFramePr>
            <a:graphicFrameLocks noChangeAspect="1"/>
          </p:cNvGraphicFramePr>
          <p:nvPr>
            <p:extLst>
              <p:ext uri="{D42A27DB-BD31-4B8C-83A1-F6EECF244321}">
                <p14:modId xmlns:p14="http://schemas.microsoft.com/office/powerpoint/2010/main" val="3815619831"/>
              </p:ext>
            </p:extLst>
          </p:nvPr>
        </p:nvGraphicFramePr>
        <p:xfrm>
          <a:off x="2149028" y="3474327"/>
          <a:ext cx="7658100" cy="762000"/>
        </p:xfrm>
        <a:graphic>
          <a:graphicData uri="http://schemas.openxmlformats.org/presentationml/2006/ole">
            <mc:AlternateContent xmlns:mc="http://schemas.openxmlformats.org/markup-compatibility/2006">
              <mc:Choice xmlns:v="urn:schemas-microsoft-com:vml" Requires="v">
                <p:oleObj spid="_x0000_s201788" name="Equation" r:id="rId4" imgW="7657920" imgH="761760" progId="Equation.DSMT4">
                  <p:embed/>
                </p:oleObj>
              </mc:Choice>
              <mc:Fallback>
                <p:oleObj name="Equation" r:id="rId4" imgW="7657920" imgH="761760" progId="Equation.DSMT4">
                  <p:embed/>
                  <p:pic>
                    <p:nvPicPr>
                      <p:cNvPr id="0" name=""/>
                      <p:cNvPicPr/>
                      <p:nvPr/>
                    </p:nvPicPr>
                    <p:blipFill>
                      <a:blip r:embed="rId5"/>
                      <a:stretch>
                        <a:fillRect/>
                      </a:stretch>
                    </p:blipFill>
                    <p:spPr>
                      <a:xfrm>
                        <a:off x="2149028" y="3474327"/>
                        <a:ext cx="7658100" cy="762000"/>
                      </a:xfrm>
                      <a:prstGeom prst="rect">
                        <a:avLst/>
                      </a:prstGeom>
                    </p:spPr>
                  </p:pic>
                </p:oleObj>
              </mc:Fallback>
            </mc:AlternateContent>
          </a:graphicData>
        </a:graphic>
      </p:graphicFrame>
      <p:graphicFrame>
        <p:nvGraphicFramePr>
          <p:cNvPr id="29" name="对象 28"/>
          <p:cNvGraphicFramePr>
            <a:graphicFrameLocks noChangeAspect="1"/>
          </p:cNvGraphicFramePr>
          <p:nvPr>
            <p:extLst>
              <p:ext uri="{D42A27DB-BD31-4B8C-83A1-F6EECF244321}">
                <p14:modId xmlns:p14="http://schemas.microsoft.com/office/powerpoint/2010/main" val="1167459833"/>
              </p:ext>
            </p:extLst>
          </p:nvPr>
        </p:nvGraphicFramePr>
        <p:xfrm>
          <a:off x="2125429" y="4547969"/>
          <a:ext cx="5207000" cy="1346200"/>
        </p:xfrm>
        <a:graphic>
          <a:graphicData uri="http://schemas.openxmlformats.org/presentationml/2006/ole">
            <mc:AlternateContent xmlns:mc="http://schemas.openxmlformats.org/markup-compatibility/2006">
              <mc:Choice xmlns:v="urn:schemas-microsoft-com:vml" Requires="v">
                <p:oleObj spid="_x0000_s201789" name="Equation" r:id="rId6" imgW="5206680" imgH="1346040" progId="Equation.DSMT4">
                  <p:embed/>
                </p:oleObj>
              </mc:Choice>
              <mc:Fallback>
                <p:oleObj name="Equation" r:id="rId6" imgW="5206680" imgH="1346040" progId="Equation.DSMT4">
                  <p:embed/>
                  <p:pic>
                    <p:nvPicPr>
                      <p:cNvPr id="0" name=""/>
                      <p:cNvPicPr/>
                      <p:nvPr/>
                    </p:nvPicPr>
                    <p:blipFill>
                      <a:blip r:embed="rId7"/>
                      <a:stretch>
                        <a:fillRect/>
                      </a:stretch>
                    </p:blipFill>
                    <p:spPr>
                      <a:xfrm>
                        <a:off x="2125429" y="4547969"/>
                        <a:ext cx="5207000" cy="1346200"/>
                      </a:xfrm>
                      <a:prstGeom prst="rect">
                        <a:avLst/>
                      </a:prstGeom>
                    </p:spPr>
                  </p:pic>
                </p:oleObj>
              </mc:Fallback>
            </mc:AlternateContent>
          </a:graphicData>
        </a:graphic>
      </p:graphicFrame>
      <p:sp>
        <p:nvSpPr>
          <p:cNvPr id="30" name="Text Box 4"/>
          <p:cNvSpPr txBox="1">
            <a:spLocks noChangeArrowheads="1"/>
          </p:cNvSpPr>
          <p:nvPr/>
        </p:nvSpPr>
        <p:spPr bwMode="auto">
          <a:xfrm>
            <a:off x="8281793" y="4888255"/>
            <a:ext cx="192106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lnSpc>
                <a:spcPct val="150000"/>
              </a:lnSpc>
              <a:defRPr/>
            </a:pPr>
            <a:r>
              <a:rPr lang="en-US" altLang="zh-CN" sz="2400" b="0" i="1" dirty="0" smtClean="0">
                <a:solidFill>
                  <a:srgbClr val="000000"/>
                </a:solidFill>
                <a:cs typeface="Times New Roman" pitchFamily="18" charset="0"/>
              </a:rPr>
              <a:t>V </a:t>
            </a:r>
            <a:r>
              <a:rPr lang="en-US" altLang="zh-CN" sz="2400" b="0" dirty="0" smtClean="0">
                <a:solidFill>
                  <a:srgbClr val="000000"/>
                </a:solidFill>
                <a:cs typeface="Times New Roman" pitchFamily="18" charset="0"/>
              </a:rPr>
              <a:t>≈ 195(m</a:t>
            </a:r>
            <a:r>
              <a:rPr lang="en-US" altLang="zh-CN" sz="2400" b="0" baseline="30000" dirty="0" smtClean="0">
                <a:solidFill>
                  <a:srgbClr val="000000"/>
                </a:solidFill>
                <a:cs typeface="Times New Roman" pitchFamily="18" charset="0"/>
              </a:rPr>
              <a:t>3</a:t>
            </a:r>
            <a:r>
              <a:rPr lang="en-US" altLang="zh-CN" sz="2400" b="0" dirty="0" smtClean="0">
                <a:solidFill>
                  <a:srgbClr val="000000"/>
                </a:solidFill>
                <a:cs typeface="Times New Roman" pitchFamily="18" charset="0"/>
              </a:rPr>
              <a:t>)</a:t>
            </a:r>
            <a:endParaRPr lang="zh-CN" altLang="en-US" sz="2400" b="0" dirty="0">
              <a:solidFill>
                <a:srgbClr val="000000"/>
              </a:solidFill>
              <a:cs typeface="Times New Roman" pitchFamily="18" charset="0"/>
            </a:endParaRPr>
          </a:p>
        </p:txBody>
      </p:sp>
      <p:sp>
        <p:nvSpPr>
          <p:cNvPr id="31" name="Text Box 4"/>
          <p:cNvSpPr txBox="1">
            <a:spLocks noChangeArrowheads="1"/>
          </p:cNvSpPr>
          <p:nvPr/>
        </p:nvSpPr>
        <p:spPr bwMode="auto">
          <a:xfrm>
            <a:off x="1274424" y="5986449"/>
            <a:ext cx="495922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lnSpc>
                <a:spcPct val="150000"/>
              </a:lnSpc>
              <a:defRPr/>
            </a:pPr>
            <a:r>
              <a:rPr lang="zh-CN" altLang="en-US" sz="2400" b="0" kern="0" dirty="0">
                <a:solidFill>
                  <a:prstClr val="black"/>
                </a:solidFill>
                <a:ea typeface="微软雅黑" panose="020B0503020204020204" pitchFamily="34" charset="-122"/>
                <a:cs typeface="Times New Roman" panose="02020603050405020304" pitchFamily="18" charset="0"/>
              </a:rPr>
              <a:t>即花岗岩巨石的体积约为</a:t>
            </a:r>
            <a:r>
              <a:rPr lang="en-US" altLang="zh-CN" sz="2400" b="0" kern="0" dirty="0" smtClean="0">
                <a:solidFill>
                  <a:prstClr val="black"/>
                </a:solidFill>
                <a:ea typeface="微软雅黑" panose="020B0503020204020204" pitchFamily="34" charset="-122"/>
                <a:cs typeface="Times New Roman" panose="02020603050405020304" pitchFamily="18" charset="0"/>
              </a:rPr>
              <a:t>195 m</a:t>
            </a:r>
            <a:r>
              <a:rPr lang="en-US" altLang="zh-CN" sz="2400" b="0" kern="0" baseline="30000" dirty="0" smtClean="0">
                <a:solidFill>
                  <a:prstClr val="black"/>
                </a:solidFill>
                <a:ea typeface="微软雅黑" panose="020B0503020204020204" pitchFamily="34" charset="-122"/>
                <a:cs typeface="Times New Roman" panose="02020603050405020304" pitchFamily="18" charset="0"/>
              </a:rPr>
              <a:t>3</a:t>
            </a:r>
            <a:r>
              <a:rPr lang="zh-CN" altLang="en-US" sz="2400" b="0" kern="0" dirty="0" smtClean="0">
                <a:solidFill>
                  <a:prstClr val="black"/>
                </a:solidFill>
                <a:ea typeface="微软雅黑" panose="020B0503020204020204" pitchFamily="34" charset="-122"/>
                <a:cs typeface="Times New Roman" panose="02020603050405020304" pitchFamily="18" charset="0"/>
              </a:rPr>
              <a:t>。</a:t>
            </a:r>
            <a:endParaRPr lang="zh-CN" altLang="en-US" sz="2400" b="0" dirty="0">
              <a:solidFill>
                <a:srgbClr val="000000"/>
              </a:solidFill>
              <a:cs typeface="Times New Roman" pitchFamily="18" charset="0"/>
            </a:endParaRPr>
          </a:p>
        </p:txBody>
      </p:sp>
      <p:sp>
        <p:nvSpPr>
          <p:cNvPr id="32" name="右箭头 31"/>
          <p:cNvSpPr/>
          <p:nvPr/>
        </p:nvSpPr>
        <p:spPr>
          <a:xfrm>
            <a:off x="7442226" y="5103410"/>
            <a:ext cx="767781" cy="216024"/>
          </a:xfrm>
          <a:prstGeom prst="rightArrow">
            <a:avLst/>
          </a:prstGeom>
          <a:solidFill>
            <a:srgbClr val="00B0F0"/>
          </a:solidFill>
          <a:ln w="12700" cap="flat" cmpd="sng" algn="ctr">
            <a:solidFill>
              <a:srgbClr val="00B0F0"/>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endParaRPr>
          </a:p>
        </p:txBody>
      </p:sp>
    </p:spTree>
    <p:custDataLst>
      <p:tags r:id="rId2"/>
    </p:custDataLst>
    <p:extLst>
      <p:ext uri="{BB962C8B-B14F-4D97-AF65-F5344CB8AC3E}">
        <p14:creationId xmlns:p14="http://schemas.microsoft.com/office/powerpoint/2010/main" val="5228370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wipe(left)">
                                      <p:cBhvr>
                                        <p:cTn id="12" dur="500"/>
                                        <p:tgtEl>
                                          <p:spTgt spid="2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2"/>
                                        </p:tgtEl>
                                        <p:attrNameLst>
                                          <p:attrName>style.visibility</p:attrName>
                                        </p:attrNameLst>
                                      </p:cBhvr>
                                      <p:to>
                                        <p:strVal val="visible"/>
                                      </p:to>
                                    </p:set>
                                    <p:animEffect transition="in" filter="wipe(left)">
                                      <p:cBhvr>
                                        <p:cTn id="17" dur="500"/>
                                        <p:tgtEl>
                                          <p:spTgt spid="32"/>
                                        </p:tgtEl>
                                      </p:cBhvr>
                                    </p:animEffect>
                                  </p:childTnLst>
                                </p:cTn>
                              </p:par>
                            </p:childTnLst>
                          </p:cTn>
                        </p:par>
                        <p:par>
                          <p:cTn id="18" fill="hold">
                            <p:stCondLst>
                              <p:cond delay="500"/>
                            </p:stCondLst>
                            <p:childTnLst>
                              <p:par>
                                <p:cTn id="19" presetID="22" presetClass="entr" presetSubtype="8" fill="hold" grpId="0" nodeType="afterEffect">
                                  <p:stCondLst>
                                    <p:cond delay="0"/>
                                  </p:stCondLst>
                                  <p:childTnLst>
                                    <p:set>
                                      <p:cBhvr>
                                        <p:cTn id="20" dur="1" fill="hold">
                                          <p:stCondLst>
                                            <p:cond delay="0"/>
                                          </p:stCondLst>
                                        </p:cTn>
                                        <p:tgtEl>
                                          <p:spTgt spid="30"/>
                                        </p:tgtEl>
                                        <p:attrNameLst>
                                          <p:attrName>style.visibility</p:attrName>
                                        </p:attrNameLst>
                                      </p:cBhvr>
                                      <p:to>
                                        <p:strVal val="visible"/>
                                      </p:to>
                                    </p:set>
                                    <p:animEffect transition="in" filter="wipe(left)">
                                      <p:cBhvr>
                                        <p:cTn id="21" dur="1000"/>
                                        <p:tgtEl>
                                          <p:spTgt spid="30"/>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31"/>
                                        </p:tgtEl>
                                        <p:attrNameLst>
                                          <p:attrName>style.visibility</p:attrName>
                                        </p:attrNameLst>
                                      </p:cBhvr>
                                      <p:to>
                                        <p:strVal val="visible"/>
                                      </p:to>
                                    </p:set>
                                    <p:animEffect transition="in" filter="wipe(left)">
                                      <p:cBhvr>
                                        <p:cTn id="26" dur="10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1" grpId="0"/>
      <p:bldP spid="32" grpId="0"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a:extLst>
              <a:ext uri="{FF2B5EF4-FFF2-40B4-BE49-F238E27FC236}">
                <a16:creationId xmlns:a16="http://schemas.microsoft.com/office/drawing/2014/main" xmlns="" id="{1C79A3DF-D1DD-4DCD-BBCA-3F9A1B85B033}"/>
              </a:ext>
            </a:extLst>
          </p:cNvPr>
          <p:cNvGrpSpPr/>
          <p:nvPr/>
        </p:nvGrpSpPr>
        <p:grpSpPr>
          <a:xfrm>
            <a:off x="486158" y="312361"/>
            <a:ext cx="6435752" cy="556191"/>
            <a:chOff x="486158" y="414665"/>
            <a:chExt cx="6435752" cy="556191"/>
          </a:xfrm>
        </p:grpSpPr>
        <p:sp>
          <p:nvSpPr>
            <p:cNvPr id="23" name="矩形 22">
              <a:extLst>
                <a:ext uri="{FF2B5EF4-FFF2-40B4-BE49-F238E27FC236}">
                  <a16:creationId xmlns:a16="http://schemas.microsoft.com/office/drawing/2014/main" xmlns="" id="{D694509D-4481-4D7D-B3BE-D6D36C1F91F3}"/>
                </a:ext>
              </a:extLst>
            </p:cNvPr>
            <p:cNvSpPr/>
            <p:nvPr/>
          </p:nvSpPr>
          <p:spPr>
            <a:xfrm>
              <a:off x="1172351" y="414665"/>
              <a:ext cx="5749559" cy="523220"/>
            </a:xfrm>
            <a:prstGeom prst="rect">
              <a:avLst/>
            </a:prstGeom>
          </p:spPr>
          <p:txBody>
            <a:bodyPr wrap="square">
              <a:spAutoFit/>
            </a:bodyPr>
            <a:lstStyle/>
            <a:p>
              <a:pPr lvl="0">
                <a:defRPr/>
              </a:pPr>
              <a:r>
                <a:rPr lang="zh-CN" altLang="en-US" sz="2800" b="1" spc="300" dirty="0">
                  <a:solidFill>
                    <a:prstClr val="black">
                      <a:lumMod val="95000"/>
                      <a:lumOff val="5000"/>
                    </a:prstClr>
                  </a:solidFill>
                  <a:latin typeface="微软雅黑" panose="020B0503020204020204" pitchFamily="34" charset="-122"/>
                  <a:ea typeface="微软雅黑" panose="020B0503020204020204" pitchFamily="34" charset="-122"/>
                  <a:cs typeface="+mn-ea"/>
                  <a:sym typeface="+mn-lt"/>
                </a:rPr>
                <a:t>经济发展与环境污染的增长模型</a:t>
              </a:r>
            </a:p>
          </p:txBody>
        </p:sp>
        <p:sp>
          <p:nvSpPr>
            <p:cNvPr id="24" name="矩形 23">
              <a:extLst>
                <a:ext uri="{FF2B5EF4-FFF2-40B4-BE49-F238E27FC236}">
                  <a16:creationId xmlns:a16="http://schemas.microsoft.com/office/drawing/2014/main" xmlns="" id="{585731C8-2130-4A42-BDC6-479492FADCAA}"/>
                </a:ext>
              </a:extLst>
            </p:cNvPr>
            <p:cNvSpPr/>
            <p:nvPr/>
          </p:nvSpPr>
          <p:spPr>
            <a:xfrm>
              <a:off x="486158" y="509191"/>
              <a:ext cx="577495" cy="461665"/>
            </a:xfrm>
            <a:prstGeom prst="rect">
              <a:avLst/>
            </a:prstGeom>
          </p:spPr>
          <p:txBody>
            <a:bodyPr wrap="square">
              <a:spAutoFit/>
            </a:bodyPr>
            <a:lstStyle/>
            <a:p>
              <a:pPr lvl="0" algn="ctr">
                <a:defRPr/>
              </a:pPr>
              <a:r>
                <a:rPr lang="en-US" altLang="zh-CN" sz="2400" b="1" dirty="0" smtClean="0">
                  <a:solidFill>
                    <a:prstClr val="white"/>
                  </a:solidFill>
                  <a:latin typeface="Times New Roman" pitchFamily="18" charset="0"/>
                  <a:ea typeface="微软雅黑" panose="020B0503020204020204" pitchFamily="34" charset="-122"/>
                  <a:cs typeface="Times New Roman" pitchFamily="18" charset="0"/>
                  <a:sym typeface="+mn-lt"/>
                </a:rPr>
                <a:t>§9</a:t>
              </a:r>
              <a:endParaRPr lang="en-US" altLang="zh-CN" sz="2400" b="1" dirty="0">
                <a:solidFill>
                  <a:prstClr val="white"/>
                </a:solidFill>
                <a:latin typeface="Times New Roman" pitchFamily="18" charset="0"/>
                <a:ea typeface="微软雅黑" panose="020B0503020204020204" pitchFamily="34" charset="-122"/>
                <a:cs typeface="Times New Roman" pitchFamily="18" charset="0"/>
                <a:sym typeface="+mn-lt"/>
              </a:endParaRPr>
            </a:p>
          </p:txBody>
        </p:sp>
      </p:grpSp>
      <p:sp>
        <p:nvSpPr>
          <p:cNvPr id="36" name="右箭头 35"/>
          <p:cNvSpPr/>
          <p:nvPr/>
        </p:nvSpPr>
        <p:spPr>
          <a:xfrm rot="5400000">
            <a:off x="3367222" y="2234458"/>
            <a:ext cx="786582" cy="171908"/>
          </a:xfrm>
          <a:prstGeom prst="rightArrow">
            <a:avLst/>
          </a:prstGeom>
          <a:solidFill>
            <a:srgbClr val="00B0F0"/>
          </a:solidFill>
          <a:ln w="12700" cap="flat" cmpd="sng" algn="ctr">
            <a:solidFill>
              <a:srgbClr val="00B0F0"/>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endParaRPr>
          </a:p>
        </p:txBody>
      </p:sp>
      <p:grpSp>
        <p:nvGrpSpPr>
          <p:cNvPr id="4" name="组合 3"/>
          <p:cNvGrpSpPr/>
          <p:nvPr/>
        </p:nvGrpSpPr>
        <p:grpSpPr>
          <a:xfrm>
            <a:off x="3997970" y="1814868"/>
            <a:ext cx="2422556" cy="889000"/>
            <a:chOff x="3974298" y="2031762"/>
            <a:chExt cx="2422556" cy="889000"/>
          </a:xfrm>
        </p:grpSpPr>
        <p:graphicFrame>
          <p:nvGraphicFramePr>
            <p:cNvPr id="3" name="对象 2"/>
            <p:cNvGraphicFramePr>
              <a:graphicFrameLocks noChangeAspect="1"/>
            </p:cNvGraphicFramePr>
            <p:nvPr>
              <p:extLst>
                <p:ext uri="{D42A27DB-BD31-4B8C-83A1-F6EECF244321}">
                  <p14:modId xmlns:p14="http://schemas.microsoft.com/office/powerpoint/2010/main" val="1678473558"/>
                </p:ext>
              </p:extLst>
            </p:nvPr>
          </p:nvGraphicFramePr>
          <p:xfrm>
            <a:off x="4466454" y="2031762"/>
            <a:ext cx="1930400" cy="889000"/>
          </p:xfrm>
          <a:graphic>
            <a:graphicData uri="http://schemas.openxmlformats.org/presentationml/2006/ole">
              <mc:AlternateContent xmlns:mc="http://schemas.openxmlformats.org/markup-compatibility/2006">
                <mc:Choice xmlns:v="urn:schemas-microsoft-com:vml" Requires="v">
                  <p:oleObj spid="_x0000_s259118" name="Equation" r:id="rId4" imgW="1930320" imgH="888840" progId="Equation.DSMT4">
                    <p:embed/>
                  </p:oleObj>
                </mc:Choice>
                <mc:Fallback>
                  <p:oleObj name="Equation" r:id="rId4" imgW="1930320" imgH="888840" progId="Equation.DSMT4">
                    <p:embed/>
                    <p:pic>
                      <p:nvPicPr>
                        <p:cNvPr id="0" name=""/>
                        <p:cNvPicPr>
                          <a:picLocks noChangeAspect="1" noChangeArrowheads="1"/>
                        </p:cNvPicPr>
                        <p:nvPr/>
                      </p:nvPicPr>
                      <p:blipFill>
                        <a:blip r:embed="rId5"/>
                        <a:srcRect/>
                        <a:stretch>
                          <a:fillRect/>
                        </a:stretch>
                      </p:blipFill>
                      <p:spPr bwMode="auto">
                        <a:xfrm>
                          <a:off x="4466454" y="2031762"/>
                          <a:ext cx="1930400"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7" name="Text Box 5"/>
            <p:cNvSpPr txBox="1">
              <a:spLocks noChangeArrowheads="1"/>
            </p:cNvSpPr>
            <p:nvPr/>
          </p:nvSpPr>
          <p:spPr bwMode="auto">
            <a:xfrm>
              <a:off x="3974298" y="2153097"/>
              <a:ext cx="62719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algn="just" eaLnBrk="1" hangingPunct="1">
                <a:lnSpc>
                  <a:spcPct val="150000"/>
                </a:lnSpc>
                <a:defRPr/>
              </a:pPr>
              <a:r>
                <a:rPr lang="zh-CN" altLang="en-US" sz="2400" b="0" kern="0" dirty="0" smtClean="0">
                  <a:solidFill>
                    <a:srgbClr val="000000"/>
                  </a:solidFill>
                  <a:ea typeface="微软雅黑" panose="020B0503020204020204" pitchFamily="34" charset="-122"/>
                  <a:cs typeface="Times New Roman" panose="02020603050405020304" pitchFamily="18" charset="0"/>
                </a:rPr>
                <a:t>若</a:t>
              </a:r>
            </a:p>
          </p:txBody>
        </p:sp>
      </p:grpSp>
      <p:graphicFrame>
        <p:nvGraphicFramePr>
          <p:cNvPr id="38" name="对象 37"/>
          <p:cNvGraphicFramePr>
            <a:graphicFrameLocks noChangeAspect="1"/>
          </p:cNvGraphicFramePr>
          <p:nvPr>
            <p:extLst>
              <p:ext uri="{D42A27DB-BD31-4B8C-83A1-F6EECF244321}">
                <p14:modId xmlns:p14="http://schemas.microsoft.com/office/powerpoint/2010/main" val="1510184518"/>
              </p:ext>
            </p:extLst>
          </p:nvPr>
        </p:nvGraphicFramePr>
        <p:xfrm>
          <a:off x="3195950" y="1385980"/>
          <a:ext cx="1117600" cy="381000"/>
        </p:xfrm>
        <a:graphic>
          <a:graphicData uri="http://schemas.openxmlformats.org/presentationml/2006/ole">
            <mc:AlternateContent xmlns:mc="http://schemas.openxmlformats.org/markup-compatibility/2006">
              <mc:Choice xmlns:v="urn:schemas-microsoft-com:vml" Requires="v">
                <p:oleObj spid="_x0000_s259119" name="Equation" r:id="rId6" imgW="1117440" imgH="380880" progId="Equation.DSMT4">
                  <p:embed/>
                </p:oleObj>
              </mc:Choice>
              <mc:Fallback>
                <p:oleObj name="Equation" r:id="rId6" imgW="1117440" imgH="380880" progId="Equation.DSMT4">
                  <p:embed/>
                  <p:pic>
                    <p:nvPicPr>
                      <p:cNvPr id="0" name=""/>
                      <p:cNvPicPr>
                        <a:picLocks noChangeAspect="1" noChangeArrowheads="1"/>
                      </p:cNvPicPr>
                      <p:nvPr/>
                    </p:nvPicPr>
                    <p:blipFill>
                      <a:blip r:embed="rId7"/>
                      <a:srcRect/>
                      <a:stretch>
                        <a:fillRect/>
                      </a:stretch>
                    </p:blipFill>
                    <p:spPr bwMode="auto">
                      <a:xfrm>
                        <a:off x="3195950" y="1385980"/>
                        <a:ext cx="1117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9" name="Text Box 5"/>
          <p:cNvSpPr txBox="1">
            <a:spLocks noChangeArrowheads="1"/>
          </p:cNvSpPr>
          <p:nvPr/>
        </p:nvSpPr>
        <p:spPr bwMode="auto">
          <a:xfrm>
            <a:off x="1270130" y="4103588"/>
            <a:ext cx="841464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algn="just" eaLnBrk="1" hangingPunct="1">
              <a:lnSpc>
                <a:spcPct val="150000"/>
              </a:lnSpc>
              <a:defRPr/>
            </a:pPr>
            <a:r>
              <a:rPr lang="zh-CN" altLang="en-US" sz="2400" b="0" kern="0" dirty="0">
                <a:solidFill>
                  <a:srgbClr val="000000"/>
                </a:solidFill>
                <a:ea typeface="微软雅黑" panose="020B0503020204020204" pitchFamily="34" charset="-122"/>
                <a:cs typeface="Times New Roman" panose="02020603050405020304" pitchFamily="18" charset="0"/>
              </a:rPr>
              <a:t>由此可预测该地区若干年后的环境污染水平与经济发展水平</a:t>
            </a:r>
            <a:endParaRPr lang="zh-CN" altLang="en-US" sz="2400" b="0" kern="0" dirty="0" smtClean="0">
              <a:solidFill>
                <a:srgbClr val="000000"/>
              </a:solidFill>
              <a:ea typeface="微软雅黑" panose="020B0503020204020204" pitchFamily="34" charset="-122"/>
              <a:cs typeface="Times New Roman" panose="02020603050405020304" pitchFamily="18" charset="0"/>
            </a:endParaRPr>
          </a:p>
        </p:txBody>
      </p:sp>
      <p:graphicFrame>
        <p:nvGraphicFramePr>
          <p:cNvPr id="5" name="对象 4"/>
          <p:cNvGraphicFramePr>
            <a:graphicFrameLocks noChangeAspect="1"/>
          </p:cNvGraphicFramePr>
          <p:nvPr>
            <p:extLst>
              <p:ext uri="{D42A27DB-BD31-4B8C-83A1-F6EECF244321}">
                <p14:modId xmlns:p14="http://schemas.microsoft.com/office/powerpoint/2010/main" val="2647143972"/>
              </p:ext>
            </p:extLst>
          </p:nvPr>
        </p:nvGraphicFramePr>
        <p:xfrm>
          <a:off x="1765710" y="3009491"/>
          <a:ext cx="5156200" cy="863600"/>
        </p:xfrm>
        <a:graphic>
          <a:graphicData uri="http://schemas.openxmlformats.org/presentationml/2006/ole">
            <mc:AlternateContent xmlns:mc="http://schemas.openxmlformats.org/markup-compatibility/2006">
              <mc:Choice xmlns:v="urn:schemas-microsoft-com:vml" Requires="v">
                <p:oleObj spid="_x0000_s259120" name="Equation" r:id="rId8" imgW="5155920" imgH="863280" progId="Equation.DSMT4">
                  <p:embed/>
                </p:oleObj>
              </mc:Choice>
              <mc:Fallback>
                <p:oleObj name="Equation" r:id="rId8" imgW="5155920" imgH="863280" progId="Equation.DSMT4">
                  <p:embed/>
                  <p:pic>
                    <p:nvPicPr>
                      <p:cNvPr id="0" name="对象 2"/>
                      <p:cNvPicPr>
                        <a:picLocks noChangeAspect="1" noChangeArrowheads="1"/>
                      </p:cNvPicPr>
                      <p:nvPr/>
                    </p:nvPicPr>
                    <p:blipFill>
                      <a:blip r:embed="rId9"/>
                      <a:srcRect/>
                      <a:stretch>
                        <a:fillRect/>
                      </a:stretch>
                    </p:blipFill>
                    <p:spPr bwMode="auto">
                      <a:xfrm>
                        <a:off x="1765710" y="3009491"/>
                        <a:ext cx="5156200"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ustDataLst>
      <p:tags r:id="rId2"/>
    </p:custDataLst>
    <p:extLst>
      <p:ext uri="{BB962C8B-B14F-4D97-AF65-F5344CB8AC3E}">
        <p14:creationId xmlns:p14="http://schemas.microsoft.com/office/powerpoint/2010/main" val="8519515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6"/>
                                        </p:tgtEl>
                                        <p:attrNameLst>
                                          <p:attrName>style.visibility</p:attrName>
                                        </p:attrNameLst>
                                      </p:cBhvr>
                                      <p:to>
                                        <p:strVal val="visible"/>
                                      </p:to>
                                    </p:set>
                                    <p:animEffect transition="in" filter="wipe(up)">
                                      <p:cBhvr>
                                        <p:cTn id="12" dur="500"/>
                                        <p:tgtEl>
                                          <p:spTgt spid="36"/>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left)">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39"/>
                                        </p:tgtEl>
                                        <p:attrNameLst>
                                          <p:attrName>style.visibility</p:attrName>
                                        </p:attrNameLst>
                                      </p:cBhvr>
                                      <p:to>
                                        <p:strVal val="visible"/>
                                      </p:to>
                                    </p:set>
                                    <p:animEffect transition="in" filter="wipe(left)">
                                      <p:cBhvr>
                                        <p:cTn id="21"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9" grpId="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a:extLst>
              <a:ext uri="{FF2B5EF4-FFF2-40B4-BE49-F238E27FC236}">
                <a16:creationId xmlns:a16="http://schemas.microsoft.com/office/drawing/2014/main" xmlns="" id="{1C79A3DF-D1DD-4DCD-BBCA-3F9A1B85B033}"/>
              </a:ext>
            </a:extLst>
          </p:cNvPr>
          <p:cNvGrpSpPr/>
          <p:nvPr/>
        </p:nvGrpSpPr>
        <p:grpSpPr>
          <a:xfrm>
            <a:off x="486158" y="312361"/>
            <a:ext cx="6435752" cy="556191"/>
            <a:chOff x="486158" y="414665"/>
            <a:chExt cx="6435752" cy="556191"/>
          </a:xfrm>
        </p:grpSpPr>
        <p:sp>
          <p:nvSpPr>
            <p:cNvPr id="23" name="矩形 22">
              <a:extLst>
                <a:ext uri="{FF2B5EF4-FFF2-40B4-BE49-F238E27FC236}">
                  <a16:creationId xmlns:a16="http://schemas.microsoft.com/office/drawing/2014/main" xmlns="" id="{D694509D-4481-4D7D-B3BE-D6D36C1F91F3}"/>
                </a:ext>
              </a:extLst>
            </p:cNvPr>
            <p:cNvSpPr/>
            <p:nvPr/>
          </p:nvSpPr>
          <p:spPr>
            <a:xfrm>
              <a:off x="1172351" y="414665"/>
              <a:ext cx="5749559" cy="523220"/>
            </a:xfrm>
            <a:prstGeom prst="rect">
              <a:avLst/>
            </a:prstGeom>
          </p:spPr>
          <p:txBody>
            <a:bodyPr wrap="square">
              <a:spAutoFit/>
            </a:bodyPr>
            <a:lstStyle/>
            <a:p>
              <a:pPr lvl="0">
                <a:defRPr/>
              </a:pPr>
              <a:r>
                <a:rPr lang="zh-CN" altLang="en-US" sz="2800" b="1" spc="300" dirty="0">
                  <a:solidFill>
                    <a:prstClr val="black">
                      <a:lumMod val="95000"/>
                      <a:lumOff val="5000"/>
                    </a:prstClr>
                  </a:solidFill>
                  <a:latin typeface="微软雅黑" panose="020B0503020204020204" pitchFamily="34" charset="-122"/>
                  <a:ea typeface="微软雅黑" panose="020B0503020204020204" pitchFamily="34" charset="-122"/>
                  <a:cs typeface="+mn-ea"/>
                  <a:sym typeface="+mn-lt"/>
                </a:rPr>
                <a:t>经济发展与环境污染的增长模型</a:t>
              </a:r>
            </a:p>
          </p:txBody>
        </p:sp>
        <p:sp>
          <p:nvSpPr>
            <p:cNvPr id="24" name="矩形 23">
              <a:extLst>
                <a:ext uri="{FF2B5EF4-FFF2-40B4-BE49-F238E27FC236}">
                  <a16:creationId xmlns:a16="http://schemas.microsoft.com/office/drawing/2014/main" xmlns="" id="{585731C8-2130-4A42-BDC6-479492FADCAA}"/>
                </a:ext>
              </a:extLst>
            </p:cNvPr>
            <p:cNvSpPr/>
            <p:nvPr/>
          </p:nvSpPr>
          <p:spPr>
            <a:xfrm>
              <a:off x="486158" y="509191"/>
              <a:ext cx="577495" cy="461665"/>
            </a:xfrm>
            <a:prstGeom prst="rect">
              <a:avLst/>
            </a:prstGeom>
          </p:spPr>
          <p:txBody>
            <a:bodyPr wrap="square">
              <a:spAutoFit/>
            </a:bodyPr>
            <a:lstStyle/>
            <a:p>
              <a:pPr lvl="0" algn="ctr">
                <a:defRPr/>
              </a:pPr>
              <a:r>
                <a:rPr lang="en-US" altLang="zh-CN" sz="2400" b="1" dirty="0" smtClean="0">
                  <a:solidFill>
                    <a:prstClr val="white"/>
                  </a:solidFill>
                  <a:latin typeface="Times New Roman" pitchFamily="18" charset="0"/>
                  <a:ea typeface="微软雅黑" panose="020B0503020204020204" pitchFamily="34" charset="-122"/>
                  <a:cs typeface="Times New Roman" pitchFamily="18" charset="0"/>
                  <a:sym typeface="+mn-lt"/>
                </a:rPr>
                <a:t>§9</a:t>
              </a:r>
              <a:endParaRPr lang="en-US" altLang="zh-CN" sz="2400" b="1" dirty="0">
                <a:solidFill>
                  <a:prstClr val="white"/>
                </a:solidFill>
                <a:latin typeface="Times New Roman" pitchFamily="18" charset="0"/>
                <a:ea typeface="微软雅黑" panose="020B0503020204020204" pitchFamily="34" charset="-122"/>
                <a:cs typeface="Times New Roman" pitchFamily="18" charset="0"/>
                <a:sym typeface="+mn-lt"/>
              </a:endParaRPr>
            </a:p>
          </p:txBody>
        </p:sp>
      </p:grpSp>
      <p:sp>
        <p:nvSpPr>
          <p:cNvPr id="31" name="Text Box 5"/>
          <p:cNvSpPr txBox="1">
            <a:spLocks noChangeArrowheads="1"/>
          </p:cNvSpPr>
          <p:nvPr/>
        </p:nvSpPr>
        <p:spPr bwMode="auto">
          <a:xfrm>
            <a:off x="1063653" y="1252231"/>
            <a:ext cx="9987805"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algn="just" eaLnBrk="1" hangingPunct="1">
              <a:lnSpc>
                <a:spcPct val="150000"/>
              </a:lnSpc>
              <a:defRPr/>
            </a:pPr>
            <a:r>
              <a:rPr lang="zh-CN" altLang="en-US" sz="2400" b="0" kern="0" dirty="0" smtClean="0">
                <a:solidFill>
                  <a:srgbClr val="000000"/>
                </a:solidFill>
                <a:ea typeface="微软雅黑" panose="020B0503020204020204" pitchFamily="34" charset="-122"/>
                <a:cs typeface="Times New Roman" panose="02020603050405020304" pitchFamily="18" charset="0"/>
              </a:rPr>
              <a:t>        一般</a:t>
            </a:r>
            <a:r>
              <a:rPr lang="zh-CN" altLang="en-US" sz="2400" b="0" kern="0" dirty="0">
                <a:solidFill>
                  <a:srgbClr val="000000"/>
                </a:solidFill>
                <a:ea typeface="微软雅黑" panose="020B0503020204020204" pitchFamily="34" charset="-122"/>
                <a:cs typeface="Times New Roman" panose="02020603050405020304" pitchFamily="18" charset="0"/>
              </a:rPr>
              <a:t>地，若</a:t>
            </a:r>
            <a:r>
              <a:rPr lang="zh-CN" altLang="en-US" sz="2400" b="0" kern="0" dirty="0" smtClean="0">
                <a:solidFill>
                  <a:srgbClr val="000000"/>
                </a:solidFill>
                <a:ea typeface="微软雅黑" panose="020B0503020204020204" pitchFamily="34" charset="-122"/>
                <a:cs typeface="Times New Roman" panose="02020603050405020304" pitchFamily="18" charset="0"/>
              </a:rPr>
              <a:t>令 </a:t>
            </a:r>
            <a:r>
              <a:rPr lang="en-US" altLang="zh-CN" sz="2400" b="0" i="1" kern="0" dirty="0" err="1" smtClean="0">
                <a:solidFill>
                  <a:srgbClr val="000000"/>
                </a:solidFill>
                <a:ea typeface="微软雅黑" panose="020B0503020204020204" pitchFamily="34" charset="-122"/>
                <a:cs typeface="Times New Roman" panose="02020603050405020304" pitchFamily="18" charset="0"/>
              </a:rPr>
              <a:t>x</a:t>
            </a:r>
            <a:r>
              <a:rPr lang="en-US" altLang="zh-CN" sz="2400" b="0" i="1" kern="0" baseline="-25000" dirty="0" err="1" smtClean="0">
                <a:solidFill>
                  <a:srgbClr val="000000"/>
                </a:solidFill>
                <a:ea typeface="微软雅黑" panose="020B0503020204020204" pitchFamily="34" charset="-122"/>
                <a:cs typeface="Times New Roman" panose="02020603050405020304" pitchFamily="18" charset="0"/>
              </a:rPr>
              <a:t>t</a:t>
            </a:r>
            <a:r>
              <a:rPr lang="en-US" altLang="zh-CN" sz="2400" b="0" kern="0" dirty="0" err="1" smtClean="0">
                <a:solidFill>
                  <a:srgbClr val="000000"/>
                </a:solidFill>
                <a:ea typeface="微软雅黑" panose="020B0503020204020204" pitchFamily="34" charset="-122"/>
                <a:cs typeface="Times New Roman" panose="02020603050405020304" pitchFamily="18" charset="0"/>
              </a:rPr>
              <a:t>,</a:t>
            </a:r>
            <a:r>
              <a:rPr lang="en-US" altLang="zh-CN" sz="2400" b="0" i="1" kern="0" dirty="0" err="1" smtClean="0">
                <a:solidFill>
                  <a:srgbClr val="000000"/>
                </a:solidFill>
                <a:ea typeface="微软雅黑" panose="020B0503020204020204" pitchFamily="34" charset="-122"/>
                <a:cs typeface="Times New Roman" panose="02020603050405020304" pitchFamily="18" charset="0"/>
              </a:rPr>
              <a:t>y</a:t>
            </a:r>
            <a:r>
              <a:rPr lang="en-US" altLang="zh-CN" sz="2400" b="0" i="1" kern="0" baseline="-25000" dirty="0" err="1" smtClean="0">
                <a:solidFill>
                  <a:srgbClr val="000000"/>
                </a:solidFill>
                <a:ea typeface="微软雅黑" panose="020B0503020204020204" pitchFamily="34" charset="-122"/>
                <a:cs typeface="Times New Roman" panose="02020603050405020304" pitchFamily="18" charset="0"/>
              </a:rPr>
              <a:t>t</a:t>
            </a:r>
            <a:r>
              <a:rPr lang="en-US" altLang="zh-CN" sz="2400" b="0" i="1" kern="0" baseline="-25000" dirty="0" smtClean="0">
                <a:solidFill>
                  <a:srgbClr val="000000"/>
                </a:solidFill>
                <a:ea typeface="微软雅黑" panose="020B0503020204020204" pitchFamily="34" charset="-122"/>
                <a:cs typeface="Times New Roman" panose="02020603050405020304" pitchFamily="18" charset="0"/>
              </a:rPr>
              <a:t> </a:t>
            </a:r>
            <a:r>
              <a:rPr lang="zh-CN" altLang="en-US" sz="2400" b="0" kern="0" dirty="0" smtClean="0">
                <a:solidFill>
                  <a:srgbClr val="000000"/>
                </a:solidFill>
                <a:ea typeface="微软雅黑" panose="020B0503020204020204" pitchFamily="34" charset="-122"/>
                <a:cs typeface="Times New Roman" panose="02020603050405020304" pitchFamily="18" charset="0"/>
              </a:rPr>
              <a:t>分别</a:t>
            </a:r>
            <a:r>
              <a:rPr lang="zh-CN" altLang="en-US" sz="2400" b="0" kern="0" dirty="0">
                <a:solidFill>
                  <a:srgbClr val="000000"/>
                </a:solidFill>
                <a:ea typeface="微软雅黑" panose="020B0503020204020204" pitchFamily="34" charset="-122"/>
                <a:cs typeface="Times New Roman" panose="02020603050405020304" pitchFamily="18" charset="0"/>
              </a:rPr>
              <a:t>为该</a:t>
            </a:r>
            <a:r>
              <a:rPr lang="zh-CN" altLang="en-US" sz="2400" b="0" kern="0" dirty="0" smtClean="0">
                <a:solidFill>
                  <a:srgbClr val="000000"/>
                </a:solidFill>
                <a:ea typeface="微软雅黑" panose="020B0503020204020204" pitchFamily="34" charset="-122"/>
                <a:cs typeface="Times New Roman" panose="02020603050405020304" pitchFamily="18" charset="0"/>
              </a:rPr>
              <a:t>地区 </a:t>
            </a:r>
            <a:r>
              <a:rPr lang="en-US" altLang="zh-CN" sz="2400" b="0" i="1" kern="0" dirty="0" smtClean="0">
                <a:solidFill>
                  <a:srgbClr val="000000"/>
                </a:solidFill>
                <a:ea typeface="微软雅黑" panose="020B0503020204020204" pitchFamily="34" charset="-122"/>
                <a:cs typeface="Times New Roman" panose="02020603050405020304" pitchFamily="18" charset="0"/>
              </a:rPr>
              <a:t>t </a:t>
            </a:r>
            <a:r>
              <a:rPr lang="zh-CN" altLang="en-US" sz="2400" b="0" kern="0" dirty="0" smtClean="0">
                <a:solidFill>
                  <a:srgbClr val="000000"/>
                </a:solidFill>
                <a:ea typeface="微软雅黑" panose="020B0503020204020204" pitchFamily="34" charset="-122"/>
                <a:cs typeface="Times New Roman" panose="02020603050405020304" pitchFamily="18" charset="0"/>
              </a:rPr>
              <a:t>年</a:t>
            </a:r>
            <a:r>
              <a:rPr lang="zh-CN" altLang="en-US" sz="2400" b="0" kern="0" dirty="0">
                <a:solidFill>
                  <a:srgbClr val="000000"/>
                </a:solidFill>
                <a:ea typeface="微软雅黑" panose="020B0503020204020204" pitchFamily="34" charset="-122"/>
                <a:cs typeface="Times New Roman" panose="02020603050405020304" pitchFamily="18" charset="0"/>
              </a:rPr>
              <a:t>后的环境污染水平与经济发展水平，则经济发展水平与环境污染水平的增长模型为</a:t>
            </a:r>
            <a:endParaRPr lang="zh-CN" altLang="en-US" sz="2400" b="0" kern="0" dirty="0" smtClean="0">
              <a:solidFill>
                <a:srgbClr val="000000"/>
              </a:solidFill>
              <a:ea typeface="微软雅黑" panose="020B0503020204020204" pitchFamily="34" charset="-122"/>
              <a:cs typeface="Times New Roman" panose="02020603050405020304" pitchFamily="18" charset="0"/>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1524118156"/>
              </p:ext>
            </p:extLst>
          </p:nvPr>
        </p:nvGraphicFramePr>
        <p:xfrm>
          <a:off x="2679955" y="2687946"/>
          <a:ext cx="4292600" cy="889000"/>
        </p:xfrm>
        <a:graphic>
          <a:graphicData uri="http://schemas.openxmlformats.org/presentationml/2006/ole">
            <mc:AlternateContent xmlns:mc="http://schemas.openxmlformats.org/markup-compatibility/2006">
              <mc:Choice xmlns:v="urn:schemas-microsoft-com:vml" Requires="v">
                <p:oleObj spid="_x0000_s260144" name="Equation" r:id="rId4" imgW="4292280" imgH="888840" progId="Equation.DSMT4">
                  <p:embed/>
                </p:oleObj>
              </mc:Choice>
              <mc:Fallback>
                <p:oleObj name="Equation" r:id="rId4" imgW="4292280" imgH="888840" progId="Equation.DSMT4">
                  <p:embed/>
                  <p:pic>
                    <p:nvPicPr>
                      <p:cNvPr id="0" name=""/>
                      <p:cNvPicPr>
                        <a:picLocks noChangeAspect="1" noChangeArrowheads="1"/>
                      </p:cNvPicPr>
                      <p:nvPr/>
                    </p:nvPicPr>
                    <p:blipFill>
                      <a:blip r:embed="rId5"/>
                      <a:srcRect/>
                      <a:stretch>
                        <a:fillRect/>
                      </a:stretch>
                    </p:blipFill>
                    <p:spPr bwMode="auto">
                      <a:xfrm>
                        <a:off x="2679955" y="2687946"/>
                        <a:ext cx="4292600"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3859589436"/>
              </p:ext>
            </p:extLst>
          </p:nvPr>
        </p:nvGraphicFramePr>
        <p:xfrm>
          <a:off x="4775967" y="3751827"/>
          <a:ext cx="1181100" cy="889000"/>
        </p:xfrm>
        <a:graphic>
          <a:graphicData uri="http://schemas.openxmlformats.org/presentationml/2006/ole">
            <mc:AlternateContent xmlns:mc="http://schemas.openxmlformats.org/markup-compatibility/2006">
              <mc:Choice xmlns:v="urn:schemas-microsoft-com:vml" Requires="v">
                <p:oleObj spid="_x0000_s260145" name="Equation" r:id="rId6" imgW="1180800" imgH="888840" progId="Equation.DSMT4">
                  <p:embed/>
                </p:oleObj>
              </mc:Choice>
              <mc:Fallback>
                <p:oleObj name="Equation" r:id="rId6" imgW="1180800" imgH="888840" progId="Equation.DSMT4">
                  <p:embed/>
                  <p:pic>
                    <p:nvPicPr>
                      <p:cNvPr id="0" name=""/>
                      <p:cNvPicPr>
                        <a:picLocks noChangeAspect="1" noChangeArrowheads="1"/>
                      </p:cNvPicPr>
                      <p:nvPr/>
                    </p:nvPicPr>
                    <p:blipFill>
                      <a:blip r:embed="rId7"/>
                      <a:srcRect/>
                      <a:stretch>
                        <a:fillRect/>
                      </a:stretch>
                    </p:blipFill>
                    <p:spPr bwMode="auto">
                      <a:xfrm>
                        <a:off x="4775967" y="3751827"/>
                        <a:ext cx="1181100"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6" name="右箭头 35"/>
          <p:cNvSpPr/>
          <p:nvPr/>
        </p:nvSpPr>
        <p:spPr>
          <a:xfrm rot="5400000">
            <a:off x="4053617" y="4117337"/>
            <a:ext cx="875071" cy="171908"/>
          </a:xfrm>
          <a:prstGeom prst="rightArrow">
            <a:avLst/>
          </a:prstGeom>
          <a:solidFill>
            <a:srgbClr val="00B0F0"/>
          </a:solidFill>
          <a:ln w="12700" cap="flat" cmpd="sng" algn="ctr">
            <a:solidFill>
              <a:srgbClr val="00B0F0"/>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endParaRPr>
          </a:p>
        </p:txBody>
      </p:sp>
      <p:sp>
        <p:nvSpPr>
          <p:cNvPr id="37" name="Text Box 5"/>
          <p:cNvSpPr txBox="1">
            <a:spLocks noChangeArrowheads="1"/>
          </p:cNvSpPr>
          <p:nvPr/>
        </p:nvSpPr>
        <p:spPr bwMode="auto">
          <a:xfrm>
            <a:off x="2248952" y="4742685"/>
            <a:ext cx="155909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algn="just" eaLnBrk="1" hangingPunct="1">
              <a:lnSpc>
                <a:spcPct val="150000"/>
              </a:lnSpc>
              <a:defRPr/>
            </a:pPr>
            <a:r>
              <a:rPr lang="zh-CN" altLang="en-US" sz="2400" b="0" kern="0" dirty="0">
                <a:solidFill>
                  <a:srgbClr val="000000"/>
                </a:solidFill>
                <a:ea typeface="微软雅黑" panose="020B0503020204020204" pitchFamily="34" charset="-122"/>
                <a:cs typeface="Times New Roman" panose="02020603050405020304" pitchFamily="18" charset="0"/>
              </a:rPr>
              <a:t>矩阵形式</a:t>
            </a:r>
            <a:endParaRPr lang="zh-CN" altLang="en-US" sz="2400" b="0" kern="0" dirty="0" smtClean="0">
              <a:solidFill>
                <a:srgbClr val="000000"/>
              </a:solidFill>
              <a:ea typeface="微软雅黑" panose="020B0503020204020204" pitchFamily="34" charset="-122"/>
              <a:cs typeface="Times New Roman" panose="02020603050405020304" pitchFamily="18" charset="0"/>
            </a:endParaRPr>
          </a:p>
        </p:txBody>
      </p:sp>
      <p:graphicFrame>
        <p:nvGraphicFramePr>
          <p:cNvPr id="38" name="对象 37"/>
          <p:cNvGraphicFramePr>
            <a:graphicFrameLocks noChangeAspect="1"/>
          </p:cNvGraphicFramePr>
          <p:nvPr>
            <p:extLst>
              <p:ext uri="{D42A27DB-BD31-4B8C-83A1-F6EECF244321}">
                <p14:modId xmlns:p14="http://schemas.microsoft.com/office/powerpoint/2010/main" val="2777468333"/>
              </p:ext>
            </p:extLst>
          </p:nvPr>
        </p:nvGraphicFramePr>
        <p:xfrm>
          <a:off x="3788387" y="4914678"/>
          <a:ext cx="2794000" cy="381000"/>
        </p:xfrm>
        <a:graphic>
          <a:graphicData uri="http://schemas.openxmlformats.org/presentationml/2006/ole">
            <mc:AlternateContent xmlns:mc="http://schemas.openxmlformats.org/markup-compatibility/2006">
              <mc:Choice xmlns:v="urn:schemas-microsoft-com:vml" Requires="v">
                <p:oleObj spid="_x0000_s260146" name="Equation" r:id="rId8" imgW="2793960" imgH="380880" progId="Equation.DSMT4">
                  <p:embed/>
                </p:oleObj>
              </mc:Choice>
              <mc:Fallback>
                <p:oleObj name="Equation" r:id="rId8" imgW="2793960" imgH="380880" progId="Equation.DSMT4">
                  <p:embed/>
                  <p:pic>
                    <p:nvPicPr>
                      <p:cNvPr id="0" name=""/>
                      <p:cNvPicPr>
                        <a:picLocks noChangeAspect="1" noChangeArrowheads="1"/>
                      </p:cNvPicPr>
                      <p:nvPr/>
                    </p:nvPicPr>
                    <p:blipFill>
                      <a:blip r:embed="rId9"/>
                      <a:srcRect/>
                      <a:stretch>
                        <a:fillRect/>
                      </a:stretch>
                    </p:blipFill>
                    <p:spPr bwMode="auto">
                      <a:xfrm>
                        <a:off x="3788387" y="4914678"/>
                        <a:ext cx="2794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ustDataLst>
      <p:tags r:id="rId2"/>
    </p:custDataLst>
    <p:extLst>
      <p:ext uri="{BB962C8B-B14F-4D97-AF65-F5344CB8AC3E}">
        <p14:creationId xmlns:p14="http://schemas.microsoft.com/office/powerpoint/2010/main" val="34108114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wipe(left)">
                                      <p:cBhvr>
                                        <p:cTn id="7" dur="500"/>
                                        <p:tgtEl>
                                          <p:spTgt spid="3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36"/>
                                        </p:tgtEl>
                                        <p:attrNameLst>
                                          <p:attrName>style.visibility</p:attrName>
                                        </p:attrNameLst>
                                      </p:cBhvr>
                                      <p:to>
                                        <p:strVal val="visible"/>
                                      </p:to>
                                    </p:set>
                                    <p:animEffect transition="in" filter="wipe(up)">
                                      <p:cBhvr>
                                        <p:cTn id="22" dur="500"/>
                                        <p:tgtEl>
                                          <p:spTgt spid="36"/>
                                        </p:tgtEl>
                                      </p:cBhvr>
                                    </p:animEffect>
                                  </p:childTnLst>
                                </p:cTn>
                              </p:par>
                            </p:childTnLst>
                          </p:cTn>
                        </p:par>
                        <p:par>
                          <p:cTn id="23" fill="hold">
                            <p:stCondLst>
                              <p:cond delay="500"/>
                            </p:stCondLst>
                            <p:childTnLst>
                              <p:par>
                                <p:cTn id="24" presetID="22" presetClass="entr" presetSubtype="8" fill="hold" grpId="0" nodeType="afterEffect">
                                  <p:stCondLst>
                                    <p:cond delay="0"/>
                                  </p:stCondLst>
                                  <p:childTnLst>
                                    <p:set>
                                      <p:cBhvr>
                                        <p:cTn id="25" dur="1" fill="hold">
                                          <p:stCondLst>
                                            <p:cond delay="0"/>
                                          </p:stCondLst>
                                        </p:cTn>
                                        <p:tgtEl>
                                          <p:spTgt spid="37"/>
                                        </p:tgtEl>
                                        <p:attrNameLst>
                                          <p:attrName>style.visibility</p:attrName>
                                        </p:attrNameLst>
                                      </p:cBhvr>
                                      <p:to>
                                        <p:strVal val="visible"/>
                                      </p:to>
                                    </p:set>
                                    <p:animEffect transition="in" filter="wipe(left)">
                                      <p:cBhvr>
                                        <p:cTn id="26" dur="500"/>
                                        <p:tgtEl>
                                          <p:spTgt spid="37"/>
                                        </p:tgtEl>
                                      </p:cBhvr>
                                    </p:animEffect>
                                  </p:childTnLst>
                                </p:cTn>
                              </p:par>
                            </p:childTnLst>
                          </p:cTn>
                        </p:par>
                        <p:par>
                          <p:cTn id="27" fill="hold">
                            <p:stCondLst>
                              <p:cond delay="1000"/>
                            </p:stCondLst>
                            <p:childTnLst>
                              <p:par>
                                <p:cTn id="28" presetID="22" presetClass="entr" presetSubtype="8" fill="hold" nodeType="afterEffect">
                                  <p:stCondLst>
                                    <p:cond delay="0"/>
                                  </p:stCondLst>
                                  <p:childTnLst>
                                    <p:set>
                                      <p:cBhvr>
                                        <p:cTn id="29" dur="1" fill="hold">
                                          <p:stCondLst>
                                            <p:cond delay="0"/>
                                          </p:stCondLst>
                                        </p:cTn>
                                        <p:tgtEl>
                                          <p:spTgt spid="38"/>
                                        </p:tgtEl>
                                        <p:attrNameLst>
                                          <p:attrName>style.visibility</p:attrName>
                                        </p:attrNameLst>
                                      </p:cBhvr>
                                      <p:to>
                                        <p:strVal val="visible"/>
                                      </p:to>
                                    </p:set>
                                    <p:animEffect transition="in" filter="wipe(left)">
                                      <p:cBhvr>
                                        <p:cTn id="30"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6" grpId="0" animBg="1"/>
      <p:bldP spid="37" grpId="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a:extLst>
              <a:ext uri="{FF2B5EF4-FFF2-40B4-BE49-F238E27FC236}">
                <a16:creationId xmlns:a16="http://schemas.microsoft.com/office/drawing/2014/main" xmlns="" id="{1C79A3DF-D1DD-4DCD-BBCA-3F9A1B85B033}"/>
              </a:ext>
            </a:extLst>
          </p:cNvPr>
          <p:cNvGrpSpPr/>
          <p:nvPr/>
        </p:nvGrpSpPr>
        <p:grpSpPr>
          <a:xfrm>
            <a:off x="486158" y="312361"/>
            <a:ext cx="6435752" cy="556191"/>
            <a:chOff x="486158" y="414665"/>
            <a:chExt cx="6435752" cy="556191"/>
          </a:xfrm>
        </p:grpSpPr>
        <p:sp>
          <p:nvSpPr>
            <p:cNvPr id="23" name="矩形 22">
              <a:extLst>
                <a:ext uri="{FF2B5EF4-FFF2-40B4-BE49-F238E27FC236}">
                  <a16:creationId xmlns:a16="http://schemas.microsoft.com/office/drawing/2014/main" xmlns="" id="{D694509D-4481-4D7D-B3BE-D6D36C1F91F3}"/>
                </a:ext>
              </a:extLst>
            </p:cNvPr>
            <p:cNvSpPr/>
            <p:nvPr/>
          </p:nvSpPr>
          <p:spPr>
            <a:xfrm>
              <a:off x="1172351" y="414665"/>
              <a:ext cx="5749559" cy="523220"/>
            </a:xfrm>
            <a:prstGeom prst="rect">
              <a:avLst/>
            </a:prstGeom>
          </p:spPr>
          <p:txBody>
            <a:bodyPr wrap="square">
              <a:spAutoFit/>
            </a:bodyPr>
            <a:lstStyle/>
            <a:p>
              <a:pPr lvl="0">
                <a:defRPr/>
              </a:pPr>
              <a:r>
                <a:rPr lang="zh-CN" altLang="en-US" sz="2800" b="1" spc="300" dirty="0">
                  <a:solidFill>
                    <a:prstClr val="black">
                      <a:lumMod val="95000"/>
                      <a:lumOff val="5000"/>
                    </a:prstClr>
                  </a:solidFill>
                  <a:latin typeface="微软雅黑" panose="020B0503020204020204" pitchFamily="34" charset="-122"/>
                  <a:ea typeface="微软雅黑" panose="020B0503020204020204" pitchFamily="34" charset="-122"/>
                  <a:cs typeface="+mn-ea"/>
                  <a:sym typeface="+mn-lt"/>
                </a:rPr>
                <a:t>经济发展与环境污染的增长模型</a:t>
              </a:r>
            </a:p>
          </p:txBody>
        </p:sp>
        <p:sp>
          <p:nvSpPr>
            <p:cNvPr id="24" name="矩形 23">
              <a:extLst>
                <a:ext uri="{FF2B5EF4-FFF2-40B4-BE49-F238E27FC236}">
                  <a16:creationId xmlns:a16="http://schemas.microsoft.com/office/drawing/2014/main" xmlns="" id="{585731C8-2130-4A42-BDC6-479492FADCAA}"/>
                </a:ext>
              </a:extLst>
            </p:cNvPr>
            <p:cNvSpPr/>
            <p:nvPr/>
          </p:nvSpPr>
          <p:spPr>
            <a:xfrm>
              <a:off x="486158" y="509191"/>
              <a:ext cx="577495" cy="461665"/>
            </a:xfrm>
            <a:prstGeom prst="rect">
              <a:avLst/>
            </a:prstGeom>
          </p:spPr>
          <p:txBody>
            <a:bodyPr wrap="square">
              <a:spAutoFit/>
            </a:bodyPr>
            <a:lstStyle/>
            <a:p>
              <a:pPr lvl="0" algn="ctr">
                <a:defRPr/>
              </a:pPr>
              <a:r>
                <a:rPr lang="en-US" altLang="zh-CN" sz="2400" b="1" dirty="0" smtClean="0">
                  <a:solidFill>
                    <a:prstClr val="white"/>
                  </a:solidFill>
                  <a:latin typeface="Times New Roman" pitchFamily="18" charset="0"/>
                  <a:ea typeface="微软雅黑" panose="020B0503020204020204" pitchFamily="34" charset="-122"/>
                  <a:cs typeface="Times New Roman" pitchFamily="18" charset="0"/>
                  <a:sym typeface="+mn-lt"/>
                </a:rPr>
                <a:t>§9</a:t>
              </a:r>
              <a:endParaRPr lang="en-US" altLang="zh-CN" sz="2400" b="1" dirty="0">
                <a:solidFill>
                  <a:prstClr val="white"/>
                </a:solidFill>
                <a:latin typeface="Times New Roman" pitchFamily="18" charset="0"/>
                <a:ea typeface="微软雅黑" panose="020B0503020204020204" pitchFamily="34" charset="-122"/>
                <a:cs typeface="Times New Roman" pitchFamily="18" charset="0"/>
                <a:sym typeface="+mn-lt"/>
              </a:endParaRPr>
            </a:p>
          </p:txBody>
        </p:sp>
      </p:grpSp>
      <p:graphicFrame>
        <p:nvGraphicFramePr>
          <p:cNvPr id="2" name="对象 1"/>
          <p:cNvGraphicFramePr>
            <a:graphicFrameLocks noChangeAspect="1"/>
          </p:cNvGraphicFramePr>
          <p:nvPr>
            <p:extLst>
              <p:ext uri="{D42A27DB-BD31-4B8C-83A1-F6EECF244321}">
                <p14:modId xmlns:p14="http://schemas.microsoft.com/office/powerpoint/2010/main" val="2907685463"/>
              </p:ext>
            </p:extLst>
          </p:nvPr>
        </p:nvGraphicFramePr>
        <p:xfrm>
          <a:off x="4295827" y="1572086"/>
          <a:ext cx="2349500" cy="2438400"/>
        </p:xfrm>
        <a:graphic>
          <a:graphicData uri="http://schemas.openxmlformats.org/presentationml/2006/ole">
            <mc:AlternateContent xmlns:mc="http://schemas.openxmlformats.org/markup-compatibility/2006">
              <mc:Choice xmlns:v="urn:schemas-microsoft-com:vml" Requires="v">
                <p:oleObj spid="_x0000_s261136" name="Equation" r:id="rId4" imgW="2349360" imgH="2438280" progId="Equation.DSMT4">
                  <p:embed/>
                </p:oleObj>
              </mc:Choice>
              <mc:Fallback>
                <p:oleObj name="Equation" r:id="rId4" imgW="2349360" imgH="2438280" progId="Equation.DSMT4">
                  <p:embed/>
                  <p:pic>
                    <p:nvPicPr>
                      <p:cNvPr id="0" name="对象 6"/>
                      <p:cNvPicPr>
                        <a:picLocks noChangeAspect="1" noChangeArrowheads="1"/>
                      </p:cNvPicPr>
                      <p:nvPr/>
                    </p:nvPicPr>
                    <p:blipFill>
                      <a:blip r:embed="rId5"/>
                      <a:srcRect/>
                      <a:stretch>
                        <a:fillRect/>
                      </a:stretch>
                    </p:blipFill>
                    <p:spPr bwMode="auto">
                      <a:xfrm>
                        <a:off x="4295827" y="1572086"/>
                        <a:ext cx="2349500"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Text Box 5"/>
          <p:cNvSpPr txBox="1">
            <a:spLocks noChangeArrowheads="1"/>
          </p:cNvSpPr>
          <p:nvPr/>
        </p:nvSpPr>
        <p:spPr bwMode="auto">
          <a:xfrm>
            <a:off x="1555267" y="4539738"/>
            <a:ext cx="804101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algn="just" eaLnBrk="1" hangingPunct="1">
              <a:lnSpc>
                <a:spcPct val="150000"/>
              </a:lnSpc>
              <a:defRPr/>
            </a:pPr>
            <a:r>
              <a:rPr lang="zh-CN" altLang="en-US" sz="2400" b="0" kern="0" dirty="0">
                <a:solidFill>
                  <a:srgbClr val="000000"/>
                </a:solidFill>
                <a:ea typeface="微软雅黑" panose="020B0503020204020204" pitchFamily="34" charset="-122"/>
                <a:cs typeface="Times New Roman" panose="02020603050405020304" pitchFamily="18" charset="0"/>
              </a:rPr>
              <a:t>由此可预测该</a:t>
            </a:r>
            <a:r>
              <a:rPr lang="zh-CN" altLang="en-US" sz="2400" b="0" kern="0" dirty="0" smtClean="0">
                <a:solidFill>
                  <a:srgbClr val="000000"/>
                </a:solidFill>
                <a:ea typeface="微软雅黑" panose="020B0503020204020204" pitchFamily="34" charset="-122"/>
                <a:cs typeface="Times New Roman" panose="02020603050405020304" pitchFamily="18" charset="0"/>
              </a:rPr>
              <a:t>地区 </a:t>
            </a:r>
            <a:r>
              <a:rPr lang="en-US" altLang="zh-CN" sz="2400" b="0" i="1" kern="0" dirty="0" smtClean="0">
                <a:solidFill>
                  <a:srgbClr val="000000"/>
                </a:solidFill>
                <a:ea typeface="微软雅黑" panose="020B0503020204020204" pitchFamily="34" charset="-122"/>
                <a:cs typeface="Times New Roman" panose="02020603050405020304" pitchFamily="18" charset="0"/>
              </a:rPr>
              <a:t>t </a:t>
            </a:r>
            <a:r>
              <a:rPr lang="zh-CN" altLang="en-US" sz="2400" b="0" kern="0" dirty="0" smtClean="0">
                <a:solidFill>
                  <a:srgbClr val="000000"/>
                </a:solidFill>
                <a:ea typeface="微软雅黑" panose="020B0503020204020204" pitchFamily="34" charset="-122"/>
                <a:cs typeface="Times New Roman" panose="02020603050405020304" pitchFamily="18" charset="0"/>
              </a:rPr>
              <a:t>年</a:t>
            </a:r>
            <a:r>
              <a:rPr lang="zh-CN" altLang="en-US" sz="2400" b="0" kern="0" dirty="0">
                <a:solidFill>
                  <a:srgbClr val="000000"/>
                </a:solidFill>
                <a:ea typeface="微软雅黑" panose="020B0503020204020204" pitchFamily="34" charset="-122"/>
                <a:cs typeface="Times New Roman" panose="02020603050405020304" pitchFamily="18" charset="0"/>
              </a:rPr>
              <a:t>后的环境污染水平和经济</a:t>
            </a:r>
            <a:r>
              <a:rPr lang="zh-CN" altLang="en-US" sz="2400" b="0" kern="0" dirty="0" smtClean="0">
                <a:solidFill>
                  <a:srgbClr val="000000"/>
                </a:solidFill>
                <a:ea typeface="微软雅黑" panose="020B0503020204020204" pitchFamily="34" charset="-122"/>
                <a:cs typeface="Times New Roman" panose="02020603050405020304" pitchFamily="18" charset="0"/>
              </a:rPr>
              <a:t>发展水平</a:t>
            </a:r>
            <a:r>
              <a:rPr lang="zh-CN" altLang="en-US" sz="2400" b="0" kern="0" dirty="0">
                <a:solidFill>
                  <a:srgbClr val="000000"/>
                </a:solidFill>
                <a:ea typeface="微软雅黑" panose="020B0503020204020204" pitchFamily="34" charset="-122"/>
                <a:cs typeface="Times New Roman" panose="02020603050405020304" pitchFamily="18" charset="0"/>
              </a:rPr>
              <a:t>。</a:t>
            </a:r>
            <a:endParaRPr lang="zh-CN" altLang="en-US" sz="2400" b="0" kern="0" dirty="0" smtClean="0">
              <a:solidFill>
                <a:srgbClr val="000000"/>
              </a:solidFill>
              <a:ea typeface="微软雅黑" panose="020B0503020204020204" pitchFamily="34" charset="-122"/>
              <a:cs typeface="Times New Roman" panose="02020603050405020304" pitchFamily="18" charset="0"/>
            </a:endParaRPr>
          </a:p>
        </p:txBody>
      </p:sp>
    </p:spTree>
    <p:custDataLst>
      <p:tags r:id="rId2"/>
    </p:custDataLst>
    <p:extLst>
      <p:ext uri="{BB962C8B-B14F-4D97-AF65-F5344CB8AC3E}">
        <p14:creationId xmlns:p14="http://schemas.microsoft.com/office/powerpoint/2010/main" val="9501955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a:extLst>
              <a:ext uri="{FF2B5EF4-FFF2-40B4-BE49-F238E27FC236}">
                <a16:creationId xmlns:a16="http://schemas.microsoft.com/office/drawing/2014/main" xmlns="" id="{1C79A3DF-D1DD-4DCD-BBCA-3F9A1B85B033}"/>
              </a:ext>
            </a:extLst>
          </p:cNvPr>
          <p:cNvGrpSpPr/>
          <p:nvPr/>
        </p:nvGrpSpPr>
        <p:grpSpPr>
          <a:xfrm>
            <a:off x="486158" y="312361"/>
            <a:ext cx="6435752" cy="556191"/>
            <a:chOff x="486158" y="414665"/>
            <a:chExt cx="6435752" cy="556191"/>
          </a:xfrm>
        </p:grpSpPr>
        <p:sp>
          <p:nvSpPr>
            <p:cNvPr id="23" name="矩形 22">
              <a:extLst>
                <a:ext uri="{FF2B5EF4-FFF2-40B4-BE49-F238E27FC236}">
                  <a16:creationId xmlns:a16="http://schemas.microsoft.com/office/drawing/2014/main" xmlns="" id="{D694509D-4481-4D7D-B3BE-D6D36C1F91F3}"/>
                </a:ext>
              </a:extLst>
            </p:cNvPr>
            <p:cNvSpPr/>
            <p:nvPr/>
          </p:nvSpPr>
          <p:spPr>
            <a:xfrm>
              <a:off x="1172351" y="414665"/>
              <a:ext cx="5749559" cy="523220"/>
            </a:xfrm>
            <a:prstGeom prst="rect">
              <a:avLst/>
            </a:prstGeom>
          </p:spPr>
          <p:txBody>
            <a:bodyPr wrap="square">
              <a:spAutoFit/>
            </a:bodyPr>
            <a:lstStyle/>
            <a:p>
              <a:pPr lvl="0">
                <a:defRPr/>
              </a:pPr>
              <a:r>
                <a:rPr lang="zh-CN" altLang="en-US" sz="2800" b="1" spc="300" dirty="0">
                  <a:solidFill>
                    <a:prstClr val="black">
                      <a:lumMod val="95000"/>
                      <a:lumOff val="5000"/>
                    </a:prstClr>
                  </a:solidFill>
                  <a:latin typeface="微软雅黑" panose="020B0503020204020204" pitchFamily="34" charset="-122"/>
                  <a:ea typeface="微软雅黑" panose="020B0503020204020204" pitchFamily="34" charset="-122"/>
                  <a:cs typeface="+mn-ea"/>
                  <a:sym typeface="+mn-lt"/>
                </a:rPr>
                <a:t>经济发展与环境污染的增长模型</a:t>
              </a:r>
            </a:p>
          </p:txBody>
        </p:sp>
        <p:sp>
          <p:nvSpPr>
            <p:cNvPr id="24" name="矩形 23">
              <a:extLst>
                <a:ext uri="{FF2B5EF4-FFF2-40B4-BE49-F238E27FC236}">
                  <a16:creationId xmlns:a16="http://schemas.microsoft.com/office/drawing/2014/main" xmlns="" id="{585731C8-2130-4A42-BDC6-479492FADCAA}"/>
                </a:ext>
              </a:extLst>
            </p:cNvPr>
            <p:cNvSpPr/>
            <p:nvPr/>
          </p:nvSpPr>
          <p:spPr>
            <a:xfrm>
              <a:off x="486158" y="509191"/>
              <a:ext cx="577495" cy="461665"/>
            </a:xfrm>
            <a:prstGeom prst="rect">
              <a:avLst/>
            </a:prstGeom>
          </p:spPr>
          <p:txBody>
            <a:bodyPr wrap="square">
              <a:spAutoFit/>
            </a:bodyPr>
            <a:lstStyle/>
            <a:p>
              <a:pPr lvl="0" algn="ctr">
                <a:defRPr/>
              </a:pPr>
              <a:r>
                <a:rPr lang="en-US" altLang="zh-CN" sz="2400" b="1" dirty="0" smtClean="0">
                  <a:solidFill>
                    <a:prstClr val="white"/>
                  </a:solidFill>
                  <a:latin typeface="Times New Roman" pitchFamily="18" charset="0"/>
                  <a:ea typeface="微软雅黑" panose="020B0503020204020204" pitchFamily="34" charset="-122"/>
                  <a:cs typeface="Times New Roman" pitchFamily="18" charset="0"/>
                  <a:sym typeface="+mn-lt"/>
                </a:rPr>
                <a:t>§9</a:t>
              </a:r>
              <a:endParaRPr lang="en-US" altLang="zh-CN" sz="2400" b="1" dirty="0">
                <a:solidFill>
                  <a:prstClr val="white"/>
                </a:solidFill>
                <a:latin typeface="Times New Roman" pitchFamily="18" charset="0"/>
                <a:ea typeface="微软雅黑" panose="020B0503020204020204" pitchFamily="34" charset="-122"/>
                <a:cs typeface="Times New Roman" pitchFamily="18" charset="0"/>
                <a:sym typeface="+mn-lt"/>
              </a:endParaRPr>
            </a:p>
          </p:txBody>
        </p:sp>
      </p:grpSp>
      <p:sp>
        <p:nvSpPr>
          <p:cNvPr id="6" name="Text Box 5"/>
          <p:cNvSpPr txBox="1">
            <a:spLocks noChangeArrowheads="1"/>
          </p:cNvSpPr>
          <p:nvPr/>
        </p:nvSpPr>
        <p:spPr bwMode="auto">
          <a:xfrm>
            <a:off x="1840402" y="1988642"/>
            <a:ext cx="8041018" cy="5808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algn="just" eaLnBrk="1" hangingPunct="1">
              <a:lnSpc>
                <a:spcPct val="150000"/>
              </a:lnSpc>
              <a:defRPr/>
            </a:pPr>
            <a:r>
              <a:rPr lang="zh-CN" altLang="en-US" sz="2400" b="0" kern="0" dirty="0">
                <a:solidFill>
                  <a:srgbClr val="000000"/>
                </a:solidFill>
                <a:ea typeface="微软雅黑" panose="020B0503020204020204" pitchFamily="34" charset="-122"/>
                <a:cs typeface="Times New Roman" panose="02020603050405020304" pitchFamily="18" charset="0"/>
              </a:rPr>
              <a:t>由</a:t>
            </a:r>
            <a:r>
              <a:rPr lang="zh-CN" altLang="en-US" sz="2400" b="0" kern="0" dirty="0" smtClean="0">
                <a:solidFill>
                  <a:srgbClr val="000000"/>
                </a:solidFill>
                <a:ea typeface="微软雅黑" panose="020B0503020204020204" pitchFamily="34" charset="-122"/>
                <a:cs typeface="Times New Roman" panose="02020603050405020304" pitchFamily="18" charset="0"/>
              </a:rPr>
              <a:t>矩阵 </a:t>
            </a:r>
            <a:r>
              <a:rPr lang="en-US" altLang="zh-CN" sz="2400" i="1" kern="0" dirty="0" smtClean="0">
                <a:solidFill>
                  <a:srgbClr val="000000"/>
                </a:solidFill>
                <a:ea typeface="微软雅黑" panose="020B0503020204020204" pitchFamily="34" charset="-122"/>
                <a:cs typeface="Times New Roman" panose="02020603050405020304" pitchFamily="18" charset="0"/>
              </a:rPr>
              <a:t>A </a:t>
            </a:r>
            <a:r>
              <a:rPr lang="zh-CN" altLang="en-US" sz="2400" b="0" kern="0" dirty="0" smtClean="0">
                <a:solidFill>
                  <a:srgbClr val="000000"/>
                </a:solidFill>
                <a:ea typeface="微软雅黑" panose="020B0503020204020204" pitchFamily="34" charset="-122"/>
                <a:cs typeface="Times New Roman" panose="02020603050405020304" pitchFamily="18" charset="0"/>
              </a:rPr>
              <a:t>的</a:t>
            </a:r>
            <a:r>
              <a:rPr lang="zh-CN" altLang="en-US" sz="2400" b="0" kern="0" dirty="0">
                <a:solidFill>
                  <a:srgbClr val="000000"/>
                </a:solidFill>
                <a:ea typeface="微软雅黑" panose="020B0503020204020204" pitchFamily="34" charset="-122"/>
                <a:cs typeface="Times New Roman" panose="02020603050405020304" pitchFamily="18" charset="0"/>
              </a:rPr>
              <a:t>特征多项式</a:t>
            </a:r>
            <a:endParaRPr lang="zh-CN" altLang="en-US" sz="2400" b="0" kern="0" dirty="0" smtClean="0">
              <a:solidFill>
                <a:srgbClr val="000000"/>
              </a:solidFill>
              <a:ea typeface="微软雅黑" panose="020B0503020204020204" pitchFamily="34" charset="-122"/>
              <a:cs typeface="Times New Roman" panose="02020603050405020304" pitchFamily="18" charset="0"/>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977348738"/>
              </p:ext>
            </p:extLst>
          </p:nvPr>
        </p:nvGraphicFramePr>
        <p:xfrm>
          <a:off x="2821192" y="3002337"/>
          <a:ext cx="4813300" cy="863600"/>
        </p:xfrm>
        <a:graphic>
          <a:graphicData uri="http://schemas.openxmlformats.org/presentationml/2006/ole">
            <mc:AlternateContent xmlns:mc="http://schemas.openxmlformats.org/markup-compatibility/2006">
              <mc:Choice xmlns:v="urn:schemas-microsoft-com:vml" Requires="v">
                <p:oleObj spid="_x0000_s262161" name="Equation" r:id="rId4" imgW="4813200" imgH="863280" progId="Equation.DSMT4">
                  <p:embed/>
                </p:oleObj>
              </mc:Choice>
              <mc:Fallback>
                <p:oleObj name="Equation" r:id="rId4" imgW="4813200" imgH="863280" progId="Equation.DSMT4">
                  <p:embed/>
                  <p:pic>
                    <p:nvPicPr>
                      <p:cNvPr id="0" name="对象 5"/>
                      <p:cNvPicPr>
                        <a:picLocks noChangeAspect="1" noChangeArrowheads="1"/>
                      </p:cNvPicPr>
                      <p:nvPr/>
                    </p:nvPicPr>
                    <p:blipFill>
                      <a:blip r:embed="rId5"/>
                      <a:srcRect/>
                      <a:stretch>
                        <a:fillRect/>
                      </a:stretch>
                    </p:blipFill>
                    <p:spPr bwMode="auto">
                      <a:xfrm>
                        <a:off x="2821192" y="3002337"/>
                        <a:ext cx="4813300"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Text Box 5"/>
          <p:cNvSpPr txBox="1">
            <a:spLocks noChangeArrowheads="1"/>
          </p:cNvSpPr>
          <p:nvPr/>
        </p:nvSpPr>
        <p:spPr bwMode="auto">
          <a:xfrm>
            <a:off x="1840402" y="4178469"/>
            <a:ext cx="417782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algn="just" eaLnBrk="1" hangingPunct="1">
              <a:lnSpc>
                <a:spcPct val="150000"/>
              </a:lnSpc>
              <a:defRPr/>
            </a:pPr>
            <a:r>
              <a:rPr lang="zh-CN" altLang="en-US" sz="2400" b="0" kern="0" dirty="0" smtClean="0">
                <a:solidFill>
                  <a:srgbClr val="000000"/>
                </a:solidFill>
                <a:ea typeface="微软雅黑" panose="020B0503020204020204" pitchFamily="34" charset="-122"/>
                <a:cs typeface="Times New Roman" panose="02020603050405020304" pitchFamily="18" charset="0"/>
              </a:rPr>
              <a:t>得 </a:t>
            </a:r>
            <a:r>
              <a:rPr lang="en-US" altLang="zh-CN" sz="2400" i="1" kern="0" dirty="0" smtClean="0">
                <a:solidFill>
                  <a:srgbClr val="000000"/>
                </a:solidFill>
                <a:ea typeface="微软雅黑" panose="020B0503020204020204" pitchFamily="34" charset="-122"/>
                <a:cs typeface="Times New Roman" panose="02020603050405020304" pitchFamily="18" charset="0"/>
              </a:rPr>
              <a:t>A </a:t>
            </a:r>
            <a:r>
              <a:rPr lang="zh-CN" altLang="en-US" sz="2400" b="0" kern="0" dirty="0" smtClean="0">
                <a:solidFill>
                  <a:srgbClr val="000000"/>
                </a:solidFill>
                <a:ea typeface="微软雅黑" panose="020B0503020204020204" pitchFamily="34" charset="-122"/>
                <a:cs typeface="Times New Roman" panose="02020603050405020304" pitchFamily="18" charset="0"/>
              </a:rPr>
              <a:t>的特征值为 </a:t>
            </a:r>
            <a:r>
              <a:rPr lang="el-GR" altLang="zh-CN" sz="2400" b="0" i="1" kern="0" dirty="0" smtClean="0">
                <a:solidFill>
                  <a:srgbClr val="000000"/>
                </a:solidFill>
                <a:ea typeface="微软雅黑" panose="020B0503020204020204" pitchFamily="34" charset="-122"/>
                <a:cs typeface="Times New Roman" panose="02020603050405020304" pitchFamily="18" charset="0"/>
              </a:rPr>
              <a:t>λ</a:t>
            </a:r>
            <a:r>
              <a:rPr lang="el-GR" altLang="zh-CN" sz="2400" b="0" kern="0" baseline="-25000" dirty="0" smtClean="0">
                <a:solidFill>
                  <a:srgbClr val="000000"/>
                </a:solidFill>
                <a:ea typeface="微软雅黑" panose="020B0503020204020204" pitchFamily="34" charset="-122"/>
                <a:cs typeface="Times New Roman" panose="02020603050405020304" pitchFamily="18" charset="0"/>
              </a:rPr>
              <a:t>1</a:t>
            </a:r>
            <a:r>
              <a:rPr lang="el-GR" altLang="zh-CN" sz="2400" b="0" kern="0" dirty="0" smtClean="0">
                <a:solidFill>
                  <a:srgbClr val="000000"/>
                </a:solidFill>
                <a:ea typeface="微软雅黑" panose="020B0503020204020204" pitchFamily="34" charset="-122"/>
                <a:cs typeface="Times New Roman" panose="02020603050405020304" pitchFamily="18" charset="0"/>
              </a:rPr>
              <a:t>=4,</a:t>
            </a:r>
            <a:r>
              <a:rPr lang="el-GR" altLang="zh-CN" sz="2400" b="0" i="1" kern="0" dirty="0" smtClean="0">
                <a:solidFill>
                  <a:srgbClr val="000000"/>
                </a:solidFill>
                <a:ea typeface="微软雅黑" panose="020B0503020204020204" pitchFamily="34" charset="-122"/>
                <a:cs typeface="Times New Roman" panose="02020603050405020304" pitchFamily="18" charset="0"/>
              </a:rPr>
              <a:t>λ</a:t>
            </a:r>
            <a:r>
              <a:rPr lang="el-GR" altLang="zh-CN" sz="2400" b="0" kern="0" baseline="-25000" dirty="0" smtClean="0">
                <a:solidFill>
                  <a:srgbClr val="000000"/>
                </a:solidFill>
                <a:ea typeface="微软雅黑" panose="020B0503020204020204" pitchFamily="34" charset="-122"/>
                <a:cs typeface="Times New Roman" panose="02020603050405020304" pitchFamily="18" charset="0"/>
              </a:rPr>
              <a:t>2</a:t>
            </a:r>
            <a:r>
              <a:rPr lang="el-GR" altLang="zh-CN" sz="2400" b="0" kern="0" dirty="0" smtClean="0">
                <a:solidFill>
                  <a:srgbClr val="000000"/>
                </a:solidFill>
                <a:ea typeface="微软雅黑" panose="020B0503020204020204" pitchFamily="34" charset="-122"/>
                <a:cs typeface="Times New Roman" panose="02020603050405020304" pitchFamily="18" charset="0"/>
              </a:rPr>
              <a:t>=1</a:t>
            </a:r>
            <a:endParaRPr lang="zh-CN" altLang="en-US" sz="2400" b="0" kern="0" dirty="0" smtClean="0">
              <a:solidFill>
                <a:srgbClr val="000000"/>
              </a:solidFill>
              <a:ea typeface="微软雅黑" panose="020B0503020204020204" pitchFamily="34" charset="-122"/>
              <a:cs typeface="Times New Roman" panose="02020603050405020304" pitchFamily="18" charset="0"/>
            </a:endParaRPr>
          </a:p>
        </p:txBody>
      </p:sp>
      <p:sp>
        <p:nvSpPr>
          <p:cNvPr id="11" name="TextBox 10"/>
          <p:cNvSpPr txBox="1"/>
          <p:nvPr/>
        </p:nvSpPr>
        <p:spPr>
          <a:xfrm>
            <a:off x="1840402" y="1200638"/>
            <a:ext cx="2145275" cy="580865"/>
          </a:xfrm>
          <a:prstGeom prst="rect">
            <a:avLst/>
          </a:prstGeom>
          <a:noFill/>
        </p:spPr>
        <p:txBody>
          <a:bodyPr wrap="square" rtlCol="0">
            <a:spAutoFit/>
          </a:bodyPr>
          <a:lstStyle/>
          <a:p>
            <a:pPr algn="just" fontAlgn="base">
              <a:lnSpc>
                <a:spcPct val="150000"/>
              </a:lnSpc>
              <a:spcBef>
                <a:spcPct val="0"/>
              </a:spcBef>
              <a:spcAft>
                <a:spcPct val="0"/>
              </a:spcAft>
            </a:pPr>
            <a:r>
              <a:rPr lang="zh-CN" altLang="en-US" sz="2400" b="1" dirty="0" smtClean="0">
                <a:solidFill>
                  <a:srgbClr val="009999"/>
                </a:solidFill>
                <a:latin typeface="Times New Roman" panose="02020603050405020304" pitchFamily="18" charset="0"/>
                <a:ea typeface="微软雅黑" panose="020B0503020204020204" pitchFamily="34" charset="-122"/>
                <a:cs typeface="Times New Roman" panose="02020603050405020304" pitchFamily="18" charset="0"/>
              </a:rPr>
              <a:t>讨论</a:t>
            </a:r>
            <a:endParaRPr lang="en-US" altLang="zh-CN" sz="2400" b="1" dirty="0">
              <a:solidFill>
                <a:srgbClr val="009999"/>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custDataLst>
      <p:tags r:id="rId2"/>
    </p:custDataLst>
    <p:extLst>
      <p:ext uri="{BB962C8B-B14F-4D97-AF65-F5344CB8AC3E}">
        <p14:creationId xmlns:p14="http://schemas.microsoft.com/office/powerpoint/2010/main" val="16336209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a:extLst>
              <a:ext uri="{FF2B5EF4-FFF2-40B4-BE49-F238E27FC236}">
                <a16:creationId xmlns:a16="http://schemas.microsoft.com/office/drawing/2014/main" xmlns="" id="{1C79A3DF-D1DD-4DCD-BBCA-3F9A1B85B033}"/>
              </a:ext>
            </a:extLst>
          </p:cNvPr>
          <p:cNvGrpSpPr/>
          <p:nvPr/>
        </p:nvGrpSpPr>
        <p:grpSpPr>
          <a:xfrm>
            <a:off x="486158" y="312361"/>
            <a:ext cx="6435752" cy="556191"/>
            <a:chOff x="486158" y="414665"/>
            <a:chExt cx="6435752" cy="556191"/>
          </a:xfrm>
        </p:grpSpPr>
        <p:sp>
          <p:nvSpPr>
            <p:cNvPr id="23" name="矩形 22">
              <a:extLst>
                <a:ext uri="{FF2B5EF4-FFF2-40B4-BE49-F238E27FC236}">
                  <a16:creationId xmlns:a16="http://schemas.microsoft.com/office/drawing/2014/main" xmlns="" id="{D694509D-4481-4D7D-B3BE-D6D36C1F91F3}"/>
                </a:ext>
              </a:extLst>
            </p:cNvPr>
            <p:cNvSpPr/>
            <p:nvPr/>
          </p:nvSpPr>
          <p:spPr>
            <a:xfrm>
              <a:off x="1172351" y="414665"/>
              <a:ext cx="5749559" cy="523220"/>
            </a:xfrm>
            <a:prstGeom prst="rect">
              <a:avLst/>
            </a:prstGeom>
          </p:spPr>
          <p:txBody>
            <a:bodyPr wrap="square">
              <a:spAutoFit/>
            </a:bodyPr>
            <a:lstStyle/>
            <a:p>
              <a:pPr lvl="0">
                <a:defRPr/>
              </a:pPr>
              <a:r>
                <a:rPr lang="zh-CN" altLang="en-US" sz="2800" b="1" spc="300" dirty="0">
                  <a:solidFill>
                    <a:prstClr val="black">
                      <a:lumMod val="95000"/>
                      <a:lumOff val="5000"/>
                    </a:prstClr>
                  </a:solidFill>
                  <a:latin typeface="微软雅黑" panose="020B0503020204020204" pitchFamily="34" charset="-122"/>
                  <a:ea typeface="微软雅黑" panose="020B0503020204020204" pitchFamily="34" charset="-122"/>
                  <a:cs typeface="+mn-ea"/>
                  <a:sym typeface="+mn-lt"/>
                </a:rPr>
                <a:t>经济发展与环境污染的增长模型</a:t>
              </a:r>
            </a:p>
          </p:txBody>
        </p:sp>
        <p:sp>
          <p:nvSpPr>
            <p:cNvPr id="24" name="矩形 23">
              <a:extLst>
                <a:ext uri="{FF2B5EF4-FFF2-40B4-BE49-F238E27FC236}">
                  <a16:creationId xmlns:a16="http://schemas.microsoft.com/office/drawing/2014/main" xmlns="" id="{585731C8-2130-4A42-BDC6-479492FADCAA}"/>
                </a:ext>
              </a:extLst>
            </p:cNvPr>
            <p:cNvSpPr/>
            <p:nvPr/>
          </p:nvSpPr>
          <p:spPr>
            <a:xfrm>
              <a:off x="486158" y="509191"/>
              <a:ext cx="577495" cy="461665"/>
            </a:xfrm>
            <a:prstGeom prst="rect">
              <a:avLst/>
            </a:prstGeom>
          </p:spPr>
          <p:txBody>
            <a:bodyPr wrap="square">
              <a:spAutoFit/>
            </a:bodyPr>
            <a:lstStyle/>
            <a:p>
              <a:pPr lvl="0" algn="ctr">
                <a:defRPr/>
              </a:pPr>
              <a:r>
                <a:rPr lang="en-US" altLang="zh-CN" sz="2400" b="1" dirty="0" smtClean="0">
                  <a:solidFill>
                    <a:prstClr val="white"/>
                  </a:solidFill>
                  <a:latin typeface="Times New Roman" pitchFamily="18" charset="0"/>
                  <a:ea typeface="微软雅黑" panose="020B0503020204020204" pitchFamily="34" charset="-122"/>
                  <a:cs typeface="Times New Roman" pitchFamily="18" charset="0"/>
                  <a:sym typeface="+mn-lt"/>
                </a:rPr>
                <a:t>§9</a:t>
              </a:r>
              <a:endParaRPr lang="en-US" altLang="zh-CN" sz="2400" b="1" dirty="0">
                <a:solidFill>
                  <a:prstClr val="white"/>
                </a:solidFill>
                <a:latin typeface="Times New Roman" pitchFamily="18" charset="0"/>
                <a:ea typeface="微软雅黑" panose="020B0503020204020204" pitchFamily="34" charset="-122"/>
                <a:cs typeface="Times New Roman" pitchFamily="18" charset="0"/>
                <a:sym typeface="+mn-lt"/>
              </a:endParaRPr>
            </a:p>
          </p:txBody>
        </p:sp>
      </p:grpSp>
      <p:graphicFrame>
        <p:nvGraphicFramePr>
          <p:cNvPr id="3" name="对象 2"/>
          <p:cNvGraphicFramePr>
            <a:graphicFrameLocks noChangeAspect="1"/>
          </p:cNvGraphicFramePr>
          <p:nvPr>
            <p:extLst>
              <p:ext uri="{D42A27DB-BD31-4B8C-83A1-F6EECF244321}">
                <p14:modId xmlns:p14="http://schemas.microsoft.com/office/powerpoint/2010/main" val="541239796"/>
              </p:ext>
            </p:extLst>
          </p:nvPr>
        </p:nvGraphicFramePr>
        <p:xfrm>
          <a:off x="2768637" y="1492711"/>
          <a:ext cx="4813300" cy="863600"/>
        </p:xfrm>
        <a:graphic>
          <a:graphicData uri="http://schemas.openxmlformats.org/presentationml/2006/ole">
            <mc:AlternateContent xmlns:mc="http://schemas.openxmlformats.org/markup-compatibility/2006">
              <mc:Choice xmlns:v="urn:schemas-microsoft-com:vml" Requires="v">
                <p:oleObj spid="_x0000_s263240" name="Equation" r:id="rId4" imgW="4813200" imgH="863280" progId="Equation.DSMT4">
                  <p:embed/>
                </p:oleObj>
              </mc:Choice>
              <mc:Fallback>
                <p:oleObj name="Equation" r:id="rId4" imgW="4813200" imgH="863280" progId="Equation.DSMT4">
                  <p:embed/>
                  <p:pic>
                    <p:nvPicPr>
                      <p:cNvPr id="0" name=""/>
                      <p:cNvPicPr>
                        <a:picLocks noChangeAspect="1" noChangeArrowheads="1"/>
                      </p:cNvPicPr>
                      <p:nvPr/>
                    </p:nvPicPr>
                    <p:blipFill>
                      <a:blip r:embed="rId5"/>
                      <a:srcRect/>
                      <a:stretch>
                        <a:fillRect/>
                      </a:stretch>
                    </p:blipFill>
                    <p:spPr bwMode="auto">
                      <a:xfrm>
                        <a:off x="2768637" y="1492711"/>
                        <a:ext cx="4813300"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Text Box 5"/>
          <p:cNvSpPr txBox="1">
            <a:spLocks noChangeArrowheads="1"/>
          </p:cNvSpPr>
          <p:nvPr/>
        </p:nvSpPr>
        <p:spPr bwMode="auto">
          <a:xfrm>
            <a:off x="3698697" y="2552530"/>
            <a:ext cx="95195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algn="just" eaLnBrk="1" hangingPunct="1">
              <a:lnSpc>
                <a:spcPct val="150000"/>
              </a:lnSpc>
              <a:defRPr/>
            </a:pPr>
            <a:r>
              <a:rPr lang="el-GR" altLang="zh-CN" sz="2400" b="0" i="1" kern="0" dirty="0" smtClean="0">
                <a:solidFill>
                  <a:srgbClr val="000000"/>
                </a:solidFill>
                <a:ea typeface="微软雅黑" panose="020B0503020204020204" pitchFamily="34" charset="-122"/>
                <a:cs typeface="Times New Roman" panose="02020603050405020304" pitchFamily="18" charset="0"/>
              </a:rPr>
              <a:t>λ</a:t>
            </a:r>
            <a:r>
              <a:rPr lang="el-GR" altLang="zh-CN" sz="2400" b="0" kern="0" baseline="-25000" dirty="0" smtClean="0">
                <a:solidFill>
                  <a:srgbClr val="000000"/>
                </a:solidFill>
                <a:ea typeface="微软雅黑" panose="020B0503020204020204" pitchFamily="34" charset="-122"/>
                <a:cs typeface="Times New Roman" panose="02020603050405020304" pitchFamily="18" charset="0"/>
              </a:rPr>
              <a:t>1</a:t>
            </a:r>
            <a:r>
              <a:rPr lang="el-GR" altLang="zh-CN" sz="2400" b="0" kern="0" dirty="0" smtClean="0">
                <a:solidFill>
                  <a:srgbClr val="000000"/>
                </a:solidFill>
                <a:ea typeface="微软雅黑" panose="020B0503020204020204" pitchFamily="34" charset="-122"/>
                <a:cs typeface="Times New Roman" panose="02020603050405020304" pitchFamily="18" charset="0"/>
              </a:rPr>
              <a:t>=4</a:t>
            </a:r>
            <a:endParaRPr lang="zh-CN" altLang="en-US" sz="2400" b="0" kern="0" dirty="0" smtClean="0">
              <a:solidFill>
                <a:srgbClr val="000000"/>
              </a:solidFill>
              <a:ea typeface="微软雅黑" panose="020B0503020204020204" pitchFamily="34" charset="-122"/>
              <a:cs typeface="Times New Roman" panose="02020603050405020304" pitchFamily="18" charset="0"/>
            </a:endParaRPr>
          </a:p>
        </p:txBody>
      </p:sp>
      <p:sp>
        <p:nvSpPr>
          <p:cNvPr id="9" name="右箭头 8"/>
          <p:cNvSpPr/>
          <p:nvPr/>
        </p:nvSpPr>
        <p:spPr>
          <a:xfrm rot="7538614">
            <a:off x="3081082" y="2743207"/>
            <a:ext cx="786582" cy="171908"/>
          </a:xfrm>
          <a:prstGeom prst="rightArrow">
            <a:avLst/>
          </a:prstGeom>
          <a:solidFill>
            <a:srgbClr val="00B0F0"/>
          </a:solidFill>
          <a:ln w="12700" cap="flat" cmpd="sng" algn="ctr">
            <a:solidFill>
              <a:srgbClr val="00B0F0"/>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endParaRPr>
          </a:p>
        </p:txBody>
      </p:sp>
      <p:graphicFrame>
        <p:nvGraphicFramePr>
          <p:cNvPr id="10" name="对象 9"/>
          <p:cNvGraphicFramePr>
            <a:graphicFrameLocks noChangeAspect="1"/>
          </p:cNvGraphicFramePr>
          <p:nvPr>
            <p:extLst>
              <p:ext uri="{D42A27DB-BD31-4B8C-83A1-F6EECF244321}">
                <p14:modId xmlns:p14="http://schemas.microsoft.com/office/powerpoint/2010/main" val="1661872100"/>
              </p:ext>
            </p:extLst>
          </p:nvPr>
        </p:nvGraphicFramePr>
        <p:xfrm>
          <a:off x="2373658" y="3404573"/>
          <a:ext cx="1790700" cy="342900"/>
        </p:xfrm>
        <a:graphic>
          <a:graphicData uri="http://schemas.openxmlformats.org/presentationml/2006/ole">
            <mc:AlternateContent xmlns:mc="http://schemas.openxmlformats.org/markup-compatibility/2006">
              <mc:Choice xmlns:v="urn:schemas-microsoft-com:vml" Requires="v">
                <p:oleObj spid="_x0000_s263241" name="Equation" r:id="rId6" imgW="1790640" imgH="342720" progId="Equation.DSMT4">
                  <p:embed/>
                </p:oleObj>
              </mc:Choice>
              <mc:Fallback>
                <p:oleObj name="Equation" r:id="rId6" imgW="1790640" imgH="342720" progId="Equation.DSMT4">
                  <p:embed/>
                  <p:pic>
                    <p:nvPicPr>
                      <p:cNvPr id="0" name=""/>
                      <p:cNvPicPr>
                        <a:picLocks noChangeAspect="1" noChangeArrowheads="1"/>
                      </p:cNvPicPr>
                      <p:nvPr/>
                    </p:nvPicPr>
                    <p:blipFill>
                      <a:blip r:embed="rId7"/>
                      <a:srcRect/>
                      <a:stretch>
                        <a:fillRect/>
                      </a:stretch>
                    </p:blipFill>
                    <p:spPr bwMode="auto">
                      <a:xfrm>
                        <a:off x="2373658" y="3404573"/>
                        <a:ext cx="17907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 name="Text Box 5"/>
          <p:cNvSpPr txBox="1">
            <a:spLocks noChangeArrowheads="1"/>
          </p:cNvSpPr>
          <p:nvPr/>
        </p:nvSpPr>
        <p:spPr bwMode="auto">
          <a:xfrm>
            <a:off x="5955171" y="2459461"/>
            <a:ext cx="95195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algn="just" eaLnBrk="1" hangingPunct="1">
              <a:lnSpc>
                <a:spcPct val="150000"/>
              </a:lnSpc>
              <a:defRPr/>
            </a:pPr>
            <a:r>
              <a:rPr lang="el-GR" altLang="zh-CN" sz="2400" b="0" i="1" kern="0" dirty="0" smtClean="0">
                <a:solidFill>
                  <a:srgbClr val="000000"/>
                </a:solidFill>
                <a:ea typeface="微软雅黑" panose="020B0503020204020204" pitchFamily="34" charset="-122"/>
                <a:cs typeface="Times New Roman" panose="02020603050405020304" pitchFamily="18" charset="0"/>
              </a:rPr>
              <a:t>λ</a:t>
            </a:r>
            <a:r>
              <a:rPr lang="en-US" altLang="zh-CN" sz="2400" b="0" kern="0" baseline="-25000" dirty="0" smtClean="0">
                <a:solidFill>
                  <a:srgbClr val="000000"/>
                </a:solidFill>
                <a:ea typeface="微软雅黑" panose="020B0503020204020204" pitchFamily="34" charset="-122"/>
                <a:cs typeface="Times New Roman" panose="02020603050405020304" pitchFamily="18" charset="0"/>
              </a:rPr>
              <a:t>2</a:t>
            </a:r>
            <a:r>
              <a:rPr lang="el-GR" altLang="zh-CN" sz="2400" b="0" kern="0" dirty="0" smtClean="0">
                <a:solidFill>
                  <a:srgbClr val="000000"/>
                </a:solidFill>
                <a:ea typeface="微软雅黑" panose="020B0503020204020204" pitchFamily="34" charset="-122"/>
                <a:cs typeface="Times New Roman" panose="02020603050405020304" pitchFamily="18" charset="0"/>
              </a:rPr>
              <a:t>=</a:t>
            </a:r>
            <a:r>
              <a:rPr lang="en-US" altLang="zh-CN" sz="2400" b="0" kern="0" dirty="0" smtClean="0">
                <a:solidFill>
                  <a:srgbClr val="000000"/>
                </a:solidFill>
                <a:ea typeface="微软雅黑" panose="020B0503020204020204" pitchFamily="34" charset="-122"/>
                <a:cs typeface="Times New Roman" panose="02020603050405020304" pitchFamily="18" charset="0"/>
              </a:rPr>
              <a:t>1</a:t>
            </a:r>
            <a:endParaRPr lang="zh-CN" altLang="en-US" sz="2400" b="0" kern="0" dirty="0" smtClean="0">
              <a:solidFill>
                <a:srgbClr val="000000"/>
              </a:solidFill>
              <a:ea typeface="微软雅黑" panose="020B0503020204020204" pitchFamily="34" charset="-122"/>
              <a:cs typeface="Times New Roman" panose="02020603050405020304" pitchFamily="18" charset="0"/>
            </a:endParaRPr>
          </a:p>
        </p:txBody>
      </p:sp>
      <p:sp>
        <p:nvSpPr>
          <p:cNvPr id="12" name="右箭头 11"/>
          <p:cNvSpPr/>
          <p:nvPr/>
        </p:nvSpPr>
        <p:spPr>
          <a:xfrm rot="3110287">
            <a:off x="5311870" y="2730998"/>
            <a:ext cx="786582" cy="171908"/>
          </a:xfrm>
          <a:prstGeom prst="rightArrow">
            <a:avLst/>
          </a:prstGeom>
          <a:solidFill>
            <a:srgbClr val="00B0F0"/>
          </a:solidFill>
          <a:ln w="12700" cap="flat" cmpd="sng" algn="ctr">
            <a:solidFill>
              <a:srgbClr val="00B0F0"/>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endParaRPr>
          </a:p>
        </p:txBody>
      </p:sp>
      <p:graphicFrame>
        <p:nvGraphicFramePr>
          <p:cNvPr id="13" name="对象 12"/>
          <p:cNvGraphicFramePr>
            <a:graphicFrameLocks noChangeAspect="1"/>
          </p:cNvGraphicFramePr>
          <p:nvPr>
            <p:extLst>
              <p:ext uri="{D42A27DB-BD31-4B8C-83A1-F6EECF244321}">
                <p14:modId xmlns:p14="http://schemas.microsoft.com/office/powerpoint/2010/main" val="3282048276"/>
              </p:ext>
            </p:extLst>
          </p:nvPr>
        </p:nvGraphicFramePr>
        <p:xfrm>
          <a:off x="5361318" y="3375742"/>
          <a:ext cx="1625600" cy="342900"/>
        </p:xfrm>
        <a:graphic>
          <a:graphicData uri="http://schemas.openxmlformats.org/presentationml/2006/ole">
            <mc:AlternateContent xmlns:mc="http://schemas.openxmlformats.org/markup-compatibility/2006">
              <mc:Choice xmlns:v="urn:schemas-microsoft-com:vml" Requires="v">
                <p:oleObj spid="_x0000_s263242" name="Equation" r:id="rId8" imgW="1625400" imgH="342720" progId="Equation.DSMT4">
                  <p:embed/>
                </p:oleObj>
              </mc:Choice>
              <mc:Fallback>
                <p:oleObj name="Equation" r:id="rId8" imgW="1625400" imgH="342720" progId="Equation.DSMT4">
                  <p:embed/>
                  <p:pic>
                    <p:nvPicPr>
                      <p:cNvPr id="0" name=""/>
                      <p:cNvPicPr>
                        <a:picLocks noChangeAspect="1" noChangeArrowheads="1"/>
                      </p:cNvPicPr>
                      <p:nvPr/>
                    </p:nvPicPr>
                    <p:blipFill>
                      <a:blip r:embed="rId9"/>
                      <a:srcRect/>
                      <a:stretch>
                        <a:fillRect/>
                      </a:stretch>
                    </p:blipFill>
                    <p:spPr bwMode="auto">
                      <a:xfrm>
                        <a:off x="5361318" y="3375742"/>
                        <a:ext cx="16256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 name="右箭头 13"/>
          <p:cNvSpPr/>
          <p:nvPr/>
        </p:nvSpPr>
        <p:spPr>
          <a:xfrm rot="5400000">
            <a:off x="2721151" y="4099442"/>
            <a:ext cx="642630" cy="171908"/>
          </a:xfrm>
          <a:prstGeom prst="rightArrow">
            <a:avLst/>
          </a:prstGeom>
          <a:solidFill>
            <a:srgbClr val="00B0F0"/>
          </a:solidFill>
          <a:ln w="12700" cap="flat" cmpd="sng" algn="ctr">
            <a:solidFill>
              <a:srgbClr val="00B0F0"/>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endParaRPr>
          </a:p>
        </p:txBody>
      </p:sp>
      <p:sp>
        <p:nvSpPr>
          <p:cNvPr id="15" name="Text Box 5"/>
          <p:cNvSpPr txBox="1">
            <a:spLocks noChangeArrowheads="1"/>
          </p:cNvSpPr>
          <p:nvPr/>
        </p:nvSpPr>
        <p:spPr bwMode="auto">
          <a:xfrm>
            <a:off x="2077059" y="4557946"/>
            <a:ext cx="1559099" cy="5808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algn="just" eaLnBrk="1" hangingPunct="1">
              <a:lnSpc>
                <a:spcPct val="150000"/>
              </a:lnSpc>
              <a:defRPr/>
            </a:pPr>
            <a:r>
              <a:rPr lang="zh-CN" altLang="en-US" sz="2400" b="0" kern="0" dirty="0">
                <a:solidFill>
                  <a:srgbClr val="000000"/>
                </a:solidFill>
                <a:ea typeface="微软雅黑" panose="020B0503020204020204" pitchFamily="34" charset="-122"/>
                <a:cs typeface="Times New Roman" panose="02020603050405020304" pitchFamily="18" charset="0"/>
              </a:rPr>
              <a:t>特征向量</a:t>
            </a:r>
            <a:endParaRPr lang="zh-CN" altLang="en-US" sz="2400" b="0" kern="0" dirty="0" smtClean="0">
              <a:solidFill>
                <a:srgbClr val="000000"/>
              </a:solidFill>
              <a:ea typeface="微软雅黑" panose="020B0503020204020204" pitchFamily="34" charset="-122"/>
              <a:cs typeface="Times New Roman" panose="02020603050405020304" pitchFamily="18" charset="0"/>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858612703"/>
              </p:ext>
            </p:extLst>
          </p:nvPr>
        </p:nvGraphicFramePr>
        <p:xfrm>
          <a:off x="3474373" y="4506711"/>
          <a:ext cx="990600" cy="863600"/>
        </p:xfrm>
        <a:graphic>
          <a:graphicData uri="http://schemas.openxmlformats.org/presentationml/2006/ole">
            <mc:AlternateContent xmlns:mc="http://schemas.openxmlformats.org/markup-compatibility/2006">
              <mc:Choice xmlns:v="urn:schemas-microsoft-com:vml" Requires="v">
                <p:oleObj spid="_x0000_s263243" name="Equation" r:id="rId10" imgW="990360" imgH="863280" progId="Equation.DSMT4">
                  <p:embed/>
                </p:oleObj>
              </mc:Choice>
              <mc:Fallback>
                <p:oleObj name="Equation" r:id="rId10" imgW="990360" imgH="863280" progId="Equation.DSMT4">
                  <p:embed/>
                  <p:pic>
                    <p:nvPicPr>
                      <p:cNvPr id="0" name="对象 4"/>
                      <p:cNvPicPr>
                        <a:picLocks noChangeAspect="1" noChangeArrowheads="1"/>
                      </p:cNvPicPr>
                      <p:nvPr/>
                    </p:nvPicPr>
                    <p:blipFill>
                      <a:blip r:embed="rId11"/>
                      <a:srcRect/>
                      <a:stretch>
                        <a:fillRect/>
                      </a:stretch>
                    </p:blipFill>
                    <p:spPr bwMode="auto">
                      <a:xfrm>
                        <a:off x="3474373" y="4506711"/>
                        <a:ext cx="990600"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6" name="右箭头 15"/>
          <p:cNvSpPr/>
          <p:nvPr/>
        </p:nvSpPr>
        <p:spPr>
          <a:xfrm rot="5400000">
            <a:off x="6038661" y="4099442"/>
            <a:ext cx="642630" cy="171908"/>
          </a:xfrm>
          <a:prstGeom prst="rightArrow">
            <a:avLst/>
          </a:prstGeom>
          <a:solidFill>
            <a:srgbClr val="00B0F0"/>
          </a:solidFill>
          <a:ln w="12700" cap="flat" cmpd="sng" algn="ctr">
            <a:solidFill>
              <a:srgbClr val="00B0F0"/>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endParaRPr>
          </a:p>
        </p:txBody>
      </p:sp>
      <p:sp>
        <p:nvSpPr>
          <p:cNvPr id="17" name="Text Box 5"/>
          <p:cNvSpPr txBox="1">
            <a:spLocks noChangeArrowheads="1"/>
          </p:cNvSpPr>
          <p:nvPr/>
        </p:nvSpPr>
        <p:spPr bwMode="auto">
          <a:xfrm>
            <a:off x="5394569" y="4557946"/>
            <a:ext cx="1559099" cy="5808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algn="just" eaLnBrk="1" hangingPunct="1">
              <a:lnSpc>
                <a:spcPct val="150000"/>
              </a:lnSpc>
              <a:defRPr/>
            </a:pPr>
            <a:r>
              <a:rPr lang="zh-CN" altLang="en-US" sz="2400" b="0" kern="0" dirty="0">
                <a:solidFill>
                  <a:srgbClr val="000000"/>
                </a:solidFill>
                <a:ea typeface="微软雅黑" panose="020B0503020204020204" pitchFamily="34" charset="-122"/>
                <a:cs typeface="Times New Roman" panose="02020603050405020304" pitchFamily="18" charset="0"/>
              </a:rPr>
              <a:t>特征向量</a:t>
            </a:r>
            <a:endParaRPr lang="zh-CN" altLang="en-US" sz="2400" b="0" kern="0" dirty="0" smtClean="0">
              <a:solidFill>
                <a:srgbClr val="000000"/>
              </a:solidFill>
              <a:ea typeface="微软雅黑" panose="020B0503020204020204" pitchFamily="34" charset="-122"/>
              <a:cs typeface="Times New Roman" panose="02020603050405020304" pitchFamily="18" charset="0"/>
            </a:endParaRPr>
          </a:p>
        </p:txBody>
      </p:sp>
      <p:graphicFrame>
        <p:nvGraphicFramePr>
          <p:cNvPr id="18" name="对象 17"/>
          <p:cNvGraphicFramePr>
            <a:graphicFrameLocks noChangeAspect="1"/>
          </p:cNvGraphicFramePr>
          <p:nvPr>
            <p:extLst>
              <p:ext uri="{D42A27DB-BD31-4B8C-83A1-F6EECF244321}">
                <p14:modId xmlns:p14="http://schemas.microsoft.com/office/powerpoint/2010/main" val="4216727688"/>
              </p:ext>
            </p:extLst>
          </p:nvPr>
        </p:nvGraphicFramePr>
        <p:xfrm>
          <a:off x="6792144" y="4506711"/>
          <a:ext cx="1244600" cy="863600"/>
        </p:xfrm>
        <a:graphic>
          <a:graphicData uri="http://schemas.openxmlformats.org/presentationml/2006/ole">
            <mc:AlternateContent xmlns:mc="http://schemas.openxmlformats.org/markup-compatibility/2006">
              <mc:Choice xmlns:v="urn:schemas-microsoft-com:vml" Requires="v">
                <p:oleObj spid="_x0000_s263244" name="Equation" r:id="rId12" imgW="1244520" imgH="863280" progId="Equation.DSMT4">
                  <p:embed/>
                </p:oleObj>
              </mc:Choice>
              <mc:Fallback>
                <p:oleObj name="Equation" r:id="rId12" imgW="1244520" imgH="863280" progId="Equation.DSMT4">
                  <p:embed/>
                  <p:pic>
                    <p:nvPicPr>
                      <p:cNvPr id="0" name=""/>
                      <p:cNvPicPr>
                        <a:picLocks noChangeAspect="1" noChangeArrowheads="1"/>
                      </p:cNvPicPr>
                      <p:nvPr/>
                    </p:nvPicPr>
                    <p:blipFill>
                      <a:blip r:embed="rId13"/>
                      <a:srcRect/>
                      <a:stretch>
                        <a:fillRect/>
                      </a:stretch>
                    </p:blipFill>
                    <p:spPr bwMode="auto">
                      <a:xfrm>
                        <a:off x="6792144" y="4506711"/>
                        <a:ext cx="1244600"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 name="Text Box 5"/>
          <p:cNvSpPr txBox="1">
            <a:spLocks noChangeArrowheads="1"/>
          </p:cNvSpPr>
          <p:nvPr/>
        </p:nvSpPr>
        <p:spPr bwMode="auto">
          <a:xfrm>
            <a:off x="3990598" y="5600166"/>
            <a:ext cx="236937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algn="just" eaLnBrk="1" hangingPunct="1">
              <a:lnSpc>
                <a:spcPct val="150000"/>
              </a:lnSpc>
              <a:defRPr/>
            </a:pPr>
            <a:r>
              <a:rPr lang="el-GR" altLang="zh-CN" sz="2400" i="1" kern="0" dirty="0" smtClean="0">
                <a:solidFill>
                  <a:srgbClr val="000000"/>
                </a:solidFill>
                <a:ea typeface="微软雅黑" panose="020B0503020204020204" pitchFamily="34" charset="-122"/>
                <a:cs typeface="Times New Roman" panose="02020603050405020304" pitchFamily="18" charset="0"/>
              </a:rPr>
              <a:t>η</a:t>
            </a:r>
            <a:r>
              <a:rPr lang="el-GR" altLang="zh-CN" sz="2400" b="0" kern="0" baseline="-25000" dirty="0" smtClean="0">
                <a:solidFill>
                  <a:srgbClr val="000000"/>
                </a:solidFill>
                <a:ea typeface="微软雅黑" panose="020B0503020204020204" pitchFamily="34" charset="-122"/>
                <a:cs typeface="Times New Roman" panose="02020603050405020304" pitchFamily="18" charset="0"/>
              </a:rPr>
              <a:t>1</a:t>
            </a:r>
            <a:r>
              <a:rPr lang="el-GR" altLang="zh-CN" sz="2400" b="0" kern="0" dirty="0" smtClean="0">
                <a:solidFill>
                  <a:srgbClr val="000000"/>
                </a:solidFill>
                <a:ea typeface="微软雅黑" panose="020B0503020204020204" pitchFamily="34" charset="-122"/>
                <a:cs typeface="Times New Roman" panose="02020603050405020304" pitchFamily="18" charset="0"/>
              </a:rPr>
              <a:t>,</a:t>
            </a:r>
            <a:r>
              <a:rPr lang="el-GR" altLang="zh-CN" sz="2400" i="1" kern="0" dirty="0" smtClean="0">
                <a:solidFill>
                  <a:srgbClr val="000000"/>
                </a:solidFill>
                <a:ea typeface="微软雅黑" panose="020B0503020204020204" pitchFamily="34" charset="-122"/>
                <a:cs typeface="Times New Roman" panose="02020603050405020304" pitchFamily="18" charset="0"/>
              </a:rPr>
              <a:t>η</a:t>
            </a:r>
            <a:r>
              <a:rPr lang="el-GR" altLang="zh-CN" sz="2400" b="0" kern="0" baseline="-25000" dirty="0" smtClean="0">
                <a:solidFill>
                  <a:srgbClr val="000000"/>
                </a:solidFill>
                <a:ea typeface="微软雅黑" panose="020B0503020204020204" pitchFamily="34" charset="-122"/>
                <a:cs typeface="Times New Roman" panose="02020603050405020304" pitchFamily="18" charset="0"/>
              </a:rPr>
              <a:t>2</a:t>
            </a:r>
            <a:r>
              <a:rPr lang="zh-CN" altLang="en-US" sz="2400" b="0" kern="0" dirty="0">
                <a:solidFill>
                  <a:srgbClr val="000000"/>
                </a:solidFill>
                <a:ea typeface="微软雅黑" panose="020B0503020204020204" pitchFamily="34" charset="-122"/>
                <a:cs typeface="Times New Roman" panose="02020603050405020304" pitchFamily="18" charset="0"/>
              </a:rPr>
              <a:t>线性无关</a:t>
            </a:r>
            <a:endParaRPr lang="zh-CN" altLang="en-US" sz="2400" b="0" kern="0" dirty="0" smtClean="0">
              <a:solidFill>
                <a:srgbClr val="000000"/>
              </a:solidFill>
              <a:ea typeface="微软雅黑" panose="020B0503020204020204" pitchFamily="34" charset="-122"/>
              <a:cs typeface="Times New Roman" panose="02020603050405020304" pitchFamily="18" charset="0"/>
            </a:endParaRPr>
          </a:p>
        </p:txBody>
      </p:sp>
    </p:spTree>
    <p:custDataLst>
      <p:tags r:id="rId2"/>
    </p:custDataLst>
    <p:extLst>
      <p:ext uri="{BB962C8B-B14F-4D97-AF65-F5344CB8AC3E}">
        <p14:creationId xmlns:p14="http://schemas.microsoft.com/office/powerpoint/2010/main" val="42649265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up)">
                                      <p:cBhvr>
                                        <p:cTn id="12" dur="500"/>
                                        <p:tgtEl>
                                          <p:spTgt spid="9"/>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wipe(left)">
                                      <p:cBhvr>
                                        <p:cTn id="16" dur="5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wipe(left)">
                                      <p:cBhvr>
                                        <p:cTn id="21" dur="500"/>
                                        <p:tgtEl>
                                          <p:spTgt spid="11"/>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wipe(up)">
                                      <p:cBhvr>
                                        <p:cTn id="26" dur="500"/>
                                        <p:tgtEl>
                                          <p:spTgt spid="12"/>
                                        </p:tgtEl>
                                      </p:cBhvr>
                                    </p:animEffect>
                                  </p:childTnLst>
                                </p:cTn>
                              </p:par>
                            </p:childTnLst>
                          </p:cTn>
                        </p:par>
                        <p:par>
                          <p:cTn id="27" fill="hold">
                            <p:stCondLst>
                              <p:cond delay="500"/>
                            </p:stCondLst>
                            <p:childTnLst>
                              <p:par>
                                <p:cTn id="28" presetID="22" presetClass="entr" presetSubtype="8" fill="hold" nodeType="after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wipe(left)">
                                      <p:cBhvr>
                                        <p:cTn id="30" dur="500"/>
                                        <p:tgtEl>
                                          <p:spTgt spid="13"/>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wipe(up)">
                                      <p:cBhvr>
                                        <p:cTn id="35" dur="500"/>
                                        <p:tgtEl>
                                          <p:spTgt spid="14"/>
                                        </p:tgtEl>
                                      </p:cBhvr>
                                    </p:animEffect>
                                  </p:childTnLst>
                                </p:cTn>
                              </p:par>
                            </p:childTnLst>
                          </p:cTn>
                        </p:par>
                        <p:par>
                          <p:cTn id="36" fill="hold">
                            <p:stCondLst>
                              <p:cond delay="500"/>
                            </p:stCondLst>
                            <p:childTnLst>
                              <p:par>
                                <p:cTn id="37" presetID="22" presetClass="entr" presetSubtype="8" fill="hold" grpId="0" nodeType="after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wipe(left)">
                                      <p:cBhvr>
                                        <p:cTn id="39" dur="500"/>
                                        <p:tgtEl>
                                          <p:spTgt spid="15"/>
                                        </p:tgtEl>
                                      </p:cBhvr>
                                    </p:animEffect>
                                  </p:childTnLst>
                                </p:cTn>
                              </p:par>
                            </p:childTnLst>
                          </p:cTn>
                        </p:par>
                        <p:par>
                          <p:cTn id="40" fill="hold">
                            <p:stCondLst>
                              <p:cond delay="1000"/>
                            </p:stCondLst>
                            <p:childTnLst>
                              <p:par>
                                <p:cTn id="41" presetID="22" presetClass="entr" presetSubtype="8" fill="hold" nodeType="afterEffect">
                                  <p:stCondLst>
                                    <p:cond delay="0"/>
                                  </p:stCondLst>
                                  <p:childTnLst>
                                    <p:set>
                                      <p:cBhvr>
                                        <p:cTn id="42" dur="1" fill="hold">
                                          <p:stCondLst>
                                            <p:cond delay="0"/>
                                          </p:stCondLst>
                                        </p:cTn>
                                        <p:tgtEl>
                                          <p:spTgt spid="2"/>
                                        </p:tgtEl>
                                        <p:attrNameLst>
                                          <p:attrName>style.visibility</p:attrName>
                                        </p:attrNameLst>
                                      </p:cBhvr>
                                      <p:to>
                                        <p:strVal val="visible"/>
                                      </p:to>
                                    </p:set>
                                    <p:animEffect transition="in" filter="wipe(left)">
                                      <p:cBhvr>
                                        <p:cTn id="43" dur="500"/>
                                        <p:tgtEl>
                                          <p:spTgt spid="2"/>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1" fill="hold" grpId="0" nodeType="clickEffect">
                                  <p:stCondLst>
                                    <p:cond delay="0"/>
                                  </p:stCondLst>
                                  <p:childTnLst>
                                    <p:set>
                                      <p:cBhvr>
                                        <p:cTn id="47" dur="1" fill="hold">
                                          <p:stCondLst>
                                            <p:cond delay="0"/>
                                          </p:stCondLst>
                                        </p:cTn>
                                        <p:tgtEl>
                                          <p:spTgt spid="16"/>
                                        </p:tgtEl>
                                        <p:attrNameLst>
                                          <p:attrName>style.visibility</p:attrName>
                                        </p:attrNameLst>
                                      </p:cBhvr>
                                      <p:to>
                                        <p:strVal val="visible"/>
                                      </p:to>
                                    </p:set>
                                    <p:animEffect transition="in" filter="wipe(up)">
                                      <p:cBhvr>
                                        <p:cTn id="48" dur="500"/>
                                        <p:tgtEl>
                                          <p:spTgt spid="16"/>
                                        </p:tgtEl>
                                      </p:cBhvr>
                                    </p:animEffect>
                                  </p:childTnLst>
                                </p:cTn>
                              </p:par>
                            </p:childTnLst>
                          </p:cTn>
                        </p:par>
                        <p:par>
                          <p:cTn id="49" fill="hold">
                            <p:stCondLst>
                              <p:cond delay="500"/>
                            </p:stCondLst>
                            <p:childTnLst>
                              <p:par>
                                <p:cTn id="50" presetID="22" presetClass="entr" presetSubtype="8" fill="hold" grpId="0" nodeType="afterEffect">
                                  <p:stCondLst>
                                    <p:cond delay="0"/>
                                  </p:stCondLst>
                                  <p:childTnLst>
                                    <p:set>
                                      <p:cBhvr>
                                        <p:cTn id="51" dur="1" fill="hold">
                                          <p:stCondLst>
                                            <p:cond delay="0"/>
                                          </p:stCondLst>
                                        </p:cTn>
                                        <p:tgtEl>
                                          <p:spTgt spid="17"/>
                                        </p:tgtEl>
                                        <p:attrNameLst>
                                          <p:attrName>style.visibility</p:attrName>
                                        </p:attrNameLst>
                                      </p:cBhvr>
                                      <p:to>
                                        <p:strVal val="visible"/>
                                      </p:to>
                                    </p:set>
                                    <p:animEffect transition="in" filter="wipe(left)">
                                      <p:cBhvr>
                                        <p:cTn id="52" dur="500"/>
                                        <p:tgtEl>
                                          <p:spTgt spid="17"/>
                                        </p:tgtEl>
                                      </p:cBhvr>
                                    </p:animEffect>
                                  </p:childTnLst>
                                </p:cTn>
                              </p:par>
                            </p:childTnLst>
                          </p:cTn>
                        </p:par>
                        <p:par>
                          <p:cTn id="53" fill="hold">
                            <p:stCondLst>
                              <p:cond delay="1000"/>
                            </p:stCondLst>
                            <p:childTnLst>
                              <p:par>
                                <p:cTn id="54" presetID="22" presetClass="entr" presetSubtype="8" fill="hold" nodeType="afterEffect">
                                  <p:stCondLst>
                                    <p:cond delay="0"/>
                                  </p:stCondLst>
                                  <p:childTnLst>
                                    <p:set>
                                      <p:cBhvr>
                                        <p:cTn id="55" dur="1" fill="hold">
                                          <p:stCondLst>
                                            <p:cond delay="0"/>
                                          </p:stCondLst>
                                        </p:cTn>
                                        <p:tgtEl>
                                          <p:spTgt spid="18"/>
                                        </p:tgtEl>
                                        <p:attrNameLst>
                                          <p:attrName>style.visibility</p:attrName>
                                        </p:attrNameLst>
                                      </p:cBhvr>
                                      <p:to>
                                        <p:strVal val="visible"/>
                                      </p:to>
                                    </p:set>
                                    <p:animEffect transition="in" filter="wipe(left)">
                                      <p:cBhvr>
                                        <p:cTn id="56" dur="500"/>
                                        <p:tgtEl>
                                          <p:spTgt spid="18"/>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20"/>
                                        </p:tgtEl>
                                        <p:attrNameLst>
                                          <p:attrName>style.visibility</p:attrName>
                                        </p:attrNameLst>
                                      </p:cBhvr>
                                      <p:to>
                                        <p:strVal val="visible"/>
                                      </p:to>
                                    </p:set>
                                    <p:animEffect transition="in" filter="wipe(left)">
                                      <p:cBhvr>
                                        <p:cTn id="61"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1" grpId="0"/>
      <p:bldP spid="12" grpId="0" animBg="1"/>
      <p:bldP spid="14" grpId="0" animBg="1"/>
      <p:bldP spid="15" grpId="0"/>
      <p:bldP spid="16" grpId="0" animBg="1"/>
      <p:bldP spid="17" grpId="0"/>
      <p:bldP spid="20" grpId="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a:extLst>
              <a:ext uri="{FF2B5EF4-FFF2-40B4-BE49-F238E27FC236}">
                <a16:creationId xmlns:a16="http://schemas.microsoft.com/office/drawing/2014/main" xmlns="" id="{1C79A3DF-D1DD-4DCD-BBCA-3F9A1B85B033}"/>
              </a:ext>
            </a:extLst>
          </p:cNvPr>
          <p:cNvGrpSpPr/>
          <p:nvPr/>
        </p:nvGrpSpPr>
        <p:grpSpPr>
          <a:xfrm>
            <a:off x="486158" y="312361"/>
            <a:ext cx="6435752" cy="556191"/>
            <a:chOff x="486158" y="414665"/>
            <a:chExt cx="6435752" cy="556191"/>
          </a:xfrm>
        </p:grpSpPr>
        <p:sp>
          <p:nvSpPr>
            <p:cNvPr id="23" name="矩形 22">
              <a:extLst>
                <a:ext uri="{FF2B5EF4-FFF2-40B4-BE49-F238E27FC236}">
                  <a16:creationId xmlns:a16="http://schemas.microsoft.com/office/drawing/2014/main" xmlns="" id="{D694509D-4481-4D7D-B3BE-D6D36C1F91F3}"/>
                </a:ext>
              </a:extLst>
            </p:cNvPr>
            <p:cNvSpPr/>
            <p:nvPr/>
          </p:nvSpPr>
          <p:spPr>
            <a:xfrm>
              <a:off x="1172351" y="414665"/>
              <a:ext cx="5749559" cy="523220"/>
            </a:xfrm>
            <a:prstGeom prst="rect">
              <a:avLst/>
            </a:prstGeom>
          </p:spPr>
          <p:txBody>
            <a:bodyPr wrap="square">
              <a:spAutoFit/>
            </a:bodyPr>
            <a:lstStyle/>
            <a:p>
              <a:pPr lvl="0">
                <a:defRPr/>
              </a:pPr>
              <a:r>
                <a:rPr lang="zh-CN" altLang="en-US" sz="2800" b="1" spc="300" dirty="0">
                  <a:solidFill>
                    <a:prstClr val="black">
                      <a:lumMod val="95000"/>
                      <a:lumOff val="5000"/>
                    </a:prstClr>
                  </a:solidFill>
                  <a:latin typeface="微软雅黑" panose="020B0503020204020204" pitchFamily="34" charset="-122"/>
                  <a:ea typeface="微软雅黑" panose="020B0503020204020204" pitchFamily="34" charset="-122"/>
                  <a:cs typeface="+mn-ea"/>
                  <a:sym typeface="+mn-lt"/>
                </a:rPr>
                <a:t>经济发展与环境污染的增长模型</a:t>
              </a:r>
            </a:p>
          </p:txBody>
        </p:sp>
        <p:sp>
          <p:nvSpPr>
            <p:cNvPr id="24" name="矩形 23">
              <a:extLst>
                <a:ext uri="{FF2B5EF4-FFF2-40B4-BE49-F238E27FC236}">
                  <a16:creationId xmlns:a16="http://schemas.microsoft.com/office/drawing/2014/main" xmlns="" id="{585731C8-2130-4A42-BDC6-479492FADCAA}"/>
                </a:ext>
              </a:extLst>
            </p:cNvPr>
            <p:cNvSpPr/>
            <p:nvPr/>
          </p:nvSpPr>
          <p:spPr>
            <a:xfrm>
              <a:off x="486158" y="509191"/>
              <a:ext cx="577495" cy="461665"/>
            </a:xfrm>
            <a:prstGeom prst="rect">
              <a:avLst/>
            </a:prstGeom>
          </p:spPr>
          <p:txBody>
            <a:bodyPr wrap="square">
              <a:spAutoFit/>
            </a:bodyPr>
            <a:lstStyle/>
            <a:p>
              <a:pPr lvl="0" algn="ctr">
                <a:defRPr/>
              </a:pPr>
              <a:r>
                <a:rPr lang="en-US" altLang="zh-CN" sz="2400" b="1" dirty="0" smtClean="0">
                  <a:solidFill>
                    <a:prstClr val="white"/>
                  </a:solidFill>
                  <a:latin typeface="Times New Roman" pitchFamily="18" charset="0"/>
                  <a:ea typeface="微软雅黑" panose="020B0503020204020204" pitchFamily="34" charset="-122"/>
                  <a:cs typeface="Times New Roman" pitchFamily="18" charset="0"/>
                  <a:sym typeface="+mn-lt"/>
                </a:rPr>
                <a:t>§9</a:t>
              </a:r>
              <a:endParaRPr lang="en-US" altLang="zh-CN" sz="2400" b="1" dirty="0">
                <a:solidFill>
                  <a:prstClr val="white"/>
                </a:solidFill>
                <a:latin typeface="Times New Roman" pitchFamily="18" charset="0"/>
                <a:ea typeface="微软雅黑" panose="020B0503020204020204" pitchFamily="34" charset="-122"/>
                <a:cs typeface="Times New Roman" pitchFamily="18" charset="0"/>
                <a:sym typeface="+mn-lt"/>
              </a:endParaRPr>
            </a:p>
          </p:txBody>
        </p:sp>
      </p:grpSp>
      <p:sp>
        <p:nvSpPr>
          <p:cNvPr id="6" name="TextBox 5"/>
          <p:cNvSpPr txBox="1"/>
          <p:nvPr/>
        </p:nvSpPr>
        <p:spPr>
          <a:xfrm>
            <a:off x="1063653" y="1092489"/>
            <a:ext cx="2145275" cy="580865"/>
          </a:xfrm>
          <a:prstGeom prst="rect">
            <a:avLst/>
          </a:prstGeom>
          <a:noFill/>
        </p:spPr>
        <p:txBody>
          <a:bodyPr wrap="square" rtlCol="0">
            <a:spAutoFit/>
          </a:bodyPr>
          <a:lstStyle/>
          <a:p>
            <a:pPr algn="just" fontAlgn="base">
              <a:lnSpc>
                <a:spcPct val="150000"/>
              </a:lnSpc>
              <a:spcBef>
                <a:spcPct val="0"/>
              </a:spcBef>
              <a:spcAft>
                <a:spcPct val="0"/>
              </a:spcAft>
            </a:pPr>
            <a:r>
              <a:rPr lang="zh-CN" altLang="en-US" sz="2400" b="1" dirty="0" smtClean="0">
                <a:solidFill>
                  <a:srgbClr val="009999"/>
                </a:solidFill>
                <a:latin typeface="Times New Roman" panose="02020603050405020304" pitchFamily="18" charset="0"/>
                <a:ea typeface="微软雅黑" panose="020B0503020204020204" pitchFamily="34" charset="-122"/>
                <a:cs typeface="Times New Roman" panose="02020603050405020304" pitchFamily="18" charset="0"/>
              </a:rPr>
              <a:t>分析</a:t>
            </a:r>
            <a:endParaRPr lang="en-US" altLang="zh-CN" sz="2400" b="1" dirty="0">
              <a:solidFill>
                <a:srgbClr val="009999"/>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3" name="组合 2"/>
          <p:cNvGrpSpPr/>
          <p:nvPr/>
        </p:nvGrpSpPr>
        <p:grpSpPr>
          <a:xfrm>
            <a:off x="1063653" y="2014303"/>
            <a:ext cx="2454553" cy="863600"/>
            <a:chOff x="1840402" y="1880007"/>
            <a:chExt cx="2454553" cy="863600"/>
          </a:xfrm>
        </p:grpSpPr>
        <p:sp>
          <p:nvSpPr>
            <p:cNvPr id="5" name="Text Box 5"/>
            <p:cNvSpPr txBox="1">
              <a:spLocks noChangeArrowheads="1"/>
            </p:cNvSpPr>
            <p:nvPr/>
          </p:nvSpPr>
          <p:spPr bwMode="auto">
            <a:xfrm>
              <a:off x="1840402" y="1988642"/>
              <a:ext cx="98145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algn="just" eaLnBrk="1" hangingPunct="1">
                <a:lnSpc>
                  <a:spcPct val="150000"/>
                </a:lnSpc>
                <a:defRPr/>
              </a:pPr>
              <a:r>
                <a:rPr lang="zh-CN" altLang="en-US" sz="2400" b="0" kern="0" dirty="0">
                  <a:solidFill>
                    <a:srgbClr val="000000"/>
                  </a:solidFill>
                  <a:ea typeface="微软雅黑" panose="020B0503020204020204" pitchFamily="34" charset="-122"/>
                  <a:cs typeface="Times New Roman" panose="02020603050405020304" pitchFamily="18" charset="0"/>
                </a:rPr>
                <a:t>（</a:t>
              </a:r>
              <a:r>
                <a:rPr lang="en-US" altLang="zh-CN" sz="2400" b="0" kern="0" dirty="0">
                  <a:solidFill>
                    <a:srgbClr val="000000"/>
                  </a:solidFill>
                  <a:ea typeface="微软雅黑" panose="020B0503020204020204" pitchFamily="34" charset="-122"/>
                  <a:cs typeface="Times New Roman" panose="02020603050405020304" pitchFamily="18" charset="0"/>
                </a:rPr>
                <a:t>1</a:t>
              </a:r>
              <a:r>
                <a:rPr lang="zh-CN" altLang="en-US" sz="2400" b="0" kern="0" dirty="0">
                  <a:solidFill>
                    <a:srgbClr val="000000"/>
                  </a:solidFill>
                  <a:ea typeface="微软雅黑" panose="020B0503020204020204" pitchFamily="34" charset="-122"/>
                  <a:cs typeface="Times New Roman" panose="02020603050405020304" pitchFamily="18" charset="0"/>
                </a:rPr>
                <a:t>）</a:t>
              </a:r>
              <a:endParaRPr lang="zh-CN" altLang="en-US" sz="2400" b="0" kern="0" dirty="0" smtClean="0">
                <a:solidFill>
                  <a:srgbClr val="000000"/>
                </a:solidFill>
                <a:ea typeface="微软雅黑" panose="020B0503020204020204" pitchFamily="34" charset="-122"/>
                <a:cs typeface="Times New Roman" panose="02020603050405020304" pitchFamily="18" charset="0"/>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3140160098"/>
                </p:ext>
              </p:extLst>
            </p:nvPr>
          </p:nvGraphicFramePr>
          <p:xfrm>
            <a:off x="2694755" y="1880007"/>
            <a:ext cx="1600200" cy="863600"/>
          </p:xfrm>
          <a:graphic>
            <a:graphicData uri="http://schemas.openxmlformats.org/presentationml/2006/ole">
              <mc:AlternateContent xmlns:mc="http://schemas.openxmlformats.org/markup-compatibility/2006">
                <mc:Choice xmlns:v="urn:schemas-microsoft-com:vml" Requires="v">
                  <p:oleObj spid="_x0000_s264260" name="Equation" r:id="rId4" imgW="1600200" imgH="863280" progId="Equation.DSMT4">
                    <p:embed/>
                  </p:oleObj>
                </mc:Choice>
                <mc:Fallback>
                  <p:oleObj name="Equation" r:id="rId4" imgW="1600200" imgH="863280" progId="Equation.DSMT4">
                    <p:embed/>
                    <p:pic>
                      <p:nvPicPr>
                        <p:cNvPr id="0" name="对象 1"/>
                        <p:cNvPicPr>
                          <a:picLocks noChangeAspect="1" noChangeArrowheads="1"/>
                        </p:cNvPicPr>
                        <p:nvPr/>
                      </p:nvPicPr>
                      <p:blipFill>
                        <a:blip r:embed="rId5"/>
                        <a:srcRect/>
                        <a:stretch>
                          <a:fillRect/>
                        </a:stretch>
                      </p:blipFill>
                      <p:spPr bwMode="auto">
                        <a:xfrm>
                          <a:off x="2694755" y="1880007"/>
                          <a:ext cx="1600200"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10" name="组合 9"/>
          <p:cNvGrpSpPr/>
          <p:nvPr/>
        </p:nvGrpSpPr>
        <p:grpSpPr>
          <a:xfrm>
            <a:off x="3797021" y="1333760"/>
            <a:ext cx="7136451" cy="2438400"/>
            <a:chOff x="1840401" y="1415773"/>
            <a:chExt cx="7136451" cy="2438400"/>
          </a:xfrm>
        </p:grpSpPr>
        <p:sp>
          <p:nvSpPr>
            <p:cNvPr id="11" name="Text Box 5"/>
            <p:cNvSpPr txBox="1">
              <a:spLocks noChangeArrowheads="1"/>
            </p:cNvSpPr>
            <p:nvPr/>
          </p:nvSpPr>
          <p:spPr bwMode="auto">
            <a:xfrm>
              <a:off x="1840401" y="2244281"/>
              <a:ext cx="713645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algn="just" eaLnBrk="1" hangingPunct="1">
                <a:lnSpc>
                  <a:spcPct val="150000"/>
                </a:lnSpc>
                <a:defRPr/>
              </a:pPr>
              <a:r>
                <a:rPr lang="zh-CN" altLang="en-US" sz="2400" b="0" kern="0" dirty="0" smtClean="0">
                  <a:solidFill>
                    <a:srgbClr val="000000"/>
                  </a:solidFill>
                  <a:ea typeface="微软雅黑" panose="020B0503020204020204" pitchFamily="34" charset="-122"/>
                  <a:cs typeface="Times New Roman" panose="02020603050405020304" pitchFamily="18" charset="0"/>
                </a:rPr>
                <a:t>由                                及</a:t>
              </a:r>
              <a:r>
                <a:rPr lang="zh-CN" altLang="en-US" sz="2400" b="0" kern="0" dirty="0">
                  <a:solidFill>
                    <a:srgbClr val="000000"/>
                  </a:solidFill>
                  <a:ea typeface="微软雅黑" panose="020B0503020204020204" pitchFamily="34" charset="-122"/>
                  <a:cs typeface="Times New Roman" panose="02020603050405020304" pitchFamily="18" charset="0"/>
                </a:rPr>
                <a:t>特征值与特征向量的性质知</a:t>
              </a:r>
              <a:endParaRPr lang="zh-CN" altLang="en-US" sz="2400" b="0" kern="0" dirty="0" smtClean="0">
                <a:solidFill>
                  <a:srgbClr val="000000"/>
                </a:solidFill>
                <a:ea typeface="微软雅黑" panose="020B0503020204020204" pitchFamily="34" charset="-122"/>
                <a:cs typeface="Times New Roman" panose="02020603050405020304" pitchFamily="18" charset="0"/>
              </a:endParaRPr>
            </a:p>
          </p:txBody>
        </p:sp>
        <p:graphicFrame>
          <p:nvGraphicFramePr>
            <p:cNvPr id="12" name="对象 11"/>
            <p:cNvGraphicFramePr>
              <a:graphicFrameLocks noChangeAspect="1"/>
            </p:cNvGraphicFramePr>
            <p:nvPr>
              <p:extLst>
                <p:ext uri="{D42A27DB-BD31-4B8C-83A1-F6EECF244321}">
                  <p14:modId xmlns:p14="http://schemas.microsoft.com/office/powerpoint/2010/main" val="1636320286"/>
                </p:ext>
              </p:extLst>
            </p:nvPr>
          </p:nvGraphicFramePr>
          <p:xfrm>
            <a:off x="2314732" y="1415773"/>
            <a:ext cx="2349500" cy="2438400"/>
          </p:xfrm>
          <a:graphic>
            <a:graphicData uri="http://schemas.openxmlformats.org/presentationml/2006/ole">
              <mc:AlternateContent xmlns:mc="http://schemas.openxmlformats.org/markup-compatibility/2006">
                <mc:Choice xmlns:v="urn:schemas-microsoft-com:vml" Requires="v">
                  <p:oleObj spid="_x0000_s264261" name="Equation" r:id="rId6" imgW="2349360" imgH="2438280" progId="Equation.DSMT4">
                    <p:embed/>
                  </p:oleObj>
                </mc:Choice>
                <mc:Fallback>
                  <p:oleObj name="Equation" r:id="rId6" imgW="2349360" imgH="2438280" progId="Equation.DSMT4">
                    <p:embed/>
                    <p:pic>
                      <p:nvPicPr>
                        <p:cNvPr id="0" name=""/>
                        <p:cNvPicPr>
                          <a:picLocks noChangeAspect="1" noChangeArrowheads="1"/>
                        </p:cNvPicPr>
                        <p:nvPr/>
                      </p:nvPicPr>
                      <p:blipFill>
                        <a:blip r:embed="rId7"/>
                        <a:srcRect/>
                        <a:stretch>
                          <a:fillRect/>
                        </a:stretch>
                      </p:blipFill>
                      <p:spPr bwMode="auto">
                        <a:xfrm>
                          <a:off x="2314732" y="1415773"/>
                          <a:ext cx="2349500"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7" name="对象 6"/>
          <p:cNvGraphicFramePr>
            <a:graphicFrameLocks noChangeAspect="1"/>
          </p:cNvGraphicFramePr>
          <p:nvPr>
            <p:extLst>
              <p:ext uri="{D42A27DB-BD31-4B8C-83A1-F6EECF244321}">
                <p14:modId xmlns:p14="http://schemas.microsoft.com/office/powerpoint/2010/main" val="2270718796"/>
              </p:ext>
            </p:extLst>
          </p:nvPr>
        </p:nvGraphicFramePr>
        <p:xfrm>
          <a:off x="1554381" y="4013203"/>
          <a:ext cx="3886200" cy="863600"/>
        </p:xfrm>
        <a:graphic>
          <a:graphicData uri="http://schemas.openxmlformats.org/presentationml/2006/ole">
            <mc:AlternateContent xmlns:mc="http://schemas.openxmlformats.org/markup-compatibility/2006">
              <mc:Choice xmlns:v="urn:schemas-microsoft-com:vml" Requires="v">
                <p:oleObj spid="_x0000_s264262" name="Equation" r:id="rId8" imgW="3886200" imgH="863280" progId="Equation.DSMT4">
                  <p:embed/>
                </p:oleObj>
              </mc:Choice>
              <mc:Fallback>
                <p:oleObj name="Equation" r:id="rId8" imgW="3886200" imgH="863280" progId="Equation.DSMT4">
                  <p:embed/>
                  <p:pic>
                    <p:nvPicPr>
                      <p:cNvPr id="0" name="对象 1"/>
                      <p:cNvPicPr>
                        <a:picLocks noChangeAspect="1" noChangeArrowheads="1"/>
                      </p:cNvPicPr>
                      <p:nvPr/>
                    </p:nvPicPr>
                    <p:blipFill>
                      <a:blip r:embed="rId9"/>
                      <a:srcRect/>
                      <a:stretch>
                        <a:fillRect/>
                      </a:stretch>
                    </p:blipFill>
                    <p:spPr bwMode="auto">
                      <a:xfrm>
                        <a:off x="1554381" y="4013203"/>
                        <a:ext cx="3886200"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 name="右箭头 13"/>
          <p:cNvSpPr/>
          <p:nvPr/>
        </p:nvSpPr>
        <p:spPr>
          <a:xfrm rot="5400000">
            <a:off x="2939064" y="5008923"/>
            <a:ext cx="554143" cy="171908"/>
          </a:xfrm>
          <a:prstGeom prst="rightArrow">
            <a:avLst/>
          </a:prstGeom>
          <a:solidFill>
            <a:srgbClr val="00B0F0"/>
          </a:solidFill>
          <a:ln w="12700" cap="flat" cmpd="sng" algn="ctr">
            <a:solidFill>
              <a:srgbClr val="00B0F0"/>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endParaRPr>
          </a:p>
        </p:txBody>
      </p:sp>
      <p:graphicFrame>
        <p:nvGraphicFramePr>
          <p:cNvPr id="8" name="对象 7"/>
          <p:cNvGraphicFramePr>
            <a:graphicFrameLocks noChangeAspect="1"/>
          </p:cNvGraphicFramePr>
          <p:nvPr>
            <p:extLst>
              <p:ext uri="{D42A27DB-BD31-4B8C-83A1-F6EECF244321}">
                <p14:modId xmlns:p14="http://schemas.microsoft.com/office/powerpoint/2010/main" val="4173419587"/>
              </p:ext>
            </p:extLst>
          </p:nvPr>
        </p:nvGraphicFramePr>
        <p:xfrm>
          <a:off x="2419350" y="5451475"/>
          <a:ext cx="1574800" cy="889000"/>
        </p:xfrm>
        <a:graphic>
          <a:graphicData uri="http://schemas.openxmlformats.org/presentationml/2006/ole">
            <mc:AlternateContent xmlns:mc="http://schemas.openxmlformats.org/markup-compatibility/2006">
              <mc:Choice xmlns:v="urn:schemas-microsoft-com:vml" Requires="v">
                <p:oleObj spid="_x0000_s264263" name="Equation" r:id="rId10" imgW="1574640" imgH="888840" progId="Equation.DSMT4">
                  <p:embed/>
                </p:oleObj>
              </mc:Choice>
              <mc:Fallback>
                <p:oleObj name="Equation" r:id="rId10" imgW="1574640" imgH="888840" progId="Equation.DSMT4">
                  <p:embed/>
                  <p:pic>
                    <p:nvPicPr>
                      <p:cNvPr id="0" name="对象 2"/>
                      <p:cNvPicPr>
                        <a:picLocks noChangeAspect="1" noChangeArrowheads="1"/>
                      </p:cNvPicPr>
                      <p:nvPr/>
                    </p:nvPicPr>
                    <p:blipFill>
                      <a:blip r:embed="rId11"/>
                      <a:srcRect/>
                      <a:stretch>
                        <a:fillRect/>
                      </a:stretch>
                    </p:blipFill>
                    <p:spPr bwMode="auto">
                      <a:xfrm>
                        <a:off x="2419350" y="5451475"/>
                        <a:ext cx="1574800"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9" name="组合 8"/>
          <p:cNvGrpSpPr/>
          <p:nvPr/>
        </p:nvGrpSpPr>
        <p:grpSpPr>
          <a:xfrm>
            <a:off x="4200144" y="5554984"/>
            <a:ext cx="1848693" cy="646331"/>
            <a:chOff x="4200144" y="5554985"/>
            <a:chExt cx="1848693" cy="646331"/>
          </a:xfrm>
        </p:grpSpPr>
        <p:sp>
          <p:nvSpPr>
            <p:cNvPr id="16" name="Text Box 5"/>
            <p:cNvSpPr txBox="1">
              <a:spLocks noChangeArrowheads="1"/>
            </p:cNvSpPr>
            <p:nvPr/>
          </p:nvSpPr>
          <p:spPr bwMode="auto">
            <a:xfrm>
              <a:off x="4200144" y="5554985"/>
              <a:ext cx="55866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algn="just" eaLnBrk="1" hangingPunct="1">
                <a:lnSpc>
                  <a:spcPct val="150000"/>
                </a:lnSpc>
                <a:defRPr/>
              </a:pPr>
              <a:r>
                <a:rPr lang="zh-CN" altLang="en-US" sz="2400" b="0" kern="0" dirty="0" smtClean="0">
                  <a:solidFill>
                    <a:srgbClr val="000000"/>
                  </a:solidFill>
                  <a:ea typeface="微软雅黑" panose="020B0503020204020204" pitchFamily="34" charset="-122"/>
                  <a:cs typeface="Times New Roman" panose="02020603050405020304" pitchFamily="18" charset="0"/>
                </a:rPr>
                <a:t>或</a:t>
              </a:r>
            </a:p>
          </p:txBody>
        </p:sp>
        <p:graphicFrame>
          <p:nvGraphicFramePr>
            <p:cNvPr id="17" name="对象 16"/>
            <p:cNvGraphicFramePr>
              <a:graphicFrameLocks noChangeAspect="1"/>
            </p:cNvGraphicFramePr>
            <p:nvPr>
              <p:extLst>
                <p:ext uri="{D42A27DB-BD31-4B8C-83A1-F6EECF244321}">
                  <p14:modId xmlns:p14="http://schemas.microsoft.com/office/powerpoint/2010/main" val="1386168028"/>
                </p:ext>
              </p:extLst>
            </p:nvPr>
          </p:nvGraphicFramePr>
          <p:xfrm>
            <a:off x="4689937" y="5697086"/>
            <a:ext cx="1358900" cy="419100"/>
          </p:xfrm>
          <a:graphic>
            <a:graphicData uri="http://schemas.openxmlformats.org/presentationml/2006/ole">
              <mc:AlternateContent xmlns:mc="http://schemas.openxmlformats.org/markup-compatibility/2006">
                <mc:Choice xmlns:v="urn:schemas-microsoft-com:vml" Requires="v">
                  <p:oleObj spid="_x0000_s264264" name="Equation" r:id="rId12" imgW="1358640" imgH="419040" progId="Equation.DSMT4">
                    <p:embed/>
                  </p:oleObj>
                </mc:Choice>
                <mc:Fallback>
                  <p:oleObj name="Equation" r:id="rId12" imgW="1358640" imgH="419040" progId="Equation.DSMT4">
                    <p:embed/>
                    <p:pic>
                      <p:nvPicPr>
                        <p:cNvPr id="0" name=""/>
                        <p:cNvPicPr>
                          <a:picLocks noChangeAspect="1" noChangeArrowheads="1"/>
                        </p:cNvPicPr>
                        <p:nvPr/>
                      </p:nvPicPr>
                      <p:blipFill>
                        <a:blip r:embed="rId13"/>
                        <a:srcRect/>
                        <a:stretch>
                          <a:fillRect/>
                        </a:stretch>
                      </p:blipFill>
                      <p:spPr bwMode="auto">
                        <a:xfrm>
                          <a:off x="4689937" y="5697086"/>
                          <a:ext cx="135890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19" name="Text Box 5"/>
          <p:cNvSpPr txBox="1">
            <a:spLocks noChangeArrowheads="1"/>
          </p:cNvSpPr>
          <p:nvPr/>
        </p:nvSpPr>
        <p:spPr bwMode="auto">
          <a:xfrm>
            <a:off x="6538452" y="4217787"/>
            <a:ext cx="4699819" cy="2308324"/>
          </a:xfrm>
          <a:prstGeom prst="rect">
            <a:avLst/>
          </a:prstGeom>
          <a:noFill/>
          <a:ln w="19050">
            <a:solidFill>
              <a:srgbClr val="00B0F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algn="just" eaLnBrk="1" hangingPunct="1">
              <a:lnSpc>
                <a:spcPct val="150000"/>
              </a:lnSpc>
              <a:defRPr/>
            </a:pPr>
            <a:r>
              <a:rPr lang="zh-CN" altLang="en-US" sz="2400" b="0" kern="0" dirty="0" smtClean="0">
                <a:solidFill>
                  <a:srgbClr val="000000"/>
                </a:solidFill>
                <a:ea typeface="微软雅黑" panose="020B0503020204020204" pitchFamily="34" charset="-122"/>
                <a:cs typeface="Times New Roman" panose="02020603050405020304" pitchFamily="18" charset="0"/>
              </a:rPr>
              <a:t>        在</a:t>
            </a:r>
            <a:r>
              <a:rPr lang="zh-CN" altLang="en-US" sz="2400" b="0" kern="0" dirty="0">
                <a:solidFill>
                  <a:srgbClr val="000000"/>
                </a:solidFill>
                <a:ea typeface="微软雅黑" panose="020B0503020204020204" pitchFamily="34" charset="-122"/>
                <a:cs typeface="Times New Roman" panose="02020603050405020304" pitchFamily="18" charset="0"/>
              </a:rPr>
              <a:t>当前的环境污染水平与经济发展水平的前提下，</a:t>
            </a:r>
            <a:r>
              <a:rPr lang="en-US" altLang="zh-CN" sz="2400" b="0" i="1" kern="0" dirty="0" smtClean="0">
                <a:solidFill>
                  <a:srgbClr val="000000"/>
                </a:solidFill>
                <a:ea typeface="微软雅黑" panose="020B0503020204020204" pitchFamily="34" charset="-122"/>
                <a:cs typeface="Times New Roman" panose="02020603050405020304" pitchFamily="18" charset="0"/>
              </a:rPr>
              <a:t>t </a:t>
            </a:r>
            <a:r>
              <a:rPr lang="zh-CN" altLang="en-US" sz="2400" b="0" kern="0" dirty="0" smtClean="0">
                <a:solidFill>
                  <a:srgbClr val="000000"/>
                </a:solidFill>
                <a:ea typeface="微软雅黑" panose="020B0503020204020204" pitchFamily="34" charset="-122"/>
                <a:cs typeface="Times New Roman" panose="02020603050405020304" pitchFamily="18" charset="0"/>
              </a:rPr>
              <a:t>年</a:t>
            </a:r>
            <a:r>
              <a:rPr lang="zh-CN" altLang="en-US" sz="2400" b="0" kern="0" dirty="0">
                <a:solidFill>
                  <a:srgbClr val="000000"/>
                </a:solidFill>
                <a:ea typeface="微软雅黑" panose="020B0503020204020204" pitchFamily="34" charset="-122"/>
                <a:cs typeface="Times New Roman" panose="02020603050405020304" pitchFamily="18" charset="0"/>
              </a:rPr>
              <a:t>后当经济发展水平达到较高程度时，环境污染也保持着同步的恶化</a:t>
            </a:r>
            <a:r>
              <a:rPr lang="zh-CN" altLang="en-US" sz="2400" b="0" kern="0" dirty="0" smtClean="0">
                <a:solidFill>
                  <a:srgbClr val="000000"/>
                </a:solidFill>
                <a:ea typeface="微软雅黑" panose="020B0503020204020204" pitchFamily="34" charset="-122"/>
                <a:cs typeface="Times New Roman" panose="02020603050405020304" pitchFamily="18" charset="0"/>
              </a:rPr>
              <a:t>趋势。</a:t>
            </a:r>
          </a:p>
        </p:txBody>
      </p:sp>
    </p:spTree>
    <p:custDataLst>
      <p:tags r:id="rId2"/>
    </p:custDataLst>
    <p:extLst>
      <p:ext uri="{BB962C8B-B14F-4D97-AF65-F5344CB8AC3E}">
        <p14:creationId xmlns:p14="http://schemas.microsoft.com/office/powerpoint/2010/main" val="31627976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left)">
                                      <p:cBhvr>
                                        <p:cTn id="12" dur="500"/>
                                        <p:tgtEl>
                                          <p:spTgt spid="10"/>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left)">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wipe(up)">
                                      <p:cBhvr>
                                        <p:cTn id="21" dur="500"/>
                                        <p:tgtEl>
                                          <p:spTgt spid="14"/>
                                        </p:tgtEl>
                                      </p:cBhvr>
                                    </p:animEffect>
                                  </p:childTnLst>
                                </p:cTn>
                              </p:par>
                            </p:childTnLst>
                          </p:cTn>
                        </p:par>
                        <p:par>
                          <p:cTn id="22" fill="hold">
                            <p:stCondLst>
                              <p:cond delay="500"/>
                            </p:stCondLst>
                            <p:childTnLst>
                              <p:par>
                                <p:cTn id="23" presetID="22" presetClass="entr" presetSubtype="8" fill="hold" nodeType="after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wipe(left)">
                                      <p:cBhvr>
                                        <p:cTn id="25" dur="500"/>
                                        <p:tgtEl>
                                          <p:spTgt spid="8"/>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wipe(left)">
                                      <p:cBhvr>
                                        <p:cTn id="30" dur="500"/>
                                        <p:tgtEl>
                                          <p:spTgt spid="9"/>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19"/>
                                        </p:tgtEl>
                                        <p:attrNameLst>
                                          <p:attrName>style.visibility</p:attrName>
                                        </p:attrNameLst>
                                      </p:cBhvr>
                                      <p:to>
                                        <p:strVal val="visible"/>
                                      </p:to>
                                    </p:set>
                                    <p:animEffect transition="in" filter="wipe(left)">
                                      <p:cBhvr>
                                        <p:cTn id="35"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9" grpId="0" animBg="1"/>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a:extLst>
              <a:ext uri="{FF2B5EF4-FFF2-40B4-BE49-F238E27FC236}">
                <a16:creationId xmlns:a16="http://schemas.microsoft.com/office/drawing/2014/main" xmlns="" id="{1C79A3DF-D1DD-4DCD-BBCA-3F9A1B85B033}"/>
              </a:ext>
            </a:extLst>
          </p:cNvPr>
          <p:cNvGrpSpPr/>
          <p:nvPr/>
        </p:nvGrpSpPr>
        <p:grpSpPr>
          <a:xfrm>
            <a:off x="486158" y="312361"/>
            <a:ext cx="6435752" cy="556191"/>
            <a:chOff x="486158" y="414665"/>
            <a:chExt cx="6435752" cy="556191"/>
          </a:xfrm>
        </p:grpSpPr>
        <p:sp>
          <p:nvSpPr>
            <p:cNvPr id="23" name="矩形 22">
              <a:extLst>
                <a:ext uri="{FF2B5EF4-FFF2-40B4-BE49-F238E27FC236}">
                  <a16:creationId xmlns:a16="http://schemas.microsoft.com/office/drawing/2014/main" xmlns="" id="{D694509D-4481-4D7D-B3BE-D6D36C1F91F3}"/>
                </a:ext>
              </a:extLst>
            </p:cNvPr>
            <p:cNvSpPr/>
            <p:nvPr/>
          </p:nvSpPr>
          <p:spPr>
            <a:xfrm>
              <a:off x="1172351" y="414665"/>
              <a:ext cx="5749559" cy="523220"/>
            </a:xfrm>
            <a:prstGeom prst="rect">
              <a:avLst/>
            </a:prstGeom>
          </p:spPr>
          <p:txBody>
            <a:bodyPr wrap="square">
              <a:spAutoFit/>
            </a:bodyPr>
            <a:lstStyle/>
            <a:p>
              <a:pPr lvl="0">
                <a:defRPr/>
              </a:pPr>
              <a:r>
                <a:rPr lang="zh-CN" altLang="en-US" sz="2800" b="1" spc="300" dirty="0">
                  <a:solidFill>
                    <a:prstClr val="black">
                      <a:lumMod val="95000"/>
                      <a:lumOff val="5000"/>
                    </a:prstClr>
                  </a:solidFill>
                  <a:latin typeface="微软雅黑" panose="020B0503020204020204" pitchFamily="34" charset="-122"/>
                  <a:ea typeface="微软雅黑" panose="020B0503020204020204" pitchFamily="34" charset="-122"/>
                  <a:cs typeface="+mn-ea"/>
                  <a:sym typeface="+mn-lt"/>
                </a:rPr>
                <a:t>经济发展与环境污染的增长模型</a:t>
              </a:r>
            </a:p>
          </p:txBody>
        </p:sp>
        <p:sp>
          <p:nvSpPr>
            <p:cNvPr id="24" name="矩形 23">
              <a:extLst>
                <a:ext uri="{FF2B5EF4-FFF2-40B4-BE49-F238E27FC236}">
                  <a16:creationId xmlns:a16="http://schemas.microsoft.com/office/drawing/2014/main" xmlns="" id="{585731C8-2130-4A42-BDC6-479492FADCAA}"/>
                </a:ext>
              </a:extLst>
            </p:cNvPr>
            <p:cNvSpPr/>
            <p:nvPr/>
          </p:nvSpPr>
          <p:spPr>
            <a:xfrm>
              <a:off x="486158" y="509191"/>
              <a:ext cx="577495" cy="461665"/>
            </a:xfrm>
            <a:prstGeom prst="rect">
              <a:avLst/>
            </a:prstGeom>
          </p:spPr>
          <p:txBody>
            <a:bodyPr wrap="square">
              <a:spAutoFit/>
            </a:bodyPr>
            <a:lstStyle/>
            <a:p>
              <a:pPr lvl="0" algn="ctr">
                <a:defRPr/>
              </a:pPr>
              <a:r>
                <a:rPr lang="en-US" altLang="zh-CN" sz="2400" b="1" dirty="0" smtClean="0">
                  <a:solidFill>
                    <a:prstClr val="white"/>
                  </a:solidFill>
                  <a:latin typeface="Times New Roman" pitchFamily="18" charset="0"/>
                  <a:ea typeface="微软雅黑" panose="020B0503020204020204" pitchFamily="34" charset="-122"/>
                  <a:cs typeface="Times New Roman" pitchFamily="18" charset="0"/>
                  <a:sym typeface="+mn-lt"/>
                </a:rPr>
                <a:t>§9</a:t>
              </a:r>
              <a:endParaRPr lang="en-US" altLang="zh-CN" sz="2400" b="1" dirty="0">
                <a:solidFill>
                  <a:prstClr val="white"/>
                </a:solidFill>
                <a:latin typeface="Times New Roman" pitchFamily="18" charset="0"/>
                <a:ea typeface="微软雅黑" panose="020B0503020204020204" pitchFamily="34" charset="-122"/>
                <a:cs typeface="Times New Roman" pitchFamily="18" charset="0"/>
                <a:sym typeface="+mn-lt"/>
              </a:endParaRPr>
            </a:p>
          </p:txBody>
        </p:sp>
      </p:grpSp>
      <p:sp>
        <p:nvSpPr>
          <p:cNvPr id="6" name="TextBox 5"/>
          <p:cNvSpPr txBox="1"/>
          <p:nvPr/>
        </p:nvSpPr>
        <p:spPr>
          <a:xfrm>
            <a:off x="1901855" y="1382921"/>
            <a:ext cx="2145275" cy="580865"/>
          </a:xfrm>
          <a:prstGeom prst="rect">
            <a:avLst/>
          </a:prstGeom>
          <a:noFill/>
        </p:spPr>
        <p:txBody>
          <a:bodyPr wrap="square" rtlCol="0">
            <a:spAutoFit/>
          </a:bodyPr>
          <a:lstStyle/>
          <a:p>
            <a:pPr algn="just" fontAlgn="base">
              <a:lnSpc>
                <a:spcPct val="150000"/>
              </a:lnSpc>
              <a:spcBef>
                <a:spcPct val="0"/>
              </a:spcBef>
              <a:spcAft>
                <a:spcPct val="0"/>
              </a:spcAft>
            </a:pPr>
            <a:r>
              <a:rPr lang="zh-CN" altLang="en-US" sz="2400" b="1" dirty="0" smtClean="0">
                <a:solidFill>
                  <a:srgbClr val="009999"/>
                </a:solidFill>
                <a:latin typeface="Times New Roman" panose="02020603050405020304" pitchFamily="18" charset="0"/>
                <a:ea typeface="微软雅黑" panose="020B0503020204020204" pitchFamily="34" charset="-122"/>
                <a:cs typeface="Times New Roman" panose="02020603050405020304" pitchFamily="18" charset="0"/>
              </a:rPr>
              <a:t>分析</a:t>
            </a:r>
            <a:endParaRPr lang="en-US" altLang="zh-CN" sz="2400" b="1" dirty="0">
              <a:solidFill>
                <a:srgbClr val="009999"/>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3" name="组合 2"/>
          <p:cNvGrpSpPr/>
          <p:nvPr/>
        </p:nvGrpSpPr>
        <p:grpSpPr>
          <a:xfrm>
            <a:off x="1901855" y="2122938"/>
            <a:ext cx="2640239" cy="863600"/>
            <a:chOff x="1840402" y="1890074"/>
            <a:chExt cx="2640239" cy="863600"/>
          </a:xfrm>
        </p:grpSpPr>
        <p:sp>
          <p:nvSpPr>
            <p:cNvPr id="5" name="Text Box 5"/>
            <p:cNvSpPr txBox="1">
              <a:spLocks noChangeArrowheads="1"/>
            </p:cNvSpPr>
            <p:nvPr/>
          </p:nvSpPr>
          <p:spPr bwMode="auto">
            <a:xfrm>
              <a:off x="1840402" y="1988642"/>
              <a:ext cx="981456" cy="5808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algn="just" eaLnBrk="1" hangingPunct="1">
                <a:lnSpc>
                  <a:spcPct val="150000"/>
                </a:lnSpc>
                <a:defRPr/>
              </a:pPr>
              <a:r>
                <a:rPr lang="zh-CN" altLang="en-US" sz="2400" b="0" kern="0" dirty="0" smtClean="0">
                  <a:solidFill>
                    <a:srgbClr val="000000"/>
                  </a:solidFill>
                  <a:ea typeface="微软雅黑" panose="020B0503020204020204" pitchFamily="34" charset="-122"/>
                  <a:cs typeface="Times New Roman" panose="02020603050405020304" pitchFamily="18" charset="0"/>
                </a:rPr>
                <a:t>（</a:t>
              </a:r>
              <a:r>
                <a:rPr lang="en-US" altLang="zh-CN" sz="2400" b="0" kern="0" dirty="0" smtClean="0">
                  <a:solidFill>
                    <a:srgbClr val="000000"/>
                  </a:solidFill>
                  <a:ea typeface="微软雅黑" panose="020B0503020204020204" pitchFamily="34" charset="-122"/>
                  <a:cs typeface="Times New Roman" panose="02020603050405020304" pitchFamily="18" charset="0"/>
                </a:rPr>
                <a:t>2</a:t>
              </a:r>
              <a:r>
                <a:rPr lang="zh-CN" altLang="en-US" sz="2400" b="0" kern="0" dirty="0" smtClean="0">
                  <a:solidFill>
                    <a:srgbClr val="000000"/>
                  </a:solidFill>
                  <a:ea typeface="微软雅黑" panose="020B0503020204020204" pitchFamily="34" charset="-122"/>
                  <a:cs typeface="Times New Roman" panose="02020603050405020304" pitchFamily="18" charset="0"/>
                </a:rPr>
                <a:t>）</a:t>
              </a:r>
            </a:p>
          </p:txBody>
        </p:sp>
        <p:graphicFrame>
          <p:nvGraphicFramePr>
            <p:cNvPr id="2" name="对象 1"/>
            <p:cNvGraphicFramePr>
              <a:graphicFrameLocks noChangeAspect="1"/>
            </p:cNvGraphicFramePr>
            <p:nvPr>
              <p:extLst>
                <p:ext uri="{D42A27DB-BD31-4B8C-83A1-F6EECF244321}">
                  <p14:modId xmlns:p14="http://schemas.microsoft.com/office/powerpoint/2010/main" val="2848094655"/>
                </p:ext>
              </p:extLst>
            </p:nvPr>
          </p:nvGraphicFramePr>
          <p:xfrm>
            <a:off x="2626441" y="1890074"/>
            <a:ext cx="1854200" cy="863600"/>
          </p:xfrm>
          <a:graphic>
            <a:graphicData uri="http://schemas.openxmlformats.org/presentationml/2006/ole">
              <mc:AlternateContent xmlns:mc="http://schemas.openxmlformats.org/markup-compatibility/2006">
                <mc:Choice xmlns:v="urn:schemas-microsoft-com:vml" Requires="v">
                  <p:oleObj spid="_x0000_s265231" name="Equation" r:id="rId4" imgW="1854000" imgH="863280" progId="Equation.DSMT4">
                    <p:embed/>
                  </p:oleObj>
                </mc:Choice>
                <mc:Fallback>
                  <p:oleObj name="Equation" r:id="rId4" imgW="1854000" imgH="863280" progId="Equation.DSMT4">
                    <p:embed/>
                    <p:pic>
                      <p:nvPicPr>
                        <p:cNvPr id="0" name=""/>
                        <p:cNvPicPr>
                          <a:picLocks noChangeAspect="1" noChangeArrowheads="1"/>
                        </p:cNvPicPr>
                        <p:nvPr/>
                      </p:nvPicPr>
                      <p:blipFill>
                        <a:blip r:embed="rId5"/>
                        <a:srcRect/>
                        <a:stretch>
                          <a:fillRect/>
                        </a:stretch>
                      </p:blipFill>
                      <p:spPr bwMode="auto">
                        <a:xfrm>
                          <a:off x="2626441" y="1890074"/>
                          <a:ext cx="1854200"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20" name="Text Box 5"/>
          <p:cNvSpPr txBox="1">
            <a:spLocks noChangeArrowheads="1"/>
          </p:cNvSpPr>
          <p:nvPr/>
        </p:nvSpPr>
        <p:spPr bwMode="auto">
          <a:xfrm>
            <a:off x="2010553" y="3155914"/>
            <a:ext cx="451806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algn="just" eaLnBrk="1" hangingPunct="1">
              <a:lnSpc>
                <a:spcPct val="150000"/>
              </a:lnSpc>
              <a:defRPr/>
            </a:pPr>
            <a:r>
              <a:rPr lang="zh-CN" altLang="en-US" sz="2400" b="0" kern="0" dirty="0" smtClean="0">
                <a:solidFill>
                  <a:srgbClr val="000000"/>
                </a:solidFill>
                <a:ea typeface="微软雅黑" panose="020B0503020204020204" pitchFamily="34" charset="-122"/>
                <a:cs typeface="Times New Roman" panose="02020603050405020304" pitchFamily="18" charset="0"/>
              </a:rPr>
              <a:t>因 </a:t>
            </a:r>
            <a:r>
              <a:rPr lang="en-US" altLang="zh-CN" sz="2400" b="0" i="1" kern="0" dirty="0" smtClean="0">
                <a:solidFill>
                  <a:srgbClr val="000000"/>
                </a:solidFill>
                <a:ea typeface="微软雅黑" panose="020B0503020204020204" pitchFamily="34" charset="-122"/>
                <a:cs typeface="Times New Roman" panose="02020603050405020304" pitchFamily="18" charset="0"/>
              </a:rPr>
              <a:t>y</a:t>
            </a:r>
            <a:r>
              <a:rPr lang="en-US" altLang="zh-CN" sz="2400" b="0" kern="0" baseline="-25000" dirty="0" smtClean="0">
                <a:solidFill>
                  <a:srgbClr val="000000"/>
                </a:solidFill>
                <a:ea typeface="微软雅黑" panose="020B0503020204020204" pitchFamily="34" charset="-122"/>
                <a:cs typeface="Times New Roman" panose="02020603050405020304" pitchFamily="18" charset="0"/>
              </a:rPr>
              <a:t>0</a:t>
            </a:r>
            <a:r>
              <a:rPr lang="en-US" altLang="zh-CN" sz="2400" b="0" kern="0" dirty="0">
                <a:solidFill>
                  <a:srgbClr val="000000"/>
                </a:solidFill>
                <a:ea typeface="微软雅黑" panose="020B0503020204020204" pitchFamily="34" charset="-122"/>
                <a:cs typeface="Times New Roman" panose="02020603050405020304" pitchFamily="18" charset="0"/>
              </a:rPr>
              <a:t>=</a:t>
            </a:r>
            <a:r>
              <a:rPr lang="en-US" altLang="zh-CN" sz="2400" b="0" kern="0" dirty="0">
                <a:solidFill>
                  <a:srgbClr val="000000"/>
                </a:solidFill>
                <a:latin typeface="宋体" panose="02010600030101010101" pitchFamily="2" charset="-122"/>
                <a:cs typeface="Times New Roman" panose="02020603050405020304" pitchFamily="18" charset="0"/>
              </a:rPr>
              <a:t>-</a:t>
            </a:r>
            <a:r>
              <a:rPr lang="en-US" altLang="zh-CN" sz="2400" b="0" kern="0" dirty="0">
                <a:solidFill>
                  <a:srgbClr val="000000"/>
                </a:solidFill>
                <a:ea typeface="微软雅黑" panose="020B0503020204020204" pitchFamily="34" charset="-122"/>
                <a:cs typeface="Times New Roman" panose="02020603050405020304" pitchFamily="18" charset="0"/>
              </a:rPr>
              <a:t>2&lt;0</a:t>
            </a:r>
            <a:r>
              <a:rPr lang="zh-CN" altLang="en-US" sz="2400" b="0" kern="0" dirty="0">
                <a:solidFill>
                  <a:srgbClr val="000000"/>
                </a:solidFill>
                <a:ea typeface="微软雅黑" panose="020B0503020204020204" pitchFamily="34" charset="-122"/>
                <a:cs typeface="Times New Roman" panose="02020603050405020304" pitchFamily="18" charset="0"/>
              </a:rPr>
              <a:t>，此种情况不</a:t>
            </a:r>
            <a:r>
              <a:rPr lang="zh-CN" altLang="en-US" sz="2400" b="0" kern="0" dirty="0" smtClean="0">
                <a:solidFill>
                  <a:srgbClr val="000000"/>
                </a:solidFill>
                <a:ea typeface="微软雅黑" panose="020B0503020204020204" pitchFamily="34" charset="-122"/>
                <a:cs typeface="Times New Roman" panose="02020603050405020304" pitchFamily="18" charset="0"/>
              </a:rPr>
              <a:t>考虑。</a:t>
            </a:r>
          </a:p>
        </p:txBody>
      </p:sp>
    </p:spTree>
    <p:custDataLst>
      <p:tags r:id="rId2"/>
    </p:custDataLst>
    <p:extLst>
      <p:ext uri="{BB962C8B-B14F-4D97-AF65-F5344CB8AC3E}">
        <p14:creationId xmlns:p14="http://schemas.microsoft.com/office/powerpoint/2010/main" val="9299504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wipe(left)">
                                      <p:cBhvr>
                                        <p:cTn id="1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a:extLst>
              <a:ext uri="{FF2B5EF4-FFF2-40B4-BE49-F238E27FC236}">
                <a16:creationId xmlns:a16="http://schemas.microsoft.com/office/drawing/2014/main" xmlns="" id="{1C79A3DF-D1DD-4DCD-BBCA-3F9A1B85B033}"/>
              </a:ext>
            </a:extLst>
          </p:cNvPr>
          <p:cNvGrpSpPr/>
          <p:nvPr/>
        </p:nvGrpSpPr>
        <p:grpSpPr>
          <a:xfrm>
            <a:off x="486158" y="312361"/>
            <a:ext cx="6435752" cy="556191"/>
            <a:chOff x="486158" y="414665"/>
            <a:chExt cx="6435752" cy="556191"/>
          </a:xfrm>
        </p:grpSpPr>
        <p:sp>
          <p:nvSpPr>
            <p:cNvPr id="23" name="矩形 22">
              <a:extLst>
                <a:ext uri="{FF2B5EF4-FFF2-40B4-BE49-F238E27FC236}">
                  <a16:creationId xmlns:a16="http://schemas.microsoft.com/office/drawing/2014/main" xmlns="" id="{D694509D-4481-4D7D-B3BE-D6D36C1F91F3}"/>
                </a:ext>
              </a:extLst>
            </p:cNvPr>
            <p:cNvSpPr/>
            <p:nvPr/>
          </p:nvSpPr>
          <p:spPr>
            <a:xfrm>
              <a:off x="1172351" y="414665"/>
              <a:ext cx="5749559" cy="523220"/>
            </a:xfrm>
            <a:prstGeom prst="rect">
              <a:avLst/>
            </a:prstGeom>
          </p:spPr>
          <p:txBody>
            <a:bodyPr wrap="square">
              <a:spAutoFit/>
            </a:bodyPr>
            <a:lstStyle/>
            <a:p>
              <a:pPr lvl="0">
                <a:defRPr/>
              </a:pPr>
              <a:r>
                <a:rPr lang="zh-CN" altLang="en-US" sz="2800" b="1" spc="300" dirty="0">
                  <a:solidFill>
                    <a:prstClr val="black">
                      <a:lumMod val="95000"/>
                      <a:lumOff val="5000"/>
                    </a:prstClr>
                  </a:solidFill>
                  <a:latin typeface="微软雅黑" panose="020B0503020204020204" pitchFamily="34" charset="-122"/>
                  <a:ea typeface="微软雅黑" panose="020B0503020204020204" pitchFamily="34" charset="-122"/>
                  <a:cs typeface="+mn-ea"/>
                  <a:sym typeface="+mn-lt"/>
                </a:rPr>
                <a:t>经济发展与环境污染的增长模型</a:t>
              </a:r>
            </a:p>
          </p:txBody>
        </p:sp>
        <p:sp>
          <p:nvSpPr>
            <p:cNvPr id="24" name="矩形 23">
              <a:extLst>
                <a:ext uri="{FF2B5EF4-FFF2-40B4-BE49-F238E27FC236}">
                  <a16:creationId xmlns:a16="http://schemas.microsoft.com/office/drawing/2014/main" xmlns="" id="{585731C8-2130-4A42-BDC6-479492FADCAA}"/>
                </a:ext>
              </a:extLst>
            </p:cNvPr>
            <p:cNvSpPr/>
            <p:nvPr/>
          </p:nvSpPr>
          <p:spPr>
            <a:xfrm>
              <a:off x="486158" y="509191"/>
              <a:ext cx="577495" cy="461665"/>
            </a:xfrm>
            <a:prstGeom prst="rect">
              <a:avLst/>
            </a:prstGeom>
          </p:spPr>
          <p:txBody>
            <a:bodyPr wrap="square">
              <a:spAutoFit/>
            </a:bodyPr>
            <a:lstStyle/>
            <a:p>
              <a:pPr lvl="0" algn="ctr">
                <a:defRPr/>
              </a:pPr>
              <a:r>
                <a:rPr lang="en-US" altLang="zh-CN" sz="2400" b="1" dirty="0" smtClean="0">
                  <a:solidFill>
                    <a:prstClr val="white"/>
                  </a:solidFill>
                  <a:latin typeface="Times New Roman" pitchFamily="18" charset="0"/>
                  <a:ea typeface="微软雅黑" panose="020B0503020204020204" pitchFamily="34" charset="-122"/>
                  <a:cs typeface="Times New Roman" pitchFamily="18" charset="0"/>
                  <a:sym typeface="+mn-lt"/>
                </a:rPr>
                <a:t>§9</a:t>
              </a:r>
              <a:endParaRPr lang="en-US" altLang="zh-CN" sz="2400" b="1" dirty="0">
                <a:solidFill>
                  <a:prstClr val="white"/>
                </a:solidFill>
                <a:latin typeface="Times New Roman" pitchFamily="18" charset="0"/>
                <a:ea typeface="微软雅黑" panose="020B0503020204020204" pitchFamily="34" charset="-122"/>
                <a:cs typeface="Times New Roman" pitchFamily="18" charset="0"/>
                <a:sym typeface="+mn-lt"/>
              </a:endParaRPr>
            </a:p>
          </p:txBody>
        </p:sp>
      </p:grpSp>
      <p:sp>
        <p:nvSpPr>
          <p:cNvPr id="6" name="TextBox 5"/>
          <p:cNvSpPr txBox="1"/>
          <p:nvPr/>
        </p:nvSpPr>
        <p:spPr>
          <a:xfrm>
            <a:off x="1172351" y="1113261"/>
            <a:ext cx="2145275" cy="580865"/>
          </a:xfrm>
          <a:prstGeom prst="rect">
            <a:avLst/>
          </a:prstGeom>
          <a:noFill/>
        </p:spPr>
        <p:txBody>
          <a:bodyPr wrap="square" rtlCol="0">
            <a:spAutoFit/>
          </a:bodyPr>
          <a:lstStyle/>
          <a:p>
            <a:pPr algn="just" fontAlgn="base">
              <a:lnSpc>
                <a:spcPct val="150000"/>
              </a:lnSpc>
              <a:spcBef>
                <a:spcPct val="0"/>
              </a:spcBef>
              <a:spcAft>
                <a:spcPct val="0"/>
              </a:spcAft>
            </a:pPr>
            <a:r>
              <a:rPr lang="zh-CN" altLang="en-US" sz="2400" b="1" dirty="0" smtClean="0">
                <a:solidFill>
                  <a:srgbClr val="009999"/>
                </a:solidFill>
                <a:latin typeface="Times New Roman" panose="02020603050405020304" pitchFamily="18" charset="0"/>
                <a:ea typeface="微软雅黑" panose="020B0503020204020204" pitchFamily="34" charset="-122"/>
                <a:cs typeface="Times New Roman" panose="02020603050405020304" pitchFamily="18" charset="0"/>
              </a:rPr>
              <a:t>分析</a:t>
            </a:r>
            <a:endParaRPr lang="en-US" altLang="zh-CN" sz="2400" b="1" dirty="0">
              <a:solidFill>
                <a:srgbClr val="009999"/>
              </a:solidFill>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7" name="对象 6"/>
          <p:cNvGraphicFramePr>
            <a:graphicFrameLocks noChangeAspect="1"/>
          </p:cNvGraphicFramePr>
          <p:nvPr>
            <p:extLst>
              <p:ext uri="{D42A27DB-BD31-4B8C-83A1-F6EECF244321}">
                <p14:modId xmlns:p14="http://schemas.microsoft.com/office/powerpoint/2010/main" val="314916890"/>
              </p:ext>
            </p:extLst>
          </p:nvPr>
        </p:nvGraphicFramePr>
        <p:xfrm>
          <a:off x="4047130" y="3482579"/>
          <a:ext cx="1714500" cy="381000"/>
        </p:xfrm>
        <a:graphic>
          <a:graphicData uri="http://schemas.openxmlformats.org/presentationml/2006/ole">
            <mc:AlternateContent xmlns:mc="http://schemas.openxmlformats.org/markup-compatibility/2006">
              <mc:Choice xmlns:v="urn:schemas-microsoft-com:vml" Requires="v">
                <p:oleObj spid="_x0000_s266281" name="Equation" r:id="rId4" imgW="1714320" imgH="380880" progId="Equation.DSMT4">
                  <p:embed/>
                </p:oleObj>
              </mc:Choice>
              <mc:Fallback>
                <p:oleObj name="Equation" r:id="rId4" imgW="1714320" imgH="380880" progId="Equation.DSMT4">
                  <p:embed/>
                  <p:pic>
                    <p:nvPicPr>
                      <p:cNvPr id="0" name=""/>
                      <p:cNvPicPr>
                        <a:picLocks noChangeAspect="1" noChangeArrowheads="1"/>
                      </p:cNvPicPr>
                      <p:nvPr/>
                    </p:nvPicPr>
                    <p:blipFill>
                      <a:blip r:embed="rId5"/>
                      <a:srcRect/>
                      <a:stretch>
                        <a:fillRect/>
                      </a:stretch>
                    </p:blipFill>
                    <p:spPr bwMode="auto">
                      <a:xfrm>
                        <a:off x="4047130" y="3482579"/>
                        <a:ext cx="17145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 name="Text Box 5"/>
          <p:cNvSpPr txBox="1">
            <a:spLocks noChangeArrowheads="1"/>
          </p:cNvSpPr>
          <p:nvPr/>
        </p:nvSpPr>
        <p:spPr bwMode="auto">
          <a:xfrm>
            <a:off x="1663079" y="2676354"/>
            <a:ext cx="920068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algn="just" eaLnBrk="1" hangingPunct="1">
              <a:lnSpc>
                <a:spcPct val="150000"/>
              </a:lnSpc>
              <a:defRPr/>
            </a:pPr>
            <a:r>
              <a:rPr lang="zh-CN" altLang="en-US" sz="2400" b="0" kern="0" dirty="0" smtClean="0">
                <a:solidFill>
                  <a:srgbClr val="000000"/>
                </a:solidFill>
                <a:ea typeface="微软雅黑" panose="020B0503020204020204" pitchFamily="34" charset="-122"/>
                <a:cs typeface="Times New Roman" panose="02020603050405020304" pitchFamily="18" charset="0"/>
              </a:rPr>
              <a:t>因 </a:t>
            </a:r>
            <a:r>
              <a:rPr lang="en-US" altLang="zh-CN" sz="2400" i="1" kern="0" dirty="0" smtClean="0">
                <a:solidFill>
                  <a:srgbClr val="000000"/>
                </a:solidFill>
                <a:ea typeface="微软雅黑" panose="020B0503020204020204" pitchFamily="34" charset="-122"/>
                <a:cs typeface="Times New Roman" panose="02020603050405020304" pitchFamily="18" charset="0"/>
              </a:rPr>
              <a:t>α</a:t>
            </a:r>
            <a:r>
              <a:rPr lang="en-US" altLang="zh-CN" sz="2400" b="0" kern="0" baseline="-25000" dirty="0" smtClean="0">
                <a:solidFill>
                  <a:srgbClr val="000000"/>
                </a:solidFill>
                <a:ea typeface="微软雅黑" panose="020B0503020204020204" pitchFamily="34" charset="-122"/>
                <a:cs typeface="Times New Roman" panose="02020603050405020304" pitchFamily="18" charset="0"/>
              </a:rPr>
              <a:t>0</a:t>
            </a:r>
            <a:r>
              <a:rPr lang="zh-CN" altLang="en-US" sz="2400" b="0" kern="0" dirty="0">
                <a:solidFill>
                  <a:srgbClr val="000000"/>
                </a:solidFill>
                <a:ea typeface="微软雅黑" panose="020B0503020204020204" pitchFamily="34" charset="-122"/>
                <a:cs typeface="Times New Roman" panose="02020603050405020304" pitchFamily="18" charset="0"/>
              </a:rPr>
              <a:t>不是特征向量，</a:t>
            </a:r>
            <a:r>
              <a:rPr lang="zh-CN" altLang="en-US" sz="2400" b="0" kern="0" dirty="0" smtClean="0">
                <a:solidFill>
                  <a:srgbClr val="000000"/>
                </a:solidFill>
                <a:ea typeface="微软雅黑" panose="020B0503020204020204" pitchFamily="34" charset="-122"/>
                <a:cs typeface="Times New Roman" panose="02020603050405020304" pitchFamily="18" charset="0"/>
              </a:rPr>
              <a:t>但 </a:t>
            </a:r>
            <a:r>
              <a:rPr lang="en-US" altLang="zh-CN" sz="2400" i="1" kern="0" dirty="0" smtClean="0">
                <a:solidFill>
                  <a:srgbClr val="000000"/>
                </a:solidFill>
                <a:ea typeface="微软雅黑" panose="020B0503020204020204" pitchFamily="34" charset="-122"/>
                <a:cs typeface="Times New Roman" panose="02020603050405020304" pitchFamily="18" charset="0"/>
              </a:rPr>
              <a:t>α</a:t>
            </a:r>
            <a:r>
              <a:rPr lang="en-US" altLang="zh-CN" sz="2400" b="0" kern="0" baseline="-25000" dirty="0" smtClean="0">
                <a:solidFill>
                  <a:srgbClr val="000000"/>
                </a:solidFill>
                <a:ea typeface="微软雅黑" panose="020B0503020204020204" pitchFamily="34" charset="-122"/>
                <a:cs typeface="Times New Roman" panose="02020603050405020304" pitchFamily="18" charset="0"/>
              </a:rPr>
              <a:t>0</a:t>
            </a:r>
            <a:r>
              <a:rPr lang="zh-CN" altLang="en-US" sz="2400" b="0" kern="0" dirty="0" smtClean="0">
                <a:solidFill>
                  <a:srgbClr val="000000"/>
                </a:solidFill>
                <a:ea typeface="微软雅黑" panose="020B0503020204020204" pitchFamily="34" charset="-122"/>
                <a:cs typeface="Times New Roman" panose="02020603050405020304" pitchFamily="18" charset="0"/>
              </a:rPr>
              <a:t>可以由</a:t>
            </a:r>
            <a:r>
              <a:rPr lang="el-GR" altLang="zh-CN" sz="2400" i="1" kern="0" dirty="0">
                <a:solidFill>
                  <a:srgbClr val="000000"/>
                </a:solidFill>
                <a:ea typeface="微软雅黑" panose="020B0503020204020204" pitchFamily="34" charset="-122"/>
                <a:cs typeface="Times New Roman" panose="02020603050405020304" pitchFamily="18" charset="0"/>
              </a:rPr>
              <a:t>η</a:t>
            </a:r>
            <a:r>
              <a:rPr lang="el-GR" altLang="zh-CN" sz="2400" b="0" kern="0" baseline="-25000" dirty="0">
                <a:solidFill>
                  <a:srgbClr val="000000"/>
                </a:solidFill>
                <a:ea typeface="微软雅黑" panose="020B0503020204020204" pitchFamily="34" charset="-122"/>
                <a:cs typeface="Times New Roman" panose="02020603050405020304" pitchFamily="18" charset="0"/>
              </a:rPr>
              <a:t>1</a:t>
            </a:r>
            <a:r>
              <a:rPr lang="el-GR" altLang="zh-CN" sz="2400" b="0" kern="0" dirty="0">
                <a:solidFill>
                  <a:srgbClr val="000000"/>
                </a:solidFill>
                <a:ea typeface="微软雅黑" panose="020B0503020204020204" pitchFamily="34" charset="-122"/>
                <a:cs typeface="Times New Roman" panose="02020603050405020304" pitchFamily="18" charset="0"/>
              </a:rPr>
              <a:t>,</a:t>
            </a:r>
            <a:r>
              <a:rPr lang="el-GR" altLang="zh-CN" sz="2400" i="1" kern="0" dirty="0">
                <a:solidFill>
                  <a:srgbClr val="000000"/>
                </a:solidFill>
                <a:ea typeface="微软雅黑" panose="020B0503020204020204" pitchFamily="34" charset="-122"/>
                <a:cs typeface="Times New Roman" panose="02020603050405020304" pitchFamily="18" charset="0"/>
              </a:rPr>
              <a:t>η</a:t>
            </a:r>
            <a:r>
              <a:rPr lang="el-GR" altLang="zh-CN" sz="2400" b="0" kern="0" baseline="-25000" dirty="0">
                <a:solidFill>
                  <a:srgbClr val="000000"/>
                </a:solidFill>
                <a:ea typeface="微软雅黑" panose="020B0503020204020204" pitchFamily="34" charset="-122"/>
                <a:cs typeface="Times New Roman" panose="02020603050405020304" pitchFamily="18" charset="0"/>
              </a:rPr>
              <a:t>2</a:t>
            </a:r>
            <a:r>
              <a:rPr lang="zh-CN" altLang="en-US" sz="2400" b="0" kern="0" dirty="0" smtClean="0">
                <a:solidFill>
                  <a:srgbClr val="000000"/>
                </a:solidFill>
                <a:ea typeface="微软雅黑" panose="020B0503020204020204" pitchFamily="34" charset="-122"/>
                <a:cs typeface="Times New Roman" panose="02020603050405020304" pitchFamily="18" charset="0"/>
              </a:rPr>
              <a:t>唯一</a:t>
            </a:r>
            <a:r>
              <a:rPr lang="zh-CN" altLang="en-US" sz="2400" b="0" kern="0" dirty="0">
                <a:solidFill>
                  <a:srgbClr val="000000"/>
                </a:solidFill>
                <a:ea typeface="微软雅黑" panose="020B0503020204020204" pitchFamily="34" charset="-122"/>
                <a:cs typeface="Times New Roman" panose="02020603050405020304" pitchFamily="18" charset="0"/>
              </a:rPr>
              <a:t>线性表示为</a:t>
            </a:r>
            <a:endParaRPr lang="zh-CN" altLang="en-US" sz="2400" b="0" kern="0" dirty="0" smtClean="0">
              <a:solidFill>
                <a:srgbClr val="000000"/>
              </a:solidFill>
              <a:ea typeface="微软雅黑" panose="020B0503020204020204" pitchFamily="34" charset="-122"/>
              <a:cs typeface="Times New Roman" panose="02020603050405020304" pitchFamily="18" charset="0"/>
            </a:endParaRPr>
          </a:p>
        </p:txBody>
      </p:sp>
      <p:grpSp>
        <p:nvGrpSpPr>
          <p:cNvPr id="21" name="组合 20"/>
          <p:cNvGrpSpPr/>
          <p:nvPr/>
        </p:nvGrpSpPr>
        <p:grpSpPr>
          <a:xfrm>
            <a:off x="1663079" y="1647856"/>
            <a:ext cx="1970375" cy="863600"/>
            <a:chOff x="1840402" y="1900112"/>
            <a:chExt cx="1970375" cy="863600"/>
          </a:xfrm>
        </p:grpSpPr>
        <p:sp>
          <p:nvSpPr>
            <p:cNvPr id="25" name="Text Box 5"/>
            <p:cNvSpPr txBox="1">
              <a:spLocks noChangeArrowheads="1"/>
            </p:cNvSpPr>
            <p:nvPr/>
          </p:nvSpPr>
          <p:spPr bwMode="auto">
            <a:xfrm>
              <a:off x="1840402" y="1988642"/>
              <a:ext cx="981456" cy="5808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algn="just" eaLnBrk="1" hangingPunct="1">
                <a:lnSpc>
                  <a:spcPct val="150000"/>
                </a:lnSpc>
                <a:defRPr/>
              </a:pPr>
              <a:r>
                <a:rPr lang="zh-CN" altLang="en-US" sz="2400" b="0" kern="0" dirty="0" smtClean="0">
                  <a:solidFill>
                    <a:srgbClr val="000000"/>
                  </a:solidFill>
                  <a:ea typeface="微软雅黑" panose="020B0503020204020204" pitchFamily="34" charset="-122"/>
                  <a:cs typeface="Times New Roman" panose="02020603050405020304" pitchFamily="18" charset="0"/>
                </a:rPr>
                <a:t>（</a:t>
              </a:r>
              <a:r>
                <a:rPr lang="en-US" altLang="zh-CN" sz="2400" b="0" kern="0" dirty="0" smtClean="0">
                  <a:solidFill>
                    <a:srgbClr val="000000"/>
                  </a:solidFill>
                  <a:ea typeface="微软雅黑" panose="020B0503020204020204" pitchFamily="34" charset="-122"/>
                  <a:cs typeface="Times New Roman" panose="02020603050405020304" pitchFamily="18" charset="0"/>
                </a:rPr>
                <a:t>3</a:t>
              </a:r>
              <a:r>
                <a:rPr lang="zh-CN" altLang="en-US" sz="2400" b="0" kern="0" dirty="0" smtClean="0">
                  <a:solidFill>
                    <a:srgbClr val="000000"/>
                  </a:solidFill>
                  <a:ea typeface="微软雅黑" panose="020B0503020204020204" pitchFamily="34" charset="-122"/>
                  <a:cs typeface="Times New Roman" panose="02020603050405020304" pitchFamily="18" charset="0"/>
                </a:rPr>
                <a:t>）</a:t>
              </a:r>
            </a:p>
          </p:txBody>
        </p:sp>
        <p:graphicFrame>
          <p:nvGraphicFramePr>
            <p:cNvPr id="26" name="对象 25"/>
            <p:cNvGraphicFramePr>
              <a:graphicFrameLocks noChangeAspect="1"/>
            </p:cNvGraphicFramePr>
            <p:nvPr>
              <p:extLst>
                <p:ext uri="{D42A27DB-BD31-4B8C-83A1-F6EECF244321}">
                  <p14:modId xmlns:p14="http://schemas.microsoft.com/office/powerpoint/2010/main" val="3355128553"/>
                </p:ext>
              </p:extLst>
            </p:nvPr>
          </p:nvGraphicFramePr>
          <p:xfrm>
            <a:off x="2705877" y="1900112"/>
            <a:ext cx="1104900" cy="863600"/>
          </p:xfrm>
          <a:graphic>
            <a:graphicData uri="http://schemas.openxmlformats.org/presentationml/2006/ole">
              <mc:AlternateContent xmlns:mc="http://schemas.openxmlformats.org/markup-compatibility/2006">
                <mc:Choice xmlns:v="urn:schemas-microsoft-com:vml" Requires="v">
                  <p:oleObj spid="_x0000_s266282" name="Equation" r:id="rId6" imgW="1104840" imgH="863280" progId="Equation.DSMT4">
                    <p:embed/>
                  </p:oleObj>
                </mc:Choice>
                <mc:Fallback>
                  <p:oleObj name="Equation" r:id="rId6" imgW="1104840" imgH="863280" progId="Equation.DSMT4">
                    <p:embed/>
                    <p:pic>
                      <p:nvPicPr>
                        <p:cNvPr id="0" name=""/>
                        <p:cNvPicPr>
                          <a:picLocks noChangeAspect="1" noChangeArrowheads="1"/>
                        </p:cNvPicPr>
                        <p:nvPr/>
                      </p:nvPicPr>
                      <p:blipFill>
                        <a:blip r:embed="rId7"/>
                        <a:srcRect/>
                        <a:stretch>
                          <a:fillRect/>
                        </a:stretch>
                      </p:blipFill>
                      <p:spPr bwMode="auto">
                        <a:xfrm>
                          <a:off x="2705877" y="1900112"/>
                          <a:ext cx="1104900"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27" name="组合 26"/>
          <p:cNvGrpSpPr/>
          <p:nvPr/>
        </p:nvGrpSpPr>
        <p:grpSpPr>
          <a:xfrm>
            <a:off x="1614257" y="4107759"/>
            <a:ext cx="7136451" cy="2438400"/>
            <a:chOff x="1840401" y="1415773"/>
            <a:chExt cx="7136451" cy="2438400"/>
          </a:xfrm>
        </p:grpSpPr>
        <p:sp>
          <p:nvSpPr>
            <p:cNvPr id="28" name="Text Box 5"/>
            <p:cNvSpPr txBox="1">
              <a:spLocks noChangeArrowheads="1"/>
            </p:cNvSpPr>
            <p:nvPr/>
          </p:nvSpPr>
          <p:spPr bwMode="auto">
            <a:xfrm>
              <a:off x="1840401" y="2244281"/>
              <a:ext cx="713645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algn="just" eaLnBrk="1" hangingPunct="1">
                <a:lnSpc>
                  <a:spcPct val="150000"/>
                </a:lnSpc>
                <a:defRPr/>
              </a:pPr>
              <a:r>
                <a:rPr lang="zh-CN" altLang="en-US" sz="2400" b="0" kern="0" dirty="0" smtClean="0">
                  <a:solidFill>
                    <a:srgbClr val="000000"/>
                  </a:solidFill>
                  <a:ea typeface="微软雅黑" panose="020B0503020204020204" pitchFamily="34" charset="-122"/>
                  <a:cs typeface="Times New Roman" panose="02020603050405020304" pitchFamily="18" charset="0"/>
                </a:rPr>
                <a:t>由                                及</a:t>
              </a:r>
              <a:r>
                <a:rPr lang="zh-CN" altLang="en-US" sz="2400" b="0" kern="0" dirty="0">
                  <a:solidFill>
                    <a:srgbClr val="000000"/>
                  </a:solidFill>
                  <a:ea typeface="微软雅黑" panose="020B0503020204020204" pitchFamily="34" charset="-122"/>
                  <a:cs typeface="Times New Roman" panose="02020603050405020304" pitchFamily="18" charset="0"/>
                </a:rPr>
                <a:t>特征值与特征向量的性质知</a:t>
              </a:r>
              <a:endParaRPr lang="zh-CN" altLang="en-US" sz="2400" b="0" kern="0" dirty="0" smtClean="0">
                <a:solidFill>
                  <a:srgbClr val="000000"/>
                </a:solidFill>
                <a:ea typeface="微软雅黑" panose="020B0503020204020204" pitchFamily="34" charset="-122"/>
                <a:cs typeface="Times New Roman" panose="02020603050405020304" pitchFamily="18" charset="0"/>
              </a:endParaRPr>
            </a:p>
          </p:txBody>
        </p:sp>
        <p:graphicFrame>
          <p:nvGraphicFramePr>
            <p:cNvPr id="29" name="对象 28"/>
            <p:cNvGraphicFramePr>
              <a:graphicFrameLocks noChangeAspect="1"/>
            </p:cNvGraphicFramePr>
            <p:nvPr>
              <p:extLst>
                <p:ext uri="{D42A27DB-BD31-4B8C-83A1-F6EECF244321}">
                  <p14:modId xmlns:p14="http://schemas.microsoft.com/office/powerpoint/2010/main" val="441689738"/>
                </p:ext>
              </p:extLst>
            </p:nvPr>
          </p:nvGraphicFramePr>
          <p:xfrm>
            <a:off x="2314732" y="1415773"/>
            <a:ext cx="2349500" cy="2438400"/>
          </p:xfrm>
          <a:graphic>
            <a:graphicData uri="http://schemas.openxmlformats.org/presentationml/2006/ole">
              <mc:AlternateContent xmlns:mc="http://schemas.openxmlformats.org/markup-compatibility/2006">
                <mc:Choice xmlns:v="urn:schemas-microsoft-com:vml" Requires="v">
                  <p:oleObj spid="_x0000_s266283" name="Equation" r:id="rId8" imgW="2349360" imgH="2438280" progId="Equation.DSMT4">
                    <p:embed/>
                  </p:oleObj>
                </mc:Choice>
                <mc:Fallback>
                  <p:oleObj name="Equation" r:id="rId8" imgW="2349360" imgH="2438280" progId="Equation.DSMT4">
                    <p:embed/>
                    <p:pic>
                      <p:nvPicPr>
                        <p:cNvPr id="0" name=""/>
                        <p:cNvPicPr>
                          <a:picLocks noChangeAspect="1" noChangeArrowheads="1"/>
                        </p:cNvPicPr>
                        <p:nvPr/>
                      </p:nvPicPr>
                      <p:blipFill>
                        <a:blip r:embed="rId9"/>
                        <a:srcRect/>
                        <a:stretch>
                          <a:fillRect/>
                        </a:stretch>
                      </p:blipFill>
                      <p:spPr bwMode="auto">
                        <a:xfrm>
                          <a:off x="2314732" y="1415773"/>
                          <a:ext cx="2349500"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Tree>
    <p:custDataLst>
      <p:tags r:id="rId2"/>
    </p:custDataLst>
    <p:extLst>
      <p:ext uri="{BB962C8B-B14F-4D97-AF65-F5344CB8AC3E}">
        <p14:creationId xmlns:p14="http://schemas.microsoft.com/office/powerpoint/2010/main" val="6590952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left)">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wipe(left)">
                                      <p:cBhvr>
                                        <p:cTn id="12" dur="500"/>
                                        <p:tgtEl>
                                          <p:spTgt spid="20"/>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left)">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wipe(left)">
                                      <p:cBhvr>
                                        <p:cTn id="21"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a:extLst>
              <a:ext uri="{FF2B5EF4-FFF2-40B4-BE49-F238E27FC236}">
                <a16:creationId xmlns:a16="http://schemas.microsoft.com/office/drawing/2014/main" xmlns="" id="{1C79A3DF-D1DD-4DCD-BBCA-3F9A1B85B033}"/>
              </a:ext>
            </a:extLst>
          </p:cNvPr>
          <p:cNvGrpSpPr/>
          <p:nvPr/>
        </p:nvGrpSpPr>
        <p:grpSpPr>
          <a:xfrm>
            <a:off x="486158" y="312361"/>
            <a:ext cx="6435752" cy="556191"/>
            <a:chOff x="486158" y="414665"/>
            <a:chExt cx="6435752" cy="556191"/>
          </a:xfrm>
        </p:grpSpPr>
        <p:sp>
          <p:nvSpPr>
            <p:cNvPr id="23" name="矩形 22">
              <a:extLst>
                <a:ext uri="{FF2B5EF4-FFF2-40B4-BE49-F238E27FC236}">
                  <a16:creationId xmlns:a16="http://schemas.microsoft.com/office/drawing/2014/main" xmlns="" id="{D694509D-4481-4D7D-B3BE-D6D36C1F91F3}"/>
                </a:ext>
              </a:extLst>
            </p:cNvPr>
            <p:cNvSpPr/>
            <p:nvPr/>
          </p:nvSpPr>
          <p:spPr>
            <a:xfrm>
              <a:off x="1172351" y="414665"/>
              <a:ext cx="5749559" cy="523220"/>
            </a:xfrm>
            <a:prstGeom prst="rect">
              <a:avLst/>
            </a:prstGeom>
          </p:spPr>
          <p:txBody>
            <a:bodyPr wrap="square">
              <a:spAutoFit/>
            </a:bodyPr>
            <a:lstStyle/>
            <a:p>
              <a:pPr lvl="0">
                <a:defRPr/>
              </a:pPr>
              <a:r>
                <a:rPr lang="zh-CN" altLang="en-US" sz="2800" b="1" spc="300" dirty="0">
                  <a:solidFill>
                    <a:prstClr val="black">
                      <a:lumMod val="95000"/>
                      <a:lumOff val="5000"/>
                    </a:prstClr>
                  </a:solidFill>
                  <a:latin typeface="微软雅黑" panose="020B0503020204020204" pitchFamily="34" charset="-122"/>
                  <a:ea typeface="微软雅黑" panose="020B0503020204020204" pitchFamily="34" charset="-122"/>
                  <a:cs typeface="+mn-ea"/>
                  <a:sym typeface="+mn-lt"/>
                </a:rPr>
                <a:t>经济发展与环境污染的增长模型</a:t>
              </a:r>
            </a:p>
          </p:txBody>
        </p:sp>
        <p:sp>
          <p:nvSpPr>
            <p:cNvPr id="24" name="矩形 23">
              <a:extLst>
                <a:ext uri="{FF2B5EF4-FFF2-40B4-BE49-F238E27FC236}">
                  <a16:creationId xmlns:a16="http://schemas.microsoft.com/office/drawing/2014/main" xmlns="" id="{585731C8-2130-4A42-BDC6-479492FADCAA}"/>
                </a:ext>
              </a:extLst>
            </p:cNvPr>
            <p:cNvSpPr/>
            <p:nvPr/>
          </p:nvSpPr>
          <p:spPr>
            <a:xfrm>
              <a:off x="486158" y="509191"/>
              <a:ext cx="577495" cy="461665"/>
            </a:xfrm>
            <a:prstGeom prst="rect">
              <a:avLst/>
            </a:prstGeom>
          </p:spPr>
          <p:txBody>
            <a:bodyPr wrap="square">
              <a:spAutoFit/>
            </a:bodyPr>
            <a:lstStyle/>
            <a:p>
              <a:pPr lvl="0" algn="ctr">
                <a:defRPr/>
              </a:pPr>
              <a:r>
                <a:rPr lang="en-US" altLang="zh-CN" sz="2400" b="1" dirty="0" smtClean="0">
                  <a:solidFill>
                    <a:prstClr val="white"/>
                  </a:solidFill>
                  <a:latin typeface="Times New Roman" pitchFamily="18" charset="0"/>
                  <a:ea typeface="微软雅黑" panose="020B0503020204020204" pitchFamily="34" charset="-122"/>
                  <a:cs typeface="Times New Roman" pitchFamily="18" charset="0"/>
                  <a:sym typeface="+mn-lt"/>
                </a:rPr>
                <a:t>§9</a:t>
              </a:r>
              <a:endParaRPr lang="en-US" altLang="zh-CN" sz="2400" b="1" dirty="0">
                <a:solidFill>
                  <a:prstClr val="white"/>
                </a:solidFill>
                <a:latin typeface="Times New Roman" pitchFamily="18" charset="0"/>
                <a:ea typeface="微软雅黑" panose="020B0503020204020204" pitchFamily="34" charset="-122"/>
                <a:cs typeface="Times New Roman" pitchFamily="18" charset="0"/>
                <a:sym typeface="+mn-lt"/>
              </a:endParaRPr>
            </a:p>
          </p:txBody>
        </p:sp>
      </p:grpSp>
      <p:graphicFrame>
        <p:nvGraphicFramePr>
          <p:cNvPr id="7" name="对象 6"/>
          <p:cNvGraphicFramePr>
            <a:graphicFrameLocks noChangeAspect="1"/>
          </p:cNvGraphicFramePr>
          <p:nvPr>
            <p:extLst>
              <p:ext uri="{D42A27DB-BD31-4B8C-83A1-F6EECF244321}">
                <p14:modId xmlns:p14="http://schemas.microsoft.com/office/powerpoint/2010/main" val="3709124656"/>
              </p:ext>
            </p:extLst>
          </p:nvPr>
        </p:nvGraphicFramePr>
        <p:xfrm>
          <a:off x="1493133" y="1736986"/>
          <a:ext cx="7073901" cy="419100"/>
        </p:xfrm>
        <a:graphic>
          <a:graphicData uri="http://schemas.openxmlformats.org/presentationml/2006/ole">
            <mc:AlternateContent xmlns:mc="http://schemas.openxmlformats.org/markup-compatibility/2006">
              <mc:Choice xmlns:v="urn:schemas-microsoft-com:vml" Requires="v">
                <p:oleObj spid="_x0000_s267314" name="Equation" r:id="rId4" imgW="7073640" imgH="419040" progId="Equation.DSMT4">
                  <p:embed/>
                </p:oleObj>
              </mc:Choice>
              <mc:Fallback>
                <p:oleObj name="Equation" r:id="rId4" imgW="7073640" imgH="419040" progId="Equation.DSMT4">
                  <p:embed/>
                  <p:pic>
                    <p:nvPicPr>
                      <p:cNvPr id="0" name=""/>
                      <p:cNvPicPr>
                        <a:picLocks noChangeAspect="1" noChangeArrowheads="1"/>
                      </p:cNvPicPr>
                      <p:nvPr/>
                    </p:nvPicPr>
                    <p:blipFill>
                      <a:blip r:embed="rId5"/>
                      <a:srcRect/>
                      <a:stretch>
                        <a:fillRect/>
                      </a:stretch>
                    </p:blipFill>
                    <p:spPr bwMode="auto">
                      <a:xfrm>
                        <a:off x="1493133" y="1736986"/>
                        <a:ext cx="7073901"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 name="右箭头 13"/>
          <p:cNvSpPr/>
          <p:nvPr/>
        </p:nvSpPr>
        <p:spPr>
          <a:xfrm rot="5400000">
            <a:off x="3588980" y="3683336"/>
            <a:ext cx="554143" cy="171908"/>
          </a:xfrm>
          <a:prstGeom prst="rightArrow">
            <a:avLst/>
          </a:prstGeom>
          <a:solidFill>
            <a:srgbClr val="00B0F0"/>
          </a:solidFill>
          <a:ln w="12700" cap="flat" cmpd="sng" algn="ctr">
            <a:solidFill>
              <a:srgbClr val="00B0F0"/>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endParaRPr>
          </a:p>
        </p:txBody>
      </p:sp>
      <p:graphicFrame>
        <p:nvGraphicFramePr>
          <p:cNvPr id="8" name="对象 7"/>
          <p:cNvGraphicFramePr>
            <a:graphicFrameLocks noChangeAspect="1"/>
          </p:cNvGraphicFramePr>
          <p:nvPr>
            <p:extLst>
              <p:ext uri="{D42A27DB-BD31-4B8C-83A1-F6EECF244321}">
                <p14:modId xmlns:p14="http://schemas.microsoft.com/office/powerpoint/2010/main" val="3140904536"/>
              </p:ext>
            </p:extLst>
          </p:nvPr>
        </p:nvGraphicFramePr>
        <p:xfrm>
          <a:off x="2992438" y="4200525"/>
          <a:ext cx="2108200" cy="914400"/>
        </p:xfrm>
        <a:graphic>
          <a:graphicData uri="http://schemas.openxmlformats.org/presentationml/2006/ole">
            <mc:AlternateContent xmlns:mc="http://schemas.openxmlformats.org/markup-compatibility/2006">
              <mc:Choice xmlns:v="urn:schemas-microsoft-com:vml" Requires="v">
                <p:oleObj spid="_x0000_s267315" name="Equation" r:id="rId6" imgW="2108160" imgH="914400" progId="Equation.DSMT4">
                  <p:embed/>
                </p:oleObj>
              </mc:Choice>
              <mc:Fallback>
                <p:oleObj name="Equation" r:id="rId6" imgW="2108160" imgH="914400" progId="Equation.DSMT4">
                  <p:embed/>
                  <p:pic>
                    <p:nvPicPr>
                      <p:cNvPr id="0" name=""/>
                      <p:cNvPicPr>
                        <a:picLocks noChangeAspect="1" noChangeArrowheads="1"/>
                      </p:cNvPicPr>
                      <p:nvPr/>
                    </p:nvPicPr>
                    <p:blipFill>
                      <a:blip r:embed="rId7"/>
                      <a:srcRect/>
                      <a:stretch>
                        <a:fillRect/>
                      </a:stretch>
                    </p:blipFill>
                    <p:spPr bwMode="auto">
                      <a:xfrm>
                        <a:off x="2992438" y="4200525"/>
                        <a:ext cx="21082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3262563317"/>
              </p:ext>
            </p:extLst>
          </p:nvPr>
        </p:nvGraphicFramePr>
        <p:xfrm>
          <a:off x="1829158" y="2464569"/>
          <a:ext cx="4064000" cy="914400"/>
        </p:xfrm>
        <a:graphic>
          <a:graphicData uri="http://schemas.openxmlformats.org/presentationml/2006/ole">
            <mc:AlternateContent xmlns:mc="http://schemas.openxmlformats.org/markup-compatibility/2006">
              <mc:Choice xmlns:v="urn:schemas-microsoft-com:vml" Requires="v">
                <p:oleObj spid="_x0000_s267316" name="Equation" r:id="rId8" imgW="4063680" imgH="914400" progId="Equation.DSMT4">
                  <p:embed/>
                </p:oleObj>
              </mc:Choice>
              <mc:Fallback>
                <p:oleObj name="Equation" r:id="rId8" imgW="4063680" imgH="914400" progId="Equation.DSMT4">
                  <p:embed/>
                  <p:pic>
                    <p:nvPicPr>
                      <p:cNvPr id="0" name="对象 6"/>
                      <p:cNvPicPr>
                        <a:picLocks noChangeAspect="1" noChangeArrowheads="1"/>
                      </p:cNvPicPr>
                      <p:nvPr/>
                    </p:nvPicPr>
                    <p:blipFill>
                      <a:blip r:embed="rId9"/>
                      <a:srcRect/>
                      <a:stretch>
                        <a:fillRect/>
                      </a:stretch>
                    </p:blipFill>
                    <p:spPr bwMode="auto">
                      <a:xfrm>
                        <a:off x="1829158" y="2464569"/>
                        <a:ext cx="40640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1" name="Text Box 5"/>
          <p:cNvSpPr txBox="1">
            <a:spLocks noChangeArrowheads="1"/>
          </p:cNvSpPr>
          <p:nvPr/>
        </p:nvSpPr>
        <p:spPr bwMode="auto">
          <a:xfrm>
            <a:off x="1587765" y="5348507"/>
            <a:ext cx="813633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algn="just" eaLnBrk="1" hangingPunct="1">
              <a:lnSpc>
                <a:spcPct val="150000"/>
              </a:lnSpc>
              <a:defRPr/>
            </a:pPr>
            <a:r>
              <a:rPr lang="zh-CN" altLang="en-US" sz="2400" b="0" kern="0" dirty="0">
                <a:solidFill>
                  <a:srgbClr val="000000"/>
                </a:solidFill>
                <a:ea typeface="微软雅黑" panose="020B0503020204020204" pitchFamily="34" charset="-122"/>
                <a:cs typeface="Times New Roman" panose="02020603050405020304" pitchFamily="18" charset="0"/>
              </a:rPr>
              <a:t>由此可预测该</a:t>
            </a:r>
            <a:r>
              <a:rPr lang="zh-CN" altLang="en-US" sz="2400" b="0" kern="0" dirty="0" smtClean="0">
                <a:solidFill>
                  <a:srgbClr val="000000"/>
                </a:solidFill>
                <a:ea typeface="微软雅黑" panose="020B0503020204020204" pitchFamily="34" charset="-122"/>
                <a:cs typeface="Times New Roman" panose="02020603050405020304" pitchFamily="18" charset="0"/>
              </a:rPr>
              <a:t>地区 </a:t>
            </a:r>
            <a:r>
              <a:rPr lang="en-US" altLang="zh-CN" sz="2400" b="0" i="1" kern="0" dirty="0" smtClean="0">
                <a:solidFill>
                  <a:srgbClr val="000000"/>
                </a:solidFill>
                <a:ea typeface="微软雅黑" panose="020B0503020204020204" pitchFamily="34" charset="-122"/>
                <a:cs typeface="Times New Roman" panose="02020603050405020304" pitchFamily="18" charset="0"/>
              </a:rPr>
              <a:t>t </a:t>
            </a:r>
            <a:r>
              <a:rPr lang="zh-CN" altLang="en-US" sz="2400" b="0" kern="0" dirty="0" smtClean="0">
                <a:solidFill>
                  <a:srgbClr val="000000"/>
                </a:solidFill>
                <a:ea typeface="微软雅黑" panose="020B0503020204020204" pitchFamily="34" charset="-122"/>
                <a:cs typeface="Times New Roman" panose="02020603050405020304" pitchFamily="18" charset="0"/>
              </a:rPr>
              <a:t>年</a:t>
            </a:r>
            <a:r>
              <a:rPr lang="zh-CN" altLang="en-US" sz="2400" b="0" kern="0" dirty="0">
                <a:solidFill>
                  <a:srgbClr val="000000"/>
                </a:solidFill>
                <a:ea typeface="微软雅黑" panose="020B0503020204020204" pitchFamily="34" charset="-122"/>
                <a:cs typeface="Times New Roman" panose="02020603050405020304" pitchFamily="18" charset="0"/>
              </a:rPr>
              <a:t>后的环境污染水平与经济发展水平。</a:t>
            </a:r>
            <a:endParaRPr lang="zh-CN" altLang="en-US" sz="2400" b="0" kern="0" dirty="0" smtClean="0">
              <a:solidFill>
                <a:srgbClr val="000000"/>
              </a:solidFill>
              <a:ea typeface="微软雅黑" panose="020B0503020204020204" pitchFamily="34" charset="-122"/>
              <a:cs typeface="Times New Roman" panose="02020603050405020304" pitchFamily="18" charset="0"/>
            </a:endParaRPr>
          </a:p>
        </p:txBody>
      </p:sp>
    </p:spTree>
    <p:custDataLst>
      <p:tags r:id="rId2"/>
    </p:custDataLst>
    <p:extLst>
      <p:ext uri="{BB962C8B-B14F-4D97-AF65-F5344CB8AC3E}">
        <p14:creationId xmlns:p14="http://schemas.microsoft.com/office/powerpoint/2010/main" val="12476321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up)">
                                      <p:cBhvr>
                                        <p:cTn id="12" dur="500"/>
                                        <p:tgtEl>
                                          <p:spTgt spid="14"/>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left)">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21"/>
                                        </p:tgtEl>
                                        <p:attrNameLst>
                                          <p:attrName>style.visibility</p:attrName>
                                        </p:attrNameLst>
                                      </p:cBhvr>
                                      <p:to>
                                        <p:strVal val="visible"/>
                                      </p:to>
                                    </p:set>
                                    <p:animEffect transition="in" filter="wipe(left)">
                                      <p:cBhvr>
                                        <p:cTn id="21"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21" grpId="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任意多边形: 形状 6">
            <a:extLst>
              <a:ext uri="{FF2B5EF4-FFF2-40B4-BE49-F238E27FC236}">
                <a16:creationId xmlns="" xmlns:a16="http://schemas.microsoft.com/office/drawing/2014/main" id="{228134E1-34A8-4385-950C-407FBEF5D2EF}"/>
              </a:ext>
            </a:extLst>
          </p:cNvPr>
          <p:cNvSpPr/>
          <p:nvPr/>
        </p:nvSpPr>
        <p:spPr>
          <a:xfrm>
            <a:off x="2191628" y="2107433"/>
            <a:ext cx="2430018" cy="1457991"/>
          </a:xfrm>
          <a:custGeom>
            <a:avLst/>
            <a:gdLst>
              <a:gd name="connsiteX0" fmla="*/ 0 w 2430018"/>
              <a:gd name="connsiteY0" fmla="*/ 0 h 1457991"/>
              <a:gd name="connsiteX1" fmla="*/ 2430018 w 2430018"/>
              <a:gd name="connsiteY1" fmla="*/ 0 h 1457991"/>
              <a:gd name="connsiteX2" fmla="*/ 2430018 w 2430018"/>
              <a:gd name="connsiteY2" fmla="*/ 1457992 h 1457991"/>
              <a:gd name="connsiteX3" fmla="*/ 0 w 2430018"/>
              <a:gd name="connsiteY3" fmla="*/ 1457992 h 1457991"/>
            </a:gdLst>
            <a:ahLst/>
            <a:cxnLst>
              <a:cxn ang="0">
                <a:pos x="connsiteX0" y="connsiteY0"/>
              </a:cxn>
              <a:cxn ang="0">
                <a:pos x="connsiteX1" y="connsiteY1"/>
              </a:cxn>
              <a:cxn ang="0">
                <a:pos x="connsiteX2" y="connsiteY2"/>
              </a:cxn>
              <a:cxn ang="0">
                <a:pos x="connsiteX3" y="connsiteY3"/>
              </a:cxn>
            </a:cxnLst>
            <a:rect l="l" t="t" r="r" b="b"/>
            <a:pathLst>
              <a:path w="2430018" h="1457991">
                <a:moveTo>
                  <a:pt x="0" y="0"/>
                </a:moveTo>
                <a:lnTo>
                  <a:pt x="2430018" y="0"/>
                </a:lnTo>
                <a:lnTo>
                  <a:pt x="2430018" y="1457992"/>
                </a:lnTo>
                <a:lnTo>
                  <a:pt x="0" y="1457992"/>
                </a:lnTo>
                <a:close/>
              </a:path>
            </a:pathLst>
          </a:custGeom>
          <a:solidFill>
            <a:srgbClr val="FFFFFF"/>
          </a:solidFill>
          <a:ln w="9525" cap="flat">
            <a:noFill/>
            <a:prstDash val="solid"/>
            <a:miter/>
          </a:ln>
        </p:spPr>
        <p:txBody>
          <a:bodyPr rtlCol="0" anchor="ctr"/>
          <a:lstStyle/>
          <a:p>
            <a:pPr>
              <a:defRPr/>
            </a:pPr>
            <a:endParaRPr lang="zh-CN" altLang="en-US" kern="0">
              <a:solidFill>
                <a:sysClr val="windowText" lastClr="000000"/>
              </a:solidFill>
            </a:endParaRPr>
          </a:p>
        </p:txBody>
      </p:sp>
      <p:sp>
        <p:nvSpPr>
          <p:cNvPr id="51" name="任意多边形: 形状 7">
            <a:extLst>
              <a:ext uri="{FF2B5EF4-FFF2-40B4-BE49-F238E27FC236}">
                <a16:creationId xmlns="" xmlns:a16="http://schemas.microsoft.com/office/drawing/2014/main" id="{ED638BC1-0E29-4997-9468-8E9D80936307}"/>
              </a:ext>
            </a:extLst>
          </p:cNvPr>
          <p:cNvSpPr/>
          <p:nvPr/>
        </p:nvSpPr>
        <p:spPr>
          <a:xfrm>
            <a:off x="-1" y="0"/>
            <a:ext cx="7401465" cy="6858000"/>
          </a:xfrm>
          <a:custGeom>
            <a:avLst/>
            <a:gdLst>
              <a:gd name="connsiteX0" fmla="*/ 1518666 w 1518666"/>
              <a:gd name="connsiteY0" fmla="*/ 1457992 h 1457991"/>
              <a:gd name="connsiteX1" fmla="*/ 676847 w 1518666"/>
              <a:gd name="connsiteY1" fmla="*/ 0 h 1457991"/>
              <a:gd name="connsiteX2" fmla="*/ 0 w 1518666"/>
              <a:gd name="connsiteY2" fmla="*/ 0 h 1457991"/>
              <a:gd name="connsiteX3" fmla="*/ 0 w 1518666"/>
              <a:gd name="connsiteY3" fmla="*/ 1457992 h 1457991"/>
              <a:gd name="connsiteX4" fmla="*/ 1518666 w 1518666"/>
              <a:gd name="connsiteY4" fmla="*/ 1457992 h 14579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18666" h="1457991">
                <a:moveTo>
                  <a:pt x="1518666" y="1457992"/>
                </a:moveTo>
                <a:lnTo>
                  <a:pt x="676847" y="0"/>
                </a:lnTo>
                <a:lnTo>
                  <a:pt x="0" y="0"/>
                </a:lnTo>
                <a:lnTo>
                  <a:pt x="0" y="1457992"/>
                </a:lnTo>
                <a:lnTo>
                  <a:pt x="1518666" y="1457992"/>
                </a:lnTo>
                <a:close/>
              </a:path>
            </a:pathLst>
          </a:custGeom>
          <a:solidFill>
            <a:srgbClr val="33CCCC"/>
          </a:solidFill>
          <a:ln w="9525" cap="flat">
            <a:noFill/>
            <a:prstDash val="solid"/>
            <a:miter/>
          </a:ln>
        </p:spPr>
        <p:txBody>
          <a:bodyPr rtlCol="0" anchor="ctr"/>
          <a:lstStyle/>
          <a:p>
            <a:pPr>
              <a:defRPr/>
            </a:pPr>
            <a:endParaRPr lang="zh-CN" altLang="en-US" kern="0">
              <a:solidFill>
                <a:sysClr val="windowText" lastClr="000000"/>
              </a:solidFill>
            </a:endParaRPr>
          </a:p>
        </p:txBody>
      </p:sp>
      <p:sp>
        <p:nvSpPr>
          <p:cNvPr id="58" name="任意多边形: 形状 1110">
            <a:extLst>
              <a:ext uri="{FF2B5EF4-FFF2-40B4-BE49-F238E27FC236}">
                <a16:creationId xmlns="" xmlns:a16="http://schemas.microsoft.com/office/drawing/2014/main" id="{AF899C2A-384B-9D9E-6A02-4C38FB2DF667}"/>
              </a:ext>
            </a:extLst>
          </p:cNvPr>
          <p:cNvSpPr/>
          <p:nvPr/>
        </p:nvSpPr>
        <p:spPr>
          <a:xfrm rot="16200000">
            <a:off x="871451" y="5609608"/>
            <a:ext cx="463172" cy="1452668"/>
          </a:xfrm>
          <a:custGeom>
            <a:avLst/>
            <a:gdLst>
              <a:gd name="connsiteX0" fmla="*/ 77730 w 683410"/>
              <a:gd name="connsiteY0" fmla="*/ 38865 h 2143410"/>
              <a:gd name="connsiteX1" fmla="*/ 38865 w 683410"/>
              <a:gd name="connsiteY1" fmla="*/ 0 h 2143410"/>
              <a:gd name="connsiteX2" fmla="*/ 0 w 683410"/>
              <a:gd name="connsiteY2" fmla="*/ 38865 h 2143410"/>
              <a:gd name="connsiteX3" fmla="*/ 38865 w 683410"/>
              <a:gd name="connsiteY3" fmla="*/ 77730 h 2143410"/>
              <a:gd name="connsiteX4" fmla="*/ 77730 w 683410"/>
              <a:gd name="connsiteY4" fmla="*/ 38865 h 2143410"/>
              <a:gd name="connsiteX5" fmla="*/ 77730 w 683410"/>
              <a:gd name="connsiteY5" fmla="*/ 226761 h 2143410"/>
              <a:gd name="connsiteX6" fmla="*/ 38865 w 683410"/>
              <a:gd name="connsiteY6" fmla="*/ 187896 h 2143410"/>
              <a:gd name="connsiteX7" fmla="*/ 0 w 683410"/>
              <a:gd name="connsiteY7" fmla="*/ 226761 h 2143410"/>
              <a:gd name="connsiteX8" fmla="*/ 38865 w 683410"/>
              <a:gd name="connsiteY8" fmla="*/ 265626 h 2143410"/>
              <a:gd name="connsiteX9" fmla="*/ 77730 w 683410"/>
              <a:gd name="connsiteY9" fmla="*/ 226761 h 2143410"/>
              <a:gd name="connsiteX10" fmla="*/ 77730 w 683410"/>
              <a:gd name="connsiteY10" fmla="*/ 414658 h 2143410"/>
              <a:gd name="connsiteX11" fmla="*/ 38865 w 683410"/>
              <a:gd name="connsiteY11" fmla="*/ 375793 h 2143410"/>
              <a:gd name="connsiteX12" fmla="*/ 0 w 683410"/>
              <a:gd name="connsiteY12" fmla="*/ 414658 h 2143410"/>
              <a:gd name="connsiteX13" fmla="*/ 38865 w 683410"/>
              <a:gd name="connsiteY13" fmla="*/ 453523 h 2143410"/>
              <a:gd name="connsiteX14" fmla="*/ 77730 w 683410"/>
              <a:gd name="connsiteY14" fmla="*/ 414658 h 2143410"/>
              <a:gd name="connsiteX15" fmla="*/ 77730 w 683410"/>
              <a:gd name="connsiteY15" fmla="*/ 602554 h 2143410"/>
              <a:gd name="connsiteX16" fmla="*/ 38865 w 683410"/>
              <a:gd name="connsiteY16" fmla="*/ 563689 h 2143410"/>
              <a:gd name="connsiteX17" fmla="*/ 0 w 683410"/>
              <a:gd name="connsiteY17" fmla="*/ 602554 h 2143410"/>
              <a:gd name="connsiteX18" fmla="*/ 38865 w 683410"/>
              <a:gd name="connsiteY18" fmla="*/ 641419 h 2143410"/>
              <a:gd name="connsiteX19" fmla="*/ 77730 w 683410"/>
              <a:gd name="connsiteY19" fmla="*/ 602554 h 2143410"/>
              <a:gd name="connsiteX20" fmla="*/ 77730 w 683410"/>
              <a:gd name="connsiteY20" fmla="*/ 790451 h 2143410"/>
              <a:gd name="connsiteX21" fmla="*/ 38865 w 683410"/>
              <a:gd name="connsiteY21" fmla="*/ 751586 h 2143410"/>
              <a:gd name="connsiteX22" fmla="*/ 0 w 683410"/>
              <a:gd name="connsiteY22" fmla="*/ 790451 h 2143410"/>
              <a:gd name="connsiteX23" fmla="*/ 38865 w 683410"/>
              <a:gd name="connsiteY23" fmla="*/ 829316 h 2143410"/>
              <a:gd name="connsiteX24" fmla="*/ 77730 w 683410"/>
              <a:gd name="connsiteY24" fmla="*/ 790451 h 2143410"/>
              <a:gd name="connsiteX25" fmla="*/ 77730 w 683410"/>
              <a:gd name="connsiteY25" fmla="*/ 978347 h 2143410"/>
              <a:gd name="connsiteX26" fmla="*/ 38865 w 683410"/>
              <a:gd name="connsiteY26" fmla="*/ 939482 h 2143410"/>
              <a:gd name="connsiteX27" fmla="*/ 0 w 683410"/>
              <a:gd name="connsiteY27" fmla="*/ 978347 h 2143410"/>
              <a:gd name="connsiteX28" fmla="*/ 38865 w 683410"/>
              <a:gd name="connsiteY28" fmla="*/ 1017212 h 2143410"/>
              <a:gd name="connsiteX29" fmla="*/ 77730 w 683410"/>
              <a:gd name="connsiteY29" fmla="*/ 978347 h 2143410"/>
              <a:gd name="connsiteX30" fmla="*/ 77730 w 683410"/>
              <a:gd name="connsiteY30" fmla="*/ 1165063 h 2143410"/>
              <a:gd name="connsiteX31" fmla="*/ 38865 w 683410"/>
              <a:gd name="connsiteY31" fmla="*/ 1126198 h 2143410"/>
              <a:gd name="connsiteX32" fmla="*/ 0 w 683410"/>
              <a:gd name="connsiteY32" fmla="*/ 1165063 h 2143410"/>
              <a:gd name="connsiteX33" fmla="*/ 38865 w 683410"/>
              <a:gd name="connsiteY33" fmla="*/ 1203928 h 2143410"/>
              <a:gd name="connsiteX34" fmla="*/ 77730 w 683410"/>
              <a:gd name="connsiteY34" fmla="*/ 1165063 h 2143410"/>
              <a:gd name="connsiteX35" fmla="*/ 77730 w 683410"/>
              <a:gd name="connsiteY35" fmla="*/ 1352959 h 2143410"/>
              <a:gd name="connsiteX36" fmla="*/ 38865 w 683410"/>
              <a:gd name="connsiteY36" fmla="*/ 1314094 h 2143410"/>
              <a:gd name="connsiteX37" fmla="*/ 0 w 683410"/>
              <a:gd name="connsiteY37" fmla="*/ 1352959 h 2143410"/>
              <a:gd name="connsiteX38" fmla="*/ 38865 w 683410"/>
              <a:gd name="connsiteY38" fmla="*/ 1391824 h 2143410"/>
              <a:gd name="connsiteX39" fmla="*/ 77730 w 683410"/>
              <a:gd name="connsiteY39" fmla="*/ 1352959 h 2143410"/>
              <a:gd name="connsiteX40" fmla="*/ 77730 w 683410"/>
              <a:gd name="connsiteY40" fmla="*/ 1540856 h 2143410"/>
              <a:gd name="connsiteX41" fmla="*/ 38865 w 683410"/>
              <a:gd name="connsiteY41" fmla="*/ 1501991 h 2143410"/>
              <a:gd name="connsiteX42" fmla="*/ 0 w 683410"/>
              <a:gd name="connsiteY42" fmla="*/ 1540856 h 2143410"/>
              <a:gd name="connsiteX43" fmla="*/ 38865 w 683410"/>
              <a:gd name="connsiteY43" fmla="*/ 1579721 h 2143410"/>
              <a:gd name="connsiteX44" fmla="*/ 77730 w 683410"/>
              <a:gd name="connsiteY44" fmla="*/ 1540856 h 2143410"/>
              <a:gd name="connsiteX45" fmla="*/ 77730 w 683410"/>
              <a:gd name="connsiteY45" fmla="*/ 1728752 h 2143410"/>
              <a:gd name="connsiteX46" fmla="*/ 38865 w 683410"/>
              <a:gd name="connsiteY46" fmla="*/ 1689887 h 2143410"/>
              <a:gd name="connsiteX47" fmla="*/ 0 w 683410"/>
              <a:gd name="connsiteY47" fmla="*/ 1728752 h 2143410"/>
              <a:gd name="connsiteX48" fmla="*/ 38865 w 683410"/>
              <a:gd name="connsiteY48" fmla="*/ 1767617 h 2143410"/>
              <a:gd name="connsiteX49" fmla="*/ 77730 w 683410"/>
              <a:gd name="connsiteY49" fmla="*/ 1728752 h 2143410"/>
              <a:gd name="connsiteX50" fmla="*/ 77730 w 683410"/>
              <a:gd name="connsiteY50" fmla="*/ 1916649 h 2143410"/>
              <a:gd name="connsiteX51" fmla="*/ 38865 w 683410"/>
              <a:gd name="connsiteY51" fmla="*/ 1877784 h 2143410"/>
              <a:gd name="connsiteX52" fmla="*/ 0 w 683410"/>
              <a:gd name="connsiteY52" fmla="*/ 1916649 h 2143410"/>
              <a:gd name="connsiteX53" fmla="*/ 38865 w 683410"/>
              <a:gd name="connsiteY53" fmla="*/ 1955514 h 2143410"/>
              <a:gd name="connsiteX54" fmla="*/ 77730 w 683410"/>
              <a:gd name="connsiteY54" fmla="*/ 1916649 h 2143410"/>
              <a:gd name="connsiteX55" fmla="*/ 77730 w 683410"/>
              <a:gd name="connsiteY55" fmla="*/ 2104545 h 2143410"/>
              <a:gd name="connsiteX56" fmla="*/ 38865 w 683410"/>
              <a:gd name="connsiteY56" fmla="*/ 2065680 h 2143410"/>
              <a:gd name="connsiteX57" fmla="*/ 0 w 683410"/>
              <a:gd name="connsiteY57" fmla="*/ 2104545 h 2143410"/>
              <a:gd name="connsiteX58" fmla="*/ 38865 w 683410"/>
              <a:gd name="connsiteY58" fmla="*/ 2143410 h 2143410"/>
              <a:gd name="connsiteX59" fmla="*/ 77730 w 683410"/>
              <a:gd name="connsiteY59" fmla="*/ 2104545 h 2143410"/>
              <a:gd name="connsiteX60" fmla="*/ 265626 w 683410"/>
              <a:gd name="connsiteY60" fmla="*/ 38865 h 2143410"/>
              <a:gd name="connsiteX61" fmla="*/ 226761 w 683410"/>
              <a:gd name="connsiteY61" fmla="*/ 0 h 2143410"/>
              <a:gd name="connsiteX62" fmla="*/ 187896 w 683410"/>
              <a:gd name="connsiteY62" fmla="*/ 38865 h 2143410"/>
              <a:gd name="connsiteX63" fmla="*/ 226761 w 683410"/>
              <a:gd name="connsiteY63" fmla="*/ 77730 h 2143410"/>
              <a:gd name="connsiteX64" fmla="*/ 265626 w 683410"/>
              <a:gd name="connsiteY64" fmla="*/ 38865 h 2143410"/>
              <a:gd name="connsiteX65" fmla="*/ 265626 w 683410"/>
              <a:gd name="connsiteY65" fmla="*/ 226761 h 2143410"/>
              <a:gd name="connsiteX66" fmla="*/ 226761 w 683410"/>
              <a:gd name="connsiteY66" fmla="*/ 187896 h 2143410"/>
              <a:gd name="connsiteX67" fmla="*/ 187896 w 683410"/>
              <a:gd name="connsiteY67" fmla="*/ 226761 h 2143410"/>
              <a:gd name="connsiteX68" fmla="*/ 226761 w 683410"/>
              <a:gd name="connsiteY68" fmla="*/ 265626 h 2143410"/>
              <a:gd name="connsiteX69" fmla="*/ 265626 w 683410"/>
              <a:gd name="connsiteY69" fmla="*/ 226761 h 2143410"/>
              <a:gd name="connsiteX70" fmla="*/ 265626 w 683410"/>
              <a:gd name="connsiteY70" fmla="*/ 414658 h 2143410"/>
              <a:gd name="connsiteX71" fmla="*/ 226761 w 683410"/>
              <a:gd name="connsiteY71" fmla="*/ 375793 h 2143410"/>
              <a:gd name="connsiteX72" fmla="*/ 187896 w 683410"/>
              <a:gd name="connsiteY72" fmla="*/ 414658 h 2143410"/>
              <a:gd name="connsiteX73" fmla="*/ 226761 w 683410"/>
              <a:gd name="connsiteY73" fmla="*/ 453523 h 2143410"/>
              <a:gd name="connsiteX74" fmla="*/ 265626 w 683410"/>
              <a:gd name="connsiteY74" fmla="*/ 414658 h 2143410"/>
              <a:gd name="connsiteX75" fmla="*/ 265626 w 683410"/>
              <a:gd name="connsiteY75" fmla="*/ 602554 h 2143410"/>
              <a:gd name="connsiteX76" fmla="*/ 226761 w 683410"/>
              <a:gd name="connsiteY76" fmla="*/ 563689 h 2143410"/>
              <a:gd name="connsiteX77" fmla="*/ 187896 w 683410"/>
              <a:gd name="connsiteY77" fmla="*/ 602554 h 2143410"/>
              <a:gd name="connsiteX78" fmla="*/ 226761 w 683410"/>
              <a:gd name="connsiteY78" fmla="*/ 641419 h 2143410"/>
              <a:gd name="connsiteX79" fmla="*/ 265626 w 683410"/>
              <a:gd name="connsiteY79" fmla="*/ 602554 h 2143410"/>
              <a:gd name="connsiteX80" fmla="*/ 265626 w 683410"/>
              <a:gd name="connsiteY80" fmla="*/ 790451 h 2143410"/>
              <a:gd name="connsiteX81" fmla="*/ 226761 w 683410"/>
              <a:gd name="connsiteY81" fmla="*/ 751586 h 2143410"/>
              <a:gd name="connsiteX82" fmla="*/ 187896 w 683410"/>
              <a:gd name="connsiteY82" fmla="*/ 790451 h 2143410"/>
              <a:gd name="connsiteX83" fmla="*/ 226761 w 683410"/>
              <a:gd name="connsiteY83" fmla="*/ 829316 h 2143410"/>
              <a:gd name="connsiteX84" fmla="*/ 265626 w 683410"/>
              <a:gd name="connsiteY84" fmla="*/ 790451 h 2143410"/>
              <a:gd name="connsiteX85" fmla="*/ 265626 w 683410"/>
              <a:gd name="connsiteY85" fmla="*/ 978347 h 2143410"/>
              <a:gd name="connsiteX86" fmla="*/ 226761 w 683410"/>
              <a:gd name="connsiteY86" fmla="*/ 939482 h 2143410"/>
              <a:gd name="connsiteX87" fmla="*/ 187896 w 683410"/>
              <a:gd name="connsiteY87" fmla="*/ 978347 h 2143410"/>
              <a:gd name="connsiteX88" fmla="*/ 226761 w 683410"/>
              <a:gd name="connsiteY88" fmla="*/ 1017212 h 2143410"/>
              <a:gd name="connsiteX89" fmla="*/ 265626 w 683410"/>
              <a:gd name="connsiteY89" fmla="*/ 978347 h 2143410"/>
              <a:gd name="connsiteX90" fmla="*/ 265626 w 683410"/>
              <a:gd name="connsiteY90" fmla="*/ 1165063 h 2143410"/>
              <a:gd name="connsiteX91" fmla="*/ 226761 w 683410"/>
              <a:gd name="connsiteY91" fmla="*/ 1126198 h 2143410"/>
              <a:gd name="connsiteX92" fmla="*/ 187896 w 683410"/>
              <a:gd name="connsiteY92" fmla="*/ 1165063 h 2143410"/>
              <a:gd name="connsiteX93" fmla="*/ 226761 w 683410"/>
              <a:gd name="connsiteY93" fmla="*/ 1203928 h 2143410"/>
              <a:gd name="connsiteX94" fmla="*/ 265626 w 683410"/>
              <a:gd name="connsiteY94" fmla="*/ 1165063 h 2143410"/>
              <a:gd name="connsiteX95" fmla="*/ 265626 w 683410"/>
              <a:gd name="connsiteY95" fmla="*/ 1352959 h 2143410"/>
              <a:gd name="connsiteX96" fmla="*/ 226761 w 683410"/>
              <a:gd name="connsiteY96" fmla="*/ 1314094 h 2143410"/>
              <a:gd name="connsiteX97" fmla="*/ 187896 w 683410"/>
              <a:gd name="connsiteY97" fmla="*/ 1352959 h 2143410"/>
              <a:gd name="connsiteX98" fmla="*/ 226761 w 683410"/>
              <a:gd name="connsiteY98" fmla="*/ 1391824 h 2143410"/>
              <a:gd name="connsiteX99" fmla="*/ 265626 w 683410"/>
              <a:gd name="connsiteY99" fmla="*/ 1352959 h 2143410"/>
              <a:gd name="connsiteX100" fmla="*/ 265626 w 683410"/>
              <a:gd name="connsiteY100" fmla="*/ 1540856 h 2143410"/>
              <a:gd name="connsiteX101" fmla="*/ 226761 w 683410"/>
              <a:gd name="connsiteY101" fmla="*/ 1501991 h 2143410"/>
              <a:gd name="connsiteX102" fmla="*/ 187896 w 683410"/>
              <a:gd name="connsiteY102" fmla="*/ 1540856 h 2143410"/>
              <a:gd name="connsiteX103" fmla="*/ 226761 w 683410"/>
              <a:gd name="connsiteY103" fmla="*/ 1579721 h 2143410"/>
              <a:gd name="connsiteX104" fmla="*/ 265626 w 683410"/>
              <a:gd name="connsiteY104" fmla="*/ 1540856 h 2143410"/>
              <a:gd name="connsiteX105" fmla="*/ 265626 w 683410"/>
              <a:gd name="connsiteY105" fmla="*/ 1728752 h 2143410"/>
              <a:gd name="connsiteX106" fmla="*/ 226761 w 683410"/>
              <a:gd name="connsiteY106" fmla="*/ 1689887 h 2143410"/>
              <a:gd name="connsiteX107" fmla="*/ 187896 w 683410"/>
              <a:gd name="connsiteY107" fmla="*/ 1728752 h 2143410"/>
              <a:gd name="connsiteX108" fmla="*/ 226761 w 683410"/>
              <a:gd name="connsiteY108" fmla="*/ 1767617 h 2143410"/>
              <a:gd name="connsiteX109" fmla="*/ 265626 w 683410"/>
              <a:gd name="connsiteY109" fmla="*/ 1728752 h 2143410"/>
              <a:gd name="connsiteX110" fmla="*/ 265626 w 683410"/>
              <a:gd name="connsiteY110" fmla="*/ 1916649 h 2143410"/>
              <a:gd name="connsiteX111" fmla="*/ 226761 w 683410"/>
              <a:gd name="connsiteY111" fmla="*/ 1877784 h 2143410"/>
              <a:gd name="connsiteX112" fmla="*/ 187896 w 683410"/>
              <a:gd name="connsiteY112" fmla="*/ 1916649 h 2143410"/>
              <a:gd name="connsiteX113" fmla="*/ 226761 w 683410"/>
              <a:gd name="connsiteY113" fmla="*/ 1955514 h 2143410"/>
              <a:gd name="connsiteX114" fmla="*/ 265626 w 683410"/>
              <a:gd name="connsiteY114" fmla="*/ 1916649 h 2143410"/>
              <a:gd name="connsiteX115" fmla="*/ 265626 w 683410"/>
              <a:gd name="connsiteY115" fmla="*/ 2104545 h 2143410"/>
              <a:gd name="connsiteX116" fmla="*/ 226761 w 683410"/>
              <a:gd name="connsiteY116" fmla="*/ 2065680 h 2143410"/>
              <a:gd name="connsiteX117" fmla="*/ 187896 w 683410"/>
              <a:gd name="connsiteY117" fmla="*/ 2104545 h 2143410"/>
              <a:gd name="connsiteX118" fmla="*/ 226761 w 683410"/>
              <a:gd name="connsiteY118" fmla="*/ 2143410 h 2143410"/>
              <a:gd name="connsiteX119" fmla="*/ 265626 w 683410"/>
              <a:gd name="connsiteY119" fmla="*/ 2104545 h 2143410"/>
              <a:gd name="connsiteX120" fmla="*/ 495514 w 683410"/>
              <a:gd name="connsiteY120" fmla="*/ 38865 h 2143410"/>
              <a:gd name="connsiteX121" fmla="*/ 456649 w 683410"/>
              <a:gd name="connsiteY121" fmla="*/ 0 h 2143410"/>
              <a:gd name="connsiteX122" fmla="*/ 417784 w 683410"/>
              <a:gd name="connsiteY122" fmla="*/ 38865 h 2143410"/>
              <a:gd name="connsiteX123" fmla="*/ 456649 w 683410"/>
              <a:gd name="connsiteY123" fmla="*/ 77730 h 2143410"/>
              <a:gd name="connsiteX124" fmla="*/ 495514 w 683410"/>
              <a:gd name="connsiteY124" fmla="*/ 38865 h 2143410"/>
              <a:gd name="connsiteX125" fmla="*/ 495514 w 683410"/>
              <a:gd name="connsiteY125" fmla="*/ 226761 h 2143410"/>
              <a:gd name="connsiteX126" fmla="*/ 456649 w 683410"/>
              <a:gd name="connsiteY126" fmla="*/ 187896 h 2143410"/>
              <a:gd name="connsiteX127" fmla="*/ 417784 w 683410"/>
              <a:gd name="connsiteY127" fmla="*/ 226761 h 2143410"/>
              <a:gd name="connsiteX128" fmla="*/ 456649 w 683410"/>
              <a:gd name="connsiteY128" fmla="*/ 265626 h 2143410"/>
              <a:gd name="connsiteX129" fmla="*/ 495514 w 683410"/>
              <a:gd name="connsiteY129" fmla="*/ 226761 h 2143410"/>
              <a:gd name="connsiteX130" fmla="*/ 495514 w 683410"/>
              <a:gd name="connsiteY130" fmla="*/ 414658 h 2143410"/>
              <a:gd name="connsiteX131" fmla="*/ 456649 w 683410"/>
              <a:gd name="connsiteY131" fmla="*/ 375793 h 2143410"/>
              <a:gd name="connsiteX132" fmla="*/ 417784 w 683410"/>
              <a:gd name="connsiteY132" fmla="*/ 414658 h 2143410"/>
              <a:gd name="connsiteX133" fmla="*/ 456649 w 683410"/>
              <a:gd name="connsiteY133" fmla="*/ 453523 h 2143410"/>
              <a:gd name="connsiteX134" fmla="*/ 495514 w 683410"/>
              <a:gd name="connsiteY134" fmla="*/ 414658 h 2143410"/>
              <a:gd name="connsiteX135" fmla="*/ 495514 w 683410"/>
              <a:gd name="connsiteY135" fmla="*/ 602554 h 2143410"/>
              <a:gd name="connsiteX136" fmla="*/ 456649 w 683410"/>
              <a:gd name="connsiteY136" fmla="*/ 563689 h 2143410"/>
              <a:gd name="connsiteX137" fmla="*/ 417784 w 683410"/>
              <a:gd name="connsiteY137" fmla="*/ 602554 h 2143410"/>
              <a:gd name="connsiteX138" fmla="*/ 456649 w 683410"/>
              <a:gd name="connsiteY138" fmla="*/ 641419 h 2143410"/>
              <a:gd name="connsiteX139" fmla="*/ 495514 w 683410"/>
              <a:gd name="connsiteY139" fmla="*/ 602554 h 2143410"/>
              <a:gd name="connsiteX140" fmla="*/ 495514 w 683410"/>
              <a:gd name="connsiteY140" fmla="*/ 790451 h 2143410"/>
              <a:gd name="connsiteX141" fmla="*/ 456649 w 683410"/>
              <a:gd name="connsiteY141" fmla="*/ 751586 h 2143410"/>
              <a:gd name="connsiteX142" fmla="*/ 417784 w 683410"/>
              <a:gd name="connsiteY142" fmla="*/ 790451 h 2143410"/>
              <a:gd name="connsiteX143" fmla="*/ 456649 w 683410"/>
              <a:gd name="connsiteY143" fmla="*/ 829316 h 2143410"/>
              <a:gd name="connsiteX144" fmla="*/ 495514 w 683410"/>
              <a:gd name="connsiteY144" fmla="*/ 790451 h 2143410"/>
              <a:gd name="connsiteX145" fmla="*/ 495514 w 683410"/>
              <a:gd name="connsiteY145" fmla="*/ 978347 h 2143410"/>
              <a:gd name="connsiteX146" fmla="*/ 456649 w 683410"/>
              <a:gd name="connsiteY146" fmla="*/ 939482 h 2143410"/>
              <a:gd name="connsiteX147" fmla="*/ 417784 w 683410"/>
              <a:gd name="connsiteY147" fmla="*/ 978347 h 2143410"/>
              <a:gd name="connsiteX148" fmla="*/ 456649 w 683410"/>
              <a:gd name="connsiteY148" fmla="*/ 1017212 h 2143410"/>
              <a:gd name="connsiteX149" fmla="*/ 495514 w 683410"/>
              <a:gd name="connsiteY149" fmla="*/ 978347 h 2143410"/>
              <a:gd name="connsiteX150" fmla="*/ 683410 w 683410"/>
              <a:gd name="connsiteY150" fmla="*/ 38865 h 2143410"/>
              <a:gd name="connsiteX151" fmla="*/ 644545 w 683410"/>
              <a:gd name="connsiteY151" fmla="*/ 0 h 2143410"/>
              <a:gd name="connsiteX152" fmla="*/ 605680 w 683410"/>
              <a:gd name="connsiteY152" fmla="*/ 38865 h 2143410"/>
              <a:gd name="connsiteX153" fmla="*/ 644545 w 683410"/>
              <a:gd name="connsiteY153" fmla="*/ 77730 h 2143410"/>
              <a:gd name="connsiteX154" fmla="*/ 683410 w 683410"/>
              <a:gd name="connsiteY154" fmla="*/ 38865 h 2143410"/>
              <a:gd name="connsiteX155" fmla="*/ 683410 w 683410"/>
              <a:gd name="connsiteY155" fmla="*/ 226761 h 2143410"/>
              <a:gd name="connsiteX156" fmla="*/ 644545 w 683410"/>
              <a:gd name="connsiteY156" fmla="*/ 187896 h 2143410"/>
              <a:gd name="connsiteX157" fmla="*/ 605680 w 683410"/>
              <a:gd name="connsiteY157" fmla="*/ 226761 h 2143410"/>
              <a:gd name="connsiteX158" fmla="*/ 644545 w 683410"/>
              <a:gd name="connsiteY158" fmla="*/ 265626 h 2143410"/>
              <a:gd name="connsiteX159" fmla="*/ 683410 w 683410"/>
              <a:gd name="connsiteY159" fmla="*/ 226761 h 2143410"/>
              <a:gd name="connsiteX160" fmla="*/ 683410 w 683410"/>
              <a:gd name="connsiteY160" fmla="*/ 414658 h 2143410"/>
              <a:gd name="connsiteX161" fmla="*/ 644545 w 683410"/>
              <a:gd name="connsiteY161" fmla="*/ 375793 h 2143410"/>
              <a:gd name="connsiteX162" fmla="*/ 605680 w 683410"/>
              <a:gd name="connsiteY162" fmla="*/ 414658 h 2143410"/>
              <a:gd name="connsiteX163" fmla="*/ 644545 w 683410"/>
              <a:gd name="connsiteY163" fmla="*/ 453523 h 2143410"/>
              <a:gd name="connsiteX164" fmla="*/ 683410 w 683410"/>
              <a:gd name="connsiteY164" fmla="*/ 414658 h 2143410"/>
              <a:gd name="connsiteX165" fmla="*/ 683410 w 683410"/>
              <a:gd name="connsiteY165" fmla="*/ 602554 h 2143410"/>
              <a:gd name="connsiteX166" fmla="*/ 644545 w 683410"/>
              <a:gd name="connsiteY166" fmla="*/ 563689 h 2143410"/>
              <a:gd name="connsiteX167" fmla="*/ 605680 w 683410"/>
              <a:gd name="connsiteY167" fmla="*/ 602554 h 2143410"/>
              <a:gd name="connsiteX168" fmla="*/ 644545 w 683410"/>
              <a:gd name="connsiteY168" fmla="*/ 641419 h 2143410"/>
              <a:gd name="connsiteX169" fmla="*/ 683410 w 683410"/>
              <a:gd name="connsiteY169" fmla="*/ 602554 h 2143410"/>
              <a:gd name="connsiteX170" fmla="*/ 683410 w 683410"/>
              <a:gd name="connsiteY170" fmla="*/ 790451 h 2143410"/>
              <a:gd name="connsiteX171" fmla="*/ 644545 w 683410"/>
              <a:gd name="connsiteY171" fmla="*/ 751586 h 2143410"/>
              <a:gd name="connsiteX172" fmla="*/ 605680 w 683410"/>
              <a:gd name="connsiteY172" fmla="*/ 790451 h 2143410"/>
              <a:gd name="connsiteX173" fmla="*/ 644545 w 683410"/>
              <a:gd name="connsiteY173" fmla="*/ 829316 h 2143410"/>
              <a:gd name="connsiteX174" fmla="*/ 683410 w 683410"/>
              <a:gd name="connsiteY174" fmla="*/ 790451 h 2143410"/>
              <a:gd name="connsiteX175" fmla="*/ 683410 w 683410"/>
              <a:gd name="connsiteY175" fmla="*/ 978347 h 2143410"/>
              <a:gd name="connsiteX176" fmla="*/ 644545 w 683410"/>
              <a:gd name="connsiteY176" fmla="*/ 939482 h 2143410"/>
              <a:gd name="connsiteX177" fmla="*/ 605680 w 683410"/>
              <a:gd name="connsiteY177" fmla="*/ 978347 h 2143410"/>
              <a:gd name="connsiteX178" fmla="*/ 644545 w 683410"/>
              <a:gd name="connsiteY178" fmla="*/ 1017212 h 2143410"/>
              <a:gd name="connsiteX179" fmla="*/ 683410 w 683410"/>
              <a:gd name="connsiteY179" fmla="*/ 978347 h 21434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Lst>
            <a:rect l="l" t="t" r="r" b="b"/>
            <a:pathLst>
              <a:path w="683410" h="2143410">
                <a:moveTo>
                  <a:pt x="77730" y="38865"/>
                </a:moveTo>
                <a:cubicBezTo>
                  <a:pt x="77730" y="17400"/>
                  <a:pt x="60330" y="0"/>
                  <a:pt x="38865" y="0"/>
                </a:cubicBezTo>
                <a:cubicBezTo>
                  <a:pt x="17400" y="0"/>
                  <a:pt x="0" y="17400"/>
                  <a:pt x="0" y="38865"/>
                </a:cubicBezTo>
                <a:cubicBezTo>
                  <a:pt x="0" y="60330"/>
                  <a:pt x="17400" y="77730"/>
                  <a:pt x="38865" y="77730"/>
                </a:cubicBezTo>
                <a:cubicBezTo>
                  <a:pt x="60330" y="77730"/>
                  <a:pt x="77730" y="60330"/>
                  <a:pt x="77730" y="38865"/>
                </a:cubicBezTo>
                <a:close/>
                <a:moveTo>
                  <a:pt x="77730" y="226761"/>
                </a:moveTo>
                <a:cubicBezTo>
                  <a:pt x="77730" y="205296"/>
                  <a:pt x="60330" y="187896"/>
                  <a:pt x="38865" y="187896"/>
                </a:cubicBezTo>
                <a:cubicBezTo>
                  <a:pt x="17400" y="187896"/>
                  <a:pt x="0" y="205296"/>
                  <a:pt x="0" y="226761"/>
                </a:cubicBezTo>
                <a:cubicBezTo>
                  <a:pt x="0" y="248226"/>
                  <a:pt x="17400" y="265626"/>
                  <a:pt x="38865" y="265626"/>
                </a:cubicBezTo>
                <a:cubicBezTo>
                  <a:pt x="60330" y="265626"/>
                  <a:pt x="77730" y="248226"/>
                  <a:pt x="77730" y="226761"/>
                </a:cubicBezTo>
                <a:close/>
                <a:moveTo>
                  <a:pt x="77730" y="414658"/>
                </a:moveTo>
                <a:cubicBezTo>
                  <a:pt x="77730" y="393193"/>
                  <a:pt x="60330" y="375793"/>
                  <a:pt x="38865" y="375793"/>
                </a:cubicBezTo>
                <a:cubicBezTo>
                  <a:pt x="17400" y="375793"/>
                  <a:pt x="0" y="393193"/>
                  <a:pt x="0" y="414658"/>
                </a:cubicBezTo>
                <a:cubicBezTo>
                  <a:pt x="0" y="436123"/>
                  <a:pt x="17400" y="453523"/>
                  <a:pt x="38865" y="453523"/>
                </a:cubicBezTo>
                <a:cubicBezTo>
                  <a:pt x="60330" y="453523"/>
                  <a:pt x="77730" y="436123"/>
                  <a:pt x="77730" y="414658"/>
                </a:cubicBezTo>
                <a:close/>
                <a:moveTo>
                  <a:pt x="77730" y="602554"/>
                </a:moveTo>
                <a:cubicBezTo>
                  <a:pt x="77730" y="581089"/>
                  <a:pt x="60330" y="563689"/>
                  <a:pt x="38865" y="563689"/>
                </a:cubicBezTo>
                <a:cubicBezTo>
                  <a:pt x="17400" y="563689"/>
                  <a:pt x="0" y="581089"/>
                  <a:pt x="0" y="602554"/>
                </a:cubicBezTo>
                <a:cubicBezTo>
                  <a:pt x="0" y="624019"/>
                  <a:pt x="17400" y="641419"/>
                  <a:pt x="38865" y="641419"/>
                </a:cubicBezTo>
                <a:cubicBezTo>
                  <a:pt x="60330" y="641419"/>
                  <a:pt x="77730" y="624019"/>
                  <a:pt x="77730" y="602554"/>
                </a:cubicBezTo>
                <a:close/>
                <a:moveTo>
                  <a:pt x="77730" y="790451"/>
                </a:moveTo>
                <a:cubicBezTo>
                  <a:pt x="77730" y="768986"/>
                  <a:pt x="60330" y="751586"/>
                  <a:pt x="38865" y="751586"/>
                </a:cubicBezTo>
                <a:cubicBezTo>
                  <a:pt x="17400" y="751586"/>
                  <a:pt x="0" y="768986"/>
                  <a:pt x="0" y="790451"/>
                </a:cubicBezTo>
                <a:cubicBezTo>
                  <a:pt x="0" y="811916"/>
                  <a:pt x="17400" y="829316"/>
                  <a:pt x="38865" y="829316"/>
                </a:cubicBezTo>
                <a:cubicBezTo>
                  <a:pt x="60330" y="829316"/>
                  <a:pt x="77730" y="811916"/>
                  <a:pt x="77730" y="790451"/>
                </a:cubicBezTo>
                <a:close/>
                <a:moveTo>
                  <a:pt x="77730" y="978347"/>
                </a:moveTo>
                <a:cubicBezTo>
                  <a:pt x="77730" y="956882"/>
                  <a:pt x="60330" y="939482"/>
                  <a:pt x="38865" y="939482"/>
                </a:cubicBezTo>
                <a:cubicBezTo>
                  <a:pt x="17400" y="939482"/>
                  <a:pt x="0" y="956882"/>
                  <a:pt x="0" y="978347"/>
                </a:cubicBezTo>
                <a:cubicBezTo>
                  <a:pt x="0" y="999812"/>
                  <a:pt x="17400" y="1017212"/>
                  <a:pt x="38865" y="1017212"/>
                </a:cubicBezTo>
                <a:cubicBezTo>
                  <a:pt x="60330" y="1017212"/>
                  <a:pt x="77730" y="999812"/>
                  <a:pt x="77730" y="978347"/>
                </a:cubicBezTo>
                <a:close/>
                <a:moveTo>
                  <a:pt x="77730" y="1165063"/>
                </a:moveTo>
                <a:cubicBezTo>
                  <a:pt x="77730" y="1143598"/>
                  <a:pt x="60330" y="1126198"/>
                  <a:pt x="38865" y="1126198"/>
                </a:cubicBezTo>
                <a:cubicBezTo>
                  <a:pt x="17400" y="1126198"/>
                  <a:pt x="0" y="1143598"/>
                  <a:pt x="0" y="1165063"/>
                </a:cubicBezTo>
                <a:cubicBezTo>
                  <a:pt x="0" y="1186528"/>
                  <a:pt x="17400" y="1203928"/>
                  <a:pt x="38865" y="1203928"/>
                </a:cubicBezTo>
                <a:cubicBezTo>
                  <a:pt x="60330" y="1203928"/>
                  <a:pt x="77730" y="1186528"/>
                  <a:pt x="77730" y="1165063"/>
                </a:cubicBezTo>
                <a:close/>
                <a:moveTo>
                  <a:pt x="77730" y="1352959"/>
                </a:moveTo>
                <a:cubicBezTo>
                  <a:pt x="77730" y="1331494"/>
                  <a:pt x="60330" y="1314094"/>
                  <a:pt x="38865" y="1314094"/>
                </a:cubicBezTo>
                <a:cubicBezTo>
                  <a:pt x="17400" y="1314094"/>
                  <a:pt x="0" y="1331494"/>
                  <a:pt x="0" y="1352959"/>
                </a:cubicBezTo>
                <a:cubicBezTo>
                  <a:pt x="0" y="1374424"/>
                  <a:pt x="17400" y="1391824"/>
                  <a:pt x="38865" y="1391824"/>
                </a:cubicBezTo>
                <a:cubicBezTo>
                  <a:pt x="60330" y="1391824"/>
                  <a:pt x="77730" y="1374424"/>
                  <a:pt x="77730" y="1352959"/>
                </a:cubicBezTo>
                <a:close/>
                <a:moveTo>
                  <a:pt x="77730" y="1540856"/>
                </a:moveTo>
                <a:cubicBezTo>
                  <a:pt x="77730" y="1519391"/>
                  <a:pt x="60330" y="1501991"/>
                  <a:pt x="38865" y="1501991"/>
                </a:cubicBezTo>
                <a:cubicBezTo>
                  <a:pt x="17400" y="1501991"/>
                  <a:pt x="0" y="1519391"/>
                  <a:pt x="0" y="1540856"/>
                </a:cubicBezTo>
                <a:cubicBezTo>
                  <a:pt x="0" y="1562321"/>
                  <a:pt x="17400" y="1579721"/>
                  <a:pt x="38865" y="1579721"/>
                </a:cubicBezTo>
                <a:cubicBezTo>
                  <a:pt x="60330" y="1579721"/>
                  <a:pt x="77730" y="1562321"/>
                  <a:pt x="77730" y="1540856"/>
                </a:cubicBezTo>
                <a:close/>
                <a:moveTo>
                  <a:pt x="77730" y="1728752"/>
                </a:moveTo>
                <a:cubicBezTo>
                  <a:pt x="77730" y="1707287"/>
                  <a:pt x="60330" y="1689887"/>
                  <a:pt x="38865" y="1689887"/>
                </a:cubicBezTo>
                <a:cubicBezTo>
                  <a:pt x="17400" y="1689887"/>
                  <a:pt x="0" y="1707287"/>
                  <a:pt x="0" y="1728752"/>
                </a:cubicBezTo>
                <a:cubicBezTo>
                  <a:pt x="0" y="1750217"/>
                  <a:pt x="17400" y="1767617"/>
                  <a:pt x="38865" y="1767617"/>
                </a:cubicBezTo>
                <a:cubicBezTo>
                  <a:pt x="60330" y="1767617"/>
                  <a:pt x="77730" y="1750217"/>
                  <a:pt x="77730" y="1728752"/>
                </a:cubicBezTo>
                <a:close/>
                <a:moveTo>
                  <a:pt x="77730" y="1916649"/>
                </a:moveTo>
                <a:cubicBezTo>
                  <a:pt x="77730" y="1895184"/>
                  <a:pt x="60330" y="1877784"/>
                  <a:pt x="38865" y="1877784"/>
                </a:cubicBezTo>
                <a:cubicBezTo>
                  <a:pt x="17400" y="1877784"/>
                  <a:pt x="0" y="1895184"/>
                  <a:pt x="0" y="1916649"/>
                </a:cubicBezTo>
                <a:cubicBezTo>
                  <a:pt x="0" y="1938114"/>
                  <a:pt x="17400" y="1955514"/>
                  <a:pt x="38865" y="1955514"/>
                </a:cubicBezTo>
                <a:cubicBezTo>
                  <a:pt x="60330" y="1955514"/>
                  <a:pt x="77730" y="1938114"/>
                  <a:pt x="77730" y="1916649"/>
                </a:cubicBezTo>
                <a:close/>
                <a:moveTo>
                  <a:pt x="77730" y="2104545"/>
                </a:moveTo>
                <a:cubicBezTo>
                  <a:pt x="77730" y="2083080"/>
                  <a:pt x="60330" y="2065680"/>
                  <a:pt x="38865" y="2065680"/>
                </a:cubicBezTo>
                <a:cubicBezTo>
                  <a:pt x="17400" y="2065680"/>
                  <a:pt x="0" y="2083080"/>
                  <a:pt x="0" y="2104545"/>
                </a:cubicBezTo>
                <a:cubicBezTo>
                  <a:pt x="0" y="2126010"/>
                  <a:pt x="17400" y="2143410"/>
                  <a:pt x="38865" y="2143410"/>
                </a:cubicBezTo>
                <a:cubicBezTo>
                  <a:pt x="60330" y="2143410"/>
                  <a:pt x="77730" y="2126010"/>
                  <a:pt x="77730" y="2104545"/>
                </a:cubicBezTo>
                <a:close/>
                <a:moveTo>
                  <a:pt x="265626" y="38865"/>
                </a:moveTo>
                <a:cubicBezTo>
                  <a:pt x="265626" y="17400"/>
                  <a:pt x="248226" y="0"/>
                  <a:pt x="226761" y="0"/>
                </a:cubicBezTo>
                <a:cubicBezTo>
                  <a:pt x="205296" y="0"/>
                  <a:pt x="187896" y="17400"/>
                  <a:pt x="187896" y="38865"/>
                </a:cubicBezTo>
                <a:cubicBezTo>
                  <a:pt x="187896" y="60330"/>
                  <a:pt x="205296" y="77730"/>
                  <a:pt x="226761" y="77730"/>
                </a:cubicBezTo>
                <a:cubicBezTo>
                  <a:pt x="248226" y="77730"/>
                  <a:pt x="265626" y="60330"/>
                  <a:pt x="265626" y="38865"/>
                </a:cubicBezTo>
                <a:close/>
                <a:moveTo>
                  <a:pt x="265626" y="226761"/>
                </a:moveTo>
                <a:cubicBezTo>
                  <a:pt x="265626" y="205296"/>
                  <a:pt x="248226" y="187896"/>
                  <a:pt x="226761" y="187896"/>
                </a:cubicBezTo>
                <a:cubicBezTo>
                  <a:pt x="205296" y="187896"/>
                  <a:pt x="187896" y="205296"/>
                  <a:pt x="187896" y="226761"/>
                </a:cubicBezTo>
                <a:cubicBezTo>
                  <a:pt x="187896" y="248226"/>
                  <a:pt x="205296" y="265626"/>
                  <a:pt x="226761" y="265626"/>
                </a:cubicBezTo>
                <a:cubicBezTo>
                  <a:pt x="248226" y="265626"/>
                  <a:pt x="265626" y="248226"/>
                  <a:pt x="265626" y="226761"/>
                </a:cubicBezTo>
                <a:close/>
                <a:moveTo>
                  <a:pt x="265626" y="414658"/>
                </a:moveTo>
                <a:cubicBezTo>
                  <a:pt x="265626" y="393193"/>
                  <a:pt x="248226" y="375793"/>
                  <a:pt x="226761" y="375793"/>
                </a:cubicBezTo>
                <a:cubicBezTo>
                  <a:pt x="205296" y="375793"/>
                  <a:pt x="187896" y="393193"/>
                  <a:pt x="187896" y="414658"/>
                </a:cubicBezTo>
                <a:cubicBezTo>
                  <a:pt x="187896" y="436123"/>
                  <a:pt x="205296" y="453523"/>
                  <a:pt x="226761" y="453523"/>
                </a:cubicBezTo>
                <a:cubicBezTo>
                  <a:pt x="248226" y="453523"/>
                  <a:pt x="265626" y="436123"/>
                  <a:pt x="265626" y="414658"/>
                </a:cubicBezTo>
                <a:close/>
                <a:moveTo>
                  <a:pt x="265626" y="602554"/>
                </a:moveTo>
                <a:cubicBezTo>
                  <a:pt x="265626" y="581089"/>
                  <a:pt x="248226" y="563689"/>
                  <a:pt x="226761" y="563689"/>
                </a:cubicBezTo>
                <a:cubicBezTo>
                  <a:pt x="205296" y="563689"/>
                  <a:pt x="187896" y="581089"/>
                  <a:pt x="187896" y="602554"/>
                </a:cubicBezTo>
                <a:cubicBezTo>
                  <a:pt x="187896" y="624019"/>
                  <a:pt x="205296" y="641419"/>
                  <a:pt x="226761" y="641419"/>
                </a:cubicBezTo>
                <a:cubicBezTo>
                  <a:pt x="248226" y="641419"/>
                  <a:pt x="265626" y="624019"/>
                  <a:pt x="265626" y="602554"/>
                </a:cubicBezTo>
                <a:close/>
                <a:moveTo>
                  <a:pt x="265626" y="790451"/>
                </a:moveTo>
                <a:cubicBezTo>
                  <a:pt x="265626" y="768986"/>
                  <a:pt x="248226" y="751586"/>
                  <a:pt x="226761" y="751586"/>
                </a:cubicBezTo>
                <a:cubicBezTo>
                  <a:pt x="205296" y="751586"/>
                  <a:pt x="187896" y="768986"/>
                  <a:pt x="187896" y="790451"/>
                </a:cubicBezTo>
                <a:cubicBezTo>
                  <a:pt x="187896" y="811916"/>
                  <a:pt x="205296" y="829316"/>
                  <a:pt x="226761" y="829316"/>
                </a:cubicBezTo>
                <a:cubicBezTo>
                  <a:pt x="248226" y="829316"/>
                  <a:pt x="265626" y="811916"/>
                  <a:pt x="265626" y="790451"/>
                </a:cubicBezTo>
                <a:close/>
                <a:moveTo>
                  <a:pt x="265626" y="978347"/>
                </a:moveTo>
                <a:cubicBezTo>
                  <a:pt x="265626" y="956882"/>
                  <a:pt x="248226" y="939482"/>
                  <a:pt x="226761" y="939482"/>
                </a:cubicBezTo>
                <a:cubicBezTo>
                  <a:pt x="205296" y="939482"/>
                  <a:pt x="187896" y="956882"/>
                  <a:pt x="187896" y="978347"/>
                </a:cubicBezTo>
                <a:cubicBezTo>
                  <a:pt x="187896" y="999812"/>
                  <a:pt x="205296" y="1017212"/>
                  <a:pt x="226761" y="1017212"/>
                </a:cubicBezTo>
                <a:cubicBezTo>
                  <a:pt x="248226" y="1017212"/>
                  <a:pt x="265626" y="999812"/>
                  <a:pt x="265626" y="978347"/>
                </a:cubicBezTo>
                <a:close/>
                <a:moveTo>
                  <a:pt x="265626" y="1165063"/>
                </a:moveTo>
                <a:cubicBezTo>
                  <a:pt x="265626" y="1143598"/>
                  <a:pt x="248226" y="1126198"/>
                  <a:pt x="226761" y="1126198"/>
                </a:cubicBezTo>
                <a:cubicBezTo>
                  <a:pt x="205296" y="1126198"/>
                  <a:pt x="187896" y="1143598"/>
                  <a:pt x="187896" y="1165063"/>
                </a:cubicBezTo>
                <a:cubicBezTo>
                  <a:pt x="187896" y="1186528"/>
                  <a:pt x="205296" y="1203928"/>
                  <a:pt x="226761" y="1203928"/>
                </a:cubicBezTo>
                <a:cubicBezTo>
                  <a:pt x="248226" y="1203928"/>
                  <a:pt x="265626" y="1186528"/>
                  <a:pt x="265626" y="1165063"/>
                </a:cubicBezTo>
                <a:close/>
                <a:moveTo>
                  <a:pt x="265626" y="1352959"/>
                </a:moveTo>
                <a:cubicBezTo>
                  <a:pt x="265626" y="1331494"/>
                  <a:pt x="248226" y="1314094"/>
                  <a:pt x="226761" y="1314094"/>
                </a:cubicBezTo>
                <a:cubicBezTo>
                  <a:pt x="205296" y="1314094"/>
                  <a:pt x="187896" y="1331494"/>
                  <a:pt x="187896" y="1352959"/>
                </a:cubicBezTo>
                <a:cubicBezTo>
                  <a:pt x="187896" y="1374424"/>
                  <a:pt x="205296" y="1391824"/>
                  <a:pt x="226761" y="1391824"/>
                </a:cubicBezTo>
                <a:cubicBezTo>
                  <a:pt x="248226" y="1391824"/>
                  <a:pt x="265626" y="1374424"/>
                  <a:pt x="265626" y="1352959"/>
                </a:cubicBezTo>
                <a:close/>
                <a:moveTo>
                  <a:pt x="265626" y="1540856"/>
                </a:moveTo>
                <a:cubicBezTo>
                  <a:pt x="265626" y="1519391"/>
                  <a:pt x="248226" y="1501991"/>
                  <a:pt x="226761" y="1501991"/>
                </a:cubicBezTo>
                <a:cubicBezTo>
                  <a:pt x="205296" y="1501991"/>
                  <a:pt x="187896" y="1519391"/>
                  <a:pt x="187896" y="1540856"/>
                </a:cubicBezTo>
                <a:cubicBezTo>
                  <a:pt x="187896" y="1562321"/>
                  <a:pt x="205296" y="1579721"/>
                  <a:pt x="226761" y="1579721"/>
                </a:cubicBezTo>
                <a:cubicBezTo>
                  <a:pt x="248226" y="1579721"/>
                  <a:pt x="265626" y="1562321"/>
                  <a:pt x="265626" y="1540856"/>
                </a:cubicBezTo>
                <a:close/>
                <a:moveTo>
                  <a:pt x="265626" y="1728752"/>
                </a:moveTo>
                <a:cubicBezTo>
                  <a:pt x="265626" y="1707287"/>
                  <a:pt x="248226" y="1689887"/>
                  <a:pt x="226761" y="1689887"/>
                </a:cubicBezTo>
                <a:cubicBezTo>
                  <a:pt x="205296" y="1689887"/>
                  <a:pt x="187896" y="1707287"/>
                  <a:pt x="187896" y="1728752"/>
                </a:cubicBezTo>
                <a:cubicBezTo>
                  <a:pt x="187896" y="1750217"/>
                  <a:pt x="205296" y="1767617"/>
                  <a:pt x="226761" y="1767617"/>
                </a:cubicBezTo>
                <a:cubicBezTo>
                  <a:pt x="248226" y="1767617"/>
                  <a:pt x="265626" y="1750217"/>
                  <a:pt x="265626" y="1728752"/>
                </a:cubicBezTo>
                <a:close/>
                <a:moveTo>
                  <a:pt x="265626" y="1916649"/>
                </a:moveTo>
                <a:cubicBezTo>
                  <a:pt x="265626" y="1895184"/>
                  <a:pt x="248226" y="1877784"/>
                  <a:pt x="226761" y="1877784"/>
                </a:cubicBezTo>
                <a:cubicBezTo>
                  <a:pt x="205296" y="1877784"/>
                  <a:pt x="187896" y="1895184"/>
                  <a:pt x="187896" y="1916649"/>
                </a:cubicBezTo>
                <a:cubicBezTo>
                  <a:pt x="187896" y="1938114"/>
                  <a:pt x="205296" y="1955514"/>
                  <a:pt x="226761" y="1955514"/>
                </a:cubicBezTo>
                <a:cubicBezTo>
                  <a:pt x="248226" y="1955514"/>
                  <a:pt x="265626" y="1938114"/>
                  <a:pt x="265626" y="1916649"/>
                </a:cubicBezTo>
                <a:close/>
                <a:moveTo>
                  <a:pt x="265626" y="2104545"/>
                </a:moveTo>
                <a:cubicBezTo>
                  <a:pt x="265626" y="2083080"/>
                  <a:pt x="248226" y="2065680"/>
                  <a:pt x="226761" y="2065680"/>
                </a:cubicBezTo>
                <a:cubicBezTo>
                  <a:pt x="205296" y="2065680"/>
                  <a:pt x="187896" y="2083080"/>
                  <a:pt x="187896" y="2104545"/>
                </a:cubicBezTo>
                <a:cubicBezTo>
                  <a:pt x="187896" y="2126010"/>
                  <a:pt x="205296" y="2143410"/>
                  <a:pt x="226761" y="2143410"/>
                </a:cubicBezTo>
                <a:cubicBezTo>
                  <a:pt x="248226" y="2143410"/>
                  <a:pt x="265626" y="2126010"/>
                  <a:pt x="265626" y="2104545"/>
                </a:cubicBezTo>
                <a:close/>
                <a:moveTo>
                  <a:pt x="495514" y="38865"/>
                </a:moveTo>
                <a:cubicBezTo>
                  <a:pt x="495514" y="17400"/>
                  <a:pt x="478114" y="0"/>
                  <a:pt x="456649" y="0"/>
                </a:cubicBezTo>
                <a:cubicBezTo>
                  <a:pt x="435184" y="0"/>
                  <a:pt x="417784" y="17400"/>
                  <a:pt x="417784" y="38865"/>
                </a:cubicBezTo>
                <a:cubicBezTo>
                  <a:pt x="417784" y="60330"/>
                  <a:pt x="435184" y="77730"/>
                  <a:pt x="456649" y="77730"/>
                </a:cubicBezTo>
                <a:cubicBezTo>
                  <a:pt x="478114" y="77730"/>
                  <a:pt x="495514" y="60330"/>
                  <a:pt x="495514" y="38865"/>
                </a:cubicBezTo>
                <a:close/>
                <a:moveTo>
                  <a:pt x="495514" y="226761"/>
                </a:moveTo>
                <a:cubicBezTo>
                  <a:pt x="495514" y="205296"/>
                  <a:pt x="478114" y="187896"/>
                  <a:pt x="456649" y="187896"/>
                </a:cubicBezTo>
                <a:cubicBezTo>
                  <a:pt x="435184" y="187896"/>
                  <a:pt x="417784" y="205296"/>
                  <a:pt x="417784" y="226761"/>
                </a:cubicBezTo>
                <a:cubicBezTo>
                  <a:pt x="417784" y="248226"/>
                  <a:pt x="435184" y="265626"/>
                  <a:pt x="456649" y="265626"/>
                </a:cubicBezTo>
                <a:cubicBezTo>
                  <a:pt x="478114" y="265626"/>
                  <a:pt x="495514" y="248226"/>
                  <a:pt x="495514" y="226761"/>
                </a:cubicBezTo>
                <a:close/>
                <a:moveTo>
                  <a:pt x="495514" y="414658"/>
                </a:moveTo>
                <a:cubicBezTo>
                  <a:pt x="495514" y="393193"/>
                  <a:pt x="478114" y="375793"/>
                  <a:pt x="456649" y="375793"/>
                </a:cubicBezTo>
                <a:cubicBezTo>
                  <a:pt x="435184" y="375793"/>
                  <a:pt x="417784" y="393193"/>
                  <a:pt x="417784" y="414658"/>
                </a:cubicBezTo>
                <a:cubicBezTo>
                  <a:pt x="417784" y="436123"/>
                  <a:pt x="435184" y="453523"/>
                  <a:pt x="456649" y="453523"/>
                </a:cubicBezTo>
                <a:cubicBezTo>
                  <a:pt x="478114" y="453523"/>
                  <a:pt x="495514" y="436123"/>
                  <a:pt x="495514" y="414658"/>
                </a:cubicBezTo>
                <a:close/>
                <a:moveTo>
                  <a:pt x="495514" y="602554"/>
                </a:moveTo>
                <a:cubicBezTo>
                  <a:pt x="495514" y="581089"/>
                  <a:pt x="478114" y="563689"/>
                  <a:pt x="456649" y="563689"/>
                </a:cubicBezTo>
                <a:cubicBezTo>
                  <a:pt x="435184" y="563689"/>
                  <a:pt x="417784" y="581089"/>
                  <a:pt x="417784" y="602554"/>
                </a:cubicBezTo>
                <a:cubicBezTo>
                  <a:pt x="417784" y="624019"/>
                  <a:pt x="435184" y="641419"/>
                  <a:pt x="456649" y="641419"/>
                </a:cubicBezTo>
                <a:cubicBezTo>
                  <a:pt x="478114" y="641419"/>
                  <a:pt x="495514" y="624019"/>
                  <a:pt x="495514" y="602554"/>
                </a:cubicBezTo>
                <a:close/>
                <a:moveTo>
                  <a:pt x="495514" y="790451"/>
                </a:moveTo>
                <a:cubicBezTo>
                  <a:pt x="495514" y="768986"/>
                  <a:pt x="478114" y="751586"/>
                  <a:pt x="456649" y="751586"/>
                </a:cubicBezTo>
                <a:cubicBezTo>
                  <a:pt x="435184" y="751586"/>
                  <a:pt x="417784" y="768986"/>
                  <a:pt x="417784" y="790451"/>
                </a:cubicBezTo>
                <a:cubicBezTo>
                  <a:pt x="417784" y="811916"/>
                  <a:pt x="435184" y="829316"/>
                  <a:pt x="456649" y="829316"/>
                </a:cubicBezTo>
                <a:cubicBezTo>
                  <a:pt x="478114" y="829316"/>
                  <a:pt x="495514" y="811916"/>
                  <a:pt x="495514" y="790451"/>
                </a:cubicBezTo>
                <a:close/>
                <a:moveTo>
                  <a:pt x="495514" y="978347"/>
                </a:moveTo>
                <a:cubicBezTo>
                  <a:pt x="495514" y="956882"/>
                  <a:pt x="478114" y="939482"/>
                  <a:pt x="456649" y="939482"/>
                </a:cubicBezTo>
                <a:cubicBezTo>
                  <a:pt x="435184" y="939482"/>
                  <a:pt x="417784" y="956882"/>
                  <a:pt x="417784" y="978347"/>
                </a:cubicBezTo>
                <a:cubicBezTo>
                  <a:pt x="417784" y="999812"/>
                  <a:pt x="435184" y="1017212"/>
                  <a:pt x="456649" y="1017212"/>
                </a:cubicBezTo>
                <a:cubicBezTo>
                  <a:pt x="478114" y="1017212"/>
                  <a:pt x="495514" y="999812"/>
                  <a:pt x="495514" y="978347"/>
                </a:cubicBezTo>
                <a:close/>
                <a:moveTo>
                  <a:pt x="683410" y="38865"/>
                </a:moveTo>
                <a:cubicBezTo>
                  <a:pt x="683410" y="17400"/>
                  <a:pt x="666010" y="0"/>
                  <a:pt x="644545" y="0"/>
                </a:cubicBezTo>
                <a:cubicBezTo>
                  <a:pt x="623080" y="0"/>
                  <a:pt x="605680" y="17400"/>
                  <a:pt x="605680" y="38865"/>
                </a:cubicBezTo>
                <a:cubicBezTo>
                  <a:pt x="605680" y="60330"/>
                  <a:pt x="623080" y="77730"/>
                  <a:pt x="644545" y="77730"/>
                </a:cubicBezTo>
                <a:cubicBezTo>
                  <a:pt x="666010" y="77730"/>
                  <a:pt x="683410" y="60330"/>
                  <a:pt x="683410" y="38865"/>
                </a:cubicBezTo>
                <a:close/>
                <a:moveTo>
                  <a:pt x="683410" y="226761"/>
                </a:moveTo>
                <a:cubicBezTo>
                  <a:pt x="683410" y="205296"/>
                  <a:pt x="666010" y="187896"/>
                  <a:pt x="644545" y="187896"/>
                </a:cubicBezTo>
                <a:cubicBezTo>
                  <a:pt x="623080" y="187896"/>
                  <a:pt x="605680" y="205296"/>
                  <a:pt x="605680" y="226761"/>
                </a:cubicBezTo>
                <a:cubicBezTo>
                  <a:pt x="605680" y="248226"/>
                  <a:pt x="623080" y="265626"/>
                  <a:pt x="644545" y="265626"/>
                </a:cubicBezTo>
                <a:cubicBezTo>
                  <a:pt x="666010" y="265626"/>
                  <a:pt x="683410" y="248226"/>
                  <a:pt x="683410" y="226761"/>
                </a:cubicBezTo>
                <a:close/>
                <a:moveTo>
                  <a:pt x="683410" y="414658"/>
                </a:moveTo>
                <a:cubicBezTo>
                  <a:pt x="683410" y="393193"/>
                  <a:pt x="666010" y="375793"/>
                  <a:pt x="644545" y="375793"/>
                </a:cubicBezTo>
                <a:cubicBezTo>
                  <a:pt x="623080" y="375793"/>
                  <a:pt x="605680" y="393193"/>
                  <a:pt x="605680" y="414658"/>
                </a:cubicBezTo>
                <a:cubicBezTo>
                  <a:pt x="605680" y="436123"/>
                  <a:pt x="623080" y="453523"/>
                  <a:pt x="644545" y="453523"/>
                </a:cubicBezTo>
                <a:cubicBezTo>
                  <a:pt x="666010" y="453523"/>
                  <a:pt x="683410" y="436123"/>
                  <a:pt x="683410" y="414658"/>
                </a:cubicBezTo>
                <a:close/>
                <a:moveTo>
                  <a:pt x="683410" y="602554"/>
                </a:moveTo>
                <a:cubicBezTo>
                  <a:pt x="683410" y="581089"/>
                  <a:pt x="666010" y="563689"/>
                  <a:pt x="644545" y="563689"/>
                </a:cubicBezTo>
                <a:cubicBezTo>
                  <a:pt x="623080" y="563689"/>
                  <a:pt x="605680" y="581089"/>
                  <a:pt x="605680" y="602554"/>
                </a:cubicBezTo>
                <a:cubicBezTo>
                  <a:pt x="605680" y="624019"/>
                  <a:pt x="623080" y="641419"/>
                  <a:pt x="644545" y="641419"/>
                </a:cubicBezTo>
                <a:cubicBezTo>
                  <a:pt x="666010" y="641419"/>
                  <a:pt x="683410" y="624019"/>
                  <a:pt x="683410" y="602554"/>
                </a:cubicBezTo>
                <a:close/>
                <a:moveTo>
                  <a:pt x="683410" y="790451"/>
                </a:moveTo>
                <a:cubicBezTo>
                  <a:pt x="683410" y="768986"/>
                  <a:pt x="666010" y="751586"/>
                  <a:pt x="644545" y="751586"/>
                </a:cubicBezTo>
                <a:cubicBezTo>
                  <a:pt x="623080" y="751586"/>
                  <a:pt x="605680" y="768986"/>
                  <a:pt x="605680" y="790451"/>
                </a:cubicBezTo>
                <a:cubicBezTo>
                  <a:pt x="605680" y="811916"/>
                  <a:pt x="623080" y="829316"/>
                  <a:pt x="644545" y="829316"/>
                </a:cubicBezTo>
                <a:cubicBezTo>
                  <a:pt x="666010" y="829316"/>
                  <a:pt x="683410" y="811916"/>
                  <a:pt x="683410" y="790451"/>
                </a:cubicBezTo>
                <a:close/>
                <a:moveTo>
                  <a:pt x="683410" y="978347"/>
                </a:moveTo>
                <a:cubicBezTo>
                  <a:pt x="683410" y="956882"/>
                  <a:pt x="666010" y="939482"/>
                  <a:pt x="644545" y="939482"/>
                </a:cubicBezTo>
                <a:cubicBezTo>
                  <a:pt x="623080" y="939482"/>
                  <a:pt x="605680" y="956882"/>
                  <a:pt x="605680" y="978347"/>
                </a:cubicBezTo>
                <a:cubicBezTo>
                  <a:pt x="605680" y="999812"/>
                  <a:pt x="623080" y="1017212"/>
                  <a:pt x="644545" y="1017212"/>
                </a:cubicBezTo>
                <a:cubicBezTo>
                  <a:pt x="666010" y="1017212"/>
                  <a:pt x="683410" y="999812"/>
                  <a:pt x="683410" y="978347"/>
                </a:cubicBezTo>
                <a:close/>
              </a:path>
            </a:pathLst>
          </a:custGeom>
          <a:solidFill>
            <a:srgbClr val="51B5B7"/>
          </a:solidFill>
          <a:ln w="12700" cap="flat" cmpd="sng" algn="ctr">
            <a:noFill/>
            <a:prstDash val="solid"/>
            <a:miter lim="800000"/>
          </a:ln>
          <a:effectLst/>
        </p:spPr>
        <p:txBody>
          <a:bodyPr wrap="square" rtlCol="0" anchor="ctr">
            <a:noAutofit/>
          </a:bodyPr>
          <a:lstStyle/>
          <a:p>
            <a:pPr algn="ctr" defTabSz="457200">
              <a:defRPr/>
            </a:pPr>
            <a:endParaRPr lang="zh-CN" altLang="en-US" kern="0" smtClean="0">
              <a:solidFill>
                <a:prstClr val="white"/>
              </a:solidFill>
            </a:endParaRPr>
          </a:p>
        </p:txBody>
      </p:sp>
      <p:grpSp>
        <p:nvGrpSpPr>
          <p:cNvPr id="59" name="组合 58">
            <a:extLst>
              <a:ext uri="{FF2B5EF4-FFF2-40B4-BE49-F238E27FC236}">
                <a16:creationId xmlns="" xmlns:a16="http://schemas.microsoft.com/office/drawing/2014/main" id="{493571EC-E11D-C81F-F213-399E6C8C5587}"/>
              </a:ext>
            </a:extLst>
          </p:cNvPr>
          <p:cNvGrpSpPr/>
          <p:nvPr/>
        </p:nvGrpSpPr>
        <p:grpSpPr>
          <a:xfrm>
            <a:off x="10512150" y="545625"/>
            <a:ext cx="1020562" cy="270782"/>
            <a:chOff x="7158259" y="667672"/>
            <a:chExt cx="1020562" cy="270782"/>
          </a:xfrm>
          <a:solidFill>
            <a:srgbClr val="F0BD64"/>
          </a:solidFill>
        </p:grpSpPr>
        <p:sp>
          <p:nvSpPr>
            <p:cNvPr id="60" name="椭圆 59">
              <a:extLst>
                <a:ext uri="{FF2B5EF4-FFF2-40B4-BE49-F238E27FC236}">
                  <a16:creationId xmlns="" xmlns:a16="http://schemas.microsoft.com/office/drawing/2014/main" id="{23860DB3-F17B-D5FF-F741-895F91693E40}"/>
                </a:ext>
              </a:extLst>
            </p:cNvPr>
            <p:cNvSpPr/>
            <p:nvPr/>
          </p:nvSpPr>
          <p:spPr>
            <a:xfrm>
              <a:off x="7158259" y="667672"/>
              <a:ext cx="80282" cy="80282"/>
            </a:xfrm>
            <a:prstGeom prst="ellipse">
              <a:avLst/>
            </a:prstGeom>
            <a:grpFill/>
            <a:ln w="12700" cap="flat" cmpd="sng" algn="ctr">
              <a:noFill/>
              <a:prstDash val="solid"/>
              <a:miter lim="800000"/>
            </a:ln>
            <a:effectLst/>
          </p:spPr>
          <p:txBody>
            <a:bodyPr rtlCol="0" anchor="ctr"/>
            <a:lstStyle/>
            <a:p>
              <a:pPr algn="ctr" defTabSz="457200">
                <a:defRPr/>
              </a:pPr>
              <a:endParaRPr lang="zh-CN" altLang="en-US" kern="0" smtClean="0">
                <a:solidFill>
                  <a:prstClr val="white"/>
                </a:solidFill>
              </a:endParaRPr>
            </a:p>
          </p:txBody>
        </p:sp>
        <p:sp>
          <p:nvSpPr>
            <p:cNvPr id="61" name="椭圆 60">
              <a:extLst>
                <a:ext uri="{FF2B5EF4-FFF2-40B4-BE49-F238E27FC236}">
                  <a16:creationId xmlns="" xmlns:a16="http://schemas.microsoft.com/office/drawing/2014/main" id="{EACAE4E4-2859-5E5B-C5D9-56616E0BF992}"/>
                </a:ext>
              </a:extLst>
            </p:cNvPr>
            <p:cNvSpPr/>
            <p:nvPr/>
          </p:nvSpPr>
          <p:spPr>
            <a:xfrm>
              <a:off x="7314692" y="667672"/>
              <a:ext cx="80282" cy="80282"/>
            </a:xfrm>
            <a:prstGeom prst="ellipse">
              <a:avLst/>
            </a:prstGeom>
            <a:grpFill/>
            <a:ln w="12700" cap="flat" cmpd="sng" algn="ctr">
              <a:noFill/>
              <a:prstDash val="solid"/>
              <a:miter lim="800000"/>
            </a:ln>
            <a:effectLst/>
          </p:spPr>
          <p:txBody>
            <a:bodyPr rtlCol="0" anchor="ctr"/>
            <a:lstStyle/>
            <a:p>
              <a:pPr algn="ctr" defTabSz="457200">
                <a:defRPr/>
              </a:pPr>
              <a:endParaRPr lang="zh-CN" altLang="en-US" kern="0" smtClean="0">
                <a:solidFill>
                  <a:prstClr val="white"/>
                </a:solidFill>
              </a:endParaRPr>
            </a:p>
          </p:txBody>
        </p:sp>
        <p:sp>
          <p:nvSpPr>
            <p:cNvPr id="62" name="椭圆 61">
              <a:extLst>
                <a:ext uri="{FF2B5EF4-FFF2-40B4-BE49-F238E27FC236}">
                  <a16:creationId xmlns="" xmlns:a16="http://schemas.microsoft.com/office/drawing/2014/main" id="{637B0565-2445-3145-D340-1B7DBF7854E1}"/>
                </a:ext>
              </a:extLst>
            </p:cNvPr>
            <p:cNvSpPr/>
            <p:nvPr/>
          </p:nvSpPr>
          <p:spPr>
            <a:xfrm>
              <a:off x="7471125" y="667672"/>
              <a:ext cx="80282" cy="80282"/>
            </a:xfrm>
            <a:prstGeom prst="ellipse">
              <a:avLst/>
            </a:prstGeom>
            <a:grpFill/>
            <a:ln w="12700" cap="flat" cmpd="sng" algn="ctr">
              <a:noFill/>
              <a:prstDash val="solid"/>
              <a:miter lim="800000"/>
            </a:ln>
            <a:effectLst/>
          </p:spPr>
          <p:txBody>
            <a:bodyPr rtlCol="0" anchor="ctr"/>
            <a:lstStyle/>
            <a:p>
              <a:pPr algn="ctr" defTabSz="457200">
                <a:defRPr/>
              </a:pPr>
              <a:endParaRPr lang="zh-CN" altLang="en-US" kern="0" smtClean="0">
                <a:solidFill>
                  <a:prstClr val="white"/>
                </a:solidFill>
              </a:endParaRPr>
            </a:p>
          </p:txBody>
        </p:sp>
        <p:sp>
          <p:nvSpPr>
            <p:cNvPr id="63" name="椭圆 62">
              <a:extLst>
                <a:ext uri="{FF2B5EF4-FFF2-40B4-BE49-F238E27FC236}">
                  <a16:creationId xmlns="" xmlns:a16="http://schemas.microsoft.com/office/drawing/2014/main" id="{54F9D39F-206F-63F4-6BEC-C6D070430909}"/>
                </a:ext>
              </a:extLst>
            </p:cNvPr>
            <p:cNvSpPr/>
            <p:nvPr/>
          </p:nvSpPr>
          <p:spPr>
            <a:xfrm>
              <a:off x="7627558" y="667672"/>
              <a:ext cx="80282" cy="80282"/>
            </a:xfrm>
            <a:prstGeom prst="ellipse">
              <a:avLst/>
            </a:prstGeom>
            <a:grpFill/>
            <a:ln w="12700" cap="flat" cmpd="sng" algn="ctr">
              <a:noFill/>
              <a:prstDash val="solid"/>
              <a:miter lim="800000"/>
            </a:ln>
            <a:effectLst/>
          </p:spPr>
          <p:txBody>
            <a:bodyPr rtlCol="0" anchor="ctr"/>
            <a:lstStyle/>
            <a:p>
              <a:pPr algn="ctr" defTabSz="457200">
                <a:defRPr/>
              </a:pPr>
              <a:endParaRPr lang="zh-CN" altLang="en-US" kern="0" smtClean="0">
                <a:solidFill>
                  <a:prstClr val="white"/>
                </a:solidFill>
              </a:endParaRPr>
            </a:p>
          </p:txBody>
        </p:sp>
        <p:sp>
          <p:nvSpPr>
            <p:cNvPr id="64" name="椭圆 63">
              <a:extLst>
                <a:ext uri="{FF2B5EF4-FFF2-40B4-BE49-F238E27FC236}">
                  <a16:creationId xmlns="" xmlns:a16="http://schemas.microsoft.com/office/drawing/2014/main" id="{F0713D99-D1A3-AD22-4AC5-E1E1D40966B6}"/>
                </a:ext>
              </a:extLst>
            </p:cNvPr>
            <p:cNvSpPr/>
            <p:nvPr/>
          </p:nvSpPr>
          <p:spPr>
            <a:xfrm>
              <a:off x="7783991" y="667672"/>
              <a:ext cx="80282" cy="80282"/>
            </a:xfrm>
            <a:prstGeom prst="ellipse">
              <a:avLst/>
            </a:prstGeom>
            <a:grpFill/>
            <a:ln w="12700" cap="flat" cmpd="sng" algn="ctr">
              <a:noFill/>
              <a:prstDash val="solid"/>
              <a:miter lim="800000"/>
            </a:ln>
            <a:effectLst/>
          </p:spPr>
          <p:txBody>
            <a:bodyPr rtlCol="0" anchor="ctr"/>
            <a:lstStyle/>
            <a:p>
              <a:pPr algn="ctr" defTabSz="457200">
                <a:defRPr/>
              </a:pPr>
              <a:endParaRPr lang="zh-CN" altLang="en-US" kern="0" smtClean="0">
                <a:solidFill>
                  <a:prstClr val="white"/>
                </a:solidFill>
              </a:endParaRPr>
            </a:p>
          </p:txBody>
        </p:sp>
        <p:sp>
          <p:nvSpPr>
            <p:cNvPr id="65" name="椭圆 64">
              <a:extLst>
                <a:ext uri="{FF2B5EF4-FFF2-40B4-BE49-F238E27FC236}">
                  <a16:creationId xmlns="" xmlns:a16="http://schemas.microsoft.com/office/drawing/2014/main" id="{E7E27A55-918E-1685-E0BE-F62B42A61234}"/>
                </a:ext>
              </a:extLst>
            </p:cNvPr>
            <p:cNvSpPr/>
            <p:nvPr/>
          </p:nvSpPr>
          <p:spPr>
            <a:xfrm>
              <a:off x="7940424" y="667672"/>
              <a:ext cx="80282" cy="80282"/>
            </a:xfrm>
            <a:prstGeom prst="ellipse">
              <a:avLst/>
            </a:prstGeom>
            <a:grpFill/>
            <a:ln w="12700" cap="flat" cmpd="sng" algn="ctr">
              <a:noFill/>
              <a:prstDash val="solid"/>
              <a:miter lim="800000"/>
            </a:ln>
            <a:effectLst/>
          </p:spPr>
          <p:txBody>
            <a:bodyPr rtlCol="0" anchor="ctr"/>
            <a:lstStyle/>
            <a:p>
              <a:pPr algn="ctr" defTabSz="457200">
                <a:defRPr/>
              </a:pPr>
              <a:endParaRPr lang="zh-CN" altLang="en-US" kern="0" smtClean="0">
                <a:solidFill>
                  <a:prstClr val="white"/>
                </a:solidFill>
              </a:endParaRPr>
            </a:p>
          </p:txBody>
        </p:sp>
        <p:sp>
          <p:nvSpPr>
            <p:cNvPr id="66" name="椭圆 65">
              <a:extLst>
                <a:ext uri="{FF2B5EF4-FFF2-40B4-BE49-F238E27FC236}">
                  <a16:creationId xmlns="" xmlns:a16="http://schemas.microsoft.com/office/drawing/2014/main" id="{B2846442-E78A-BCA6-AC6B-2363C4703A8F}"/>
                </a:ext>
              </a:extLst>
            </p:cNvPr>
            <p:cNvSpPr/>
            <p:nvPr/>
          </p:nvSpPr>
          <p:spPr>
            <a:xfrm>
              <a:off x="7316374" y="858172"/>
              <a:ext cx="80282" cy="80282"/>
            </a:xfrm>
            <a:prstGeom prst="ellipse">
              <a:avLst/>
            </a:prstGeom>
            <a:grpFill/>
            <a:ln w="12700" cap="flat" cmpd="sng" algn="ctr">
              <a:noFill/>
              <a:prstDash val="solid"/>
              <a:miter lim="800000"/>
            </a:ln>
            <a:effectLst/>
          </p:spPr>
          <p:txBody>
            <a:bodyPr rtlCol="0" anchor="ctr"/>
            <a:lstStyle/>
            <a:p>
              <a:pPr algn="ctr" defTabSz="457200">
                <a:defRPr/>
              </a:pPr>
              <a:endParaRPr lang="zh-CN" altLang="en-US" kern="0" smtClean="0">
                <a:solidFill>
                  <a:prstClr val="white"/>
                </a:solidFill>
              </a:endParaRPr>
            </a:p>
          </p:txBody>
        </p:sp>
        <p:sp>
          <p:nvSpPr>
            <p:cNvPr id="67" name="椭圆 66">
              <a:extLst>
                <a:ext uri="{FF2B5EF4-FFF2-40B4-BE49-F238E27FC236}">
                  <a16:creationId xmlns="" xmlns:a16="http://schemas.microsoft.com/office/drawing/2014/main" id="{98F8D054-C6D3-3E62-17D9-311CFD2C0F60}"/>
                </a:ext>
              </a:extLst>
            </p:cNvPr>
            <p:cNvSpPr/>
            <p:nvPr/>
          </p:nvSpPr>
          <p:spPr>
            <a:xfrm>
              <a:off x="7472807" y="858172"/>
              <a:ext cx="80282" cy="80282"/>
            </a:xfrm>
            <a:prstGeom prst="ellipse">
              <a:avLst/>
            </a:prstGeom>
            <a:grpFill/>
            <a:ln w="12700" cap="flat" cmpd="sng" algn="ctr">
              <a:noFill/>
              <a:prstDash val="solid"/>
              <a:miter lim="800000"/>
            </a:ln>
            <a:effectLst/>
          </p:spPr>
          <p:txBody>
            <a:bodyPr rtlCol="0" anchor="ctr"/>
            <a:lstStyle/>
            <a:p>
              <a:pPr algn="ctr" defTabSz="457200">
                <a:defRPr/>
              </a:pPr>
              <a:endParaRPr lang="zh-CN" altLang="en-US" kern="0" smtClean="0">
                <a:solidFill>
                  <a:prstClr val="white"/>
                </a:solidFill>
              </a:endParaRPr>
            </a:p>
          </p:txBody>
        </p:sp>
        <p:sp>
          <p:nvSpPr>
            <p:cNvPr id="68" name="椭圆 67">
              <a:extLst>
                <a:ext uri="{FF2B5EF4-FFF2-40B4-BE49-F238E27FC236}">
                  <a16:creationId xmlns="" xmlns:a16="http://schemas.microsoft.com/office/drawing/2014/main" id="{E6881278-842E-A2B4-D7FD-6541525776DA}"/>
                </a:ext>
              </a:extLst>
            </p:cNvPr>
            <p:cNvSpPr/>
            <p:nvPr/>
          </p:nvSpPr>
          <p:spPr>
            <a:xfrm>
              <a:off x="7629240" y="858172"/>
              <a:ext cx="80282" cy="80282"/>
            </a:xfrm>
            <a:prstGeom prst="ellipse">
              <a:avLst/>
            </a:prstGeom>
            <a:grpFill/>
            <a:ln w="12700" cap="flat" cmpd="sng" algn="ctr">
              <a:noFill/>
              <a:prstDash val="solid"/>
              <a:miter lim="800000"/>
            </a:ln>
            <a:effectLst/>
          </p:spPr>
          <p:txBody>
            <a:bodyPr rtlCol="0" anchor="ctr"/>
            <a:lstStyle/>
            <a:p>
              <a:pPr algn="ctr" defTabSz="457200">
                <a:defRPr/>
              </a:pPr>
              <a:endParaRPr lang="zh-CN" altLang="en-US" kern="0" smtClean="0">
                <a:solidFill>
                  <a:prstClr val="white"/>
                </a:solidFill>
              </a:endParaRPr>
            </a:p>
          </p:txBody>
        </p:sp>
        <p:sp>
          <p:nvSpPr>
            <p:cNvPr id="69" name="椭圆 68">
              <a:extLst>
                <a:ext uri="{FF2B5EF4-FFF2-40B4-BE49-F238E27FC236}">
                  <a16:creationId xmlns="" xmlns:a16="http://schemas.microsoft.com/office/drawing/2014/main" id="{623E8556-6389-6A30-A65F-6476E9FB30E6}"/>
                </a:ext>
              </a:extLst>
            </p:cNvPr>
            <p:cNvSpPr/>
            <p:nvPr/>
          </p:nvSpPr>
          <p:spPr>
            <a:xfrm>
              <a:off x="7785673" y="858172"/>
              <a:ext cx="80282" cy="80282"/>
            </a:xfrm>
            <a:prstGeom prst="ellipse">
              <a:avLst/>
            </a:prstGeom>
            <a:grpFill/>
            <a:ln w="12700" cap="flat" cmpd="sng" algn="ctr">
              <a:noFill/>
              <a:prstDash val="solid"/>
              <a:miter lim="800000"/>
            </a:ln>
            <a:effectLst/>
          </p:spPr>
          <p:txBody>
            <a:bodyPr rtlCol="0" anchor="ctr"/>
            <a:lstStyle/>
            <a:p>
              <a:pPr algn="ctr" defTabSz="457200">
                <a:defRPr/>
              </a:pPr>
              <a:endParaRPr lang="zh-CN" altLang="en-US" kern="0" smtClean="0">
                <a:solidFill>
                  <a:prstClr val="white"/>
                </a:solidFill>
              </a:endParaRPr>
            </a:p>
          </p:txBody>
        </p:sp>
        <p:sp>
          <p:nvSpPr>
            <p:cNvPr id="70" name="椭圆 69">
              <a:extLst>
                <a:ext uri="{FF2B5EF4-FFF2-40B4-BE49-F238E27FC236}">
                  <a16:creationId xmlns="" xmlns:a16="http://schemas.microsoft.com/office/drawing/2014/main" id="{0277D8C4-1191-0544-A286-3BE5062A5F69}"/>
                </a:ext>
              </a:extLst>
            </p:cNvPr>
            <p:cNvSpPr/>
            <p:nvPr/>
          </p:nvSpPr>
          <p:spPr>
            <a:xfrm>
              <a:off x="7942106" y="858172"/>
              <a:ext cx="80282" cy="80282"/>
            </a:xfrm>
            <a:prstGeom prst="ellipse">
              <a:avLst/>
            </a:prstGeom>
            <a:grpFill/>
            <a:ln w="12700" cap="flat" cmpd="sng" algn="ctr">
              <a:noFill/>
              <a:prstDash val="solid"/>
              <a:miter lim="800000"/>
            </a:ln>
            <a:effectLst/>
          </p:spPr>
          <p:txBody>
            <a:bodyPr rtlCol="0" anchor="ctr"/>
            <a:lstStyle/>
            <a:p>
              <a:pPr algn="ctr" defTabSz="457200">
                <a:defRPr/>
              </a:pPr>
              <a:endParaRPr lang="zh-CN" altLang="en-US" kern="0" smtClean="0">
                <a:solidFill>
                  <a:prstClr val="white"/>
                </a:solidFill>
              </a:endParaRPr>
            </a:p>
          </p:txBody>
        </p:sp>
        <p:sp>
          <p:nvSpPr>
            <p:cNvPr id="71" name="椭圆 70">
              <a:extLst>
                <a:ext uri="{FF2B5EF4-FFF2-40B4-BE49-F238E27FC236}">
                  <a16:creationId xmlns="" xmlns:a16="http://schemas.microsoft.com/office/drawing/2014/main" id="{B51018E0-18C5-5159-F871-E8700080F01D}"/>
                </a:ext>
              </a:extLst>
            </p:cNvPr>
            <p:cNvSpPr/>
            <p:nvPr/>
          </p:nvSpPr>
          <p:spPr>
            <a:xfrm>
              <a:off x="8098539" y="858172"/>
              <a:ext cx="80282" cy="80282"/>
            </a:xfrm>
            <a:prstGeom prst="ellipse">
              <a:avLst/>
            </a:prstGeom>
            <a:grpFill/>
            <a:ln w="12700" cap="flat" cmpd="sng" algn="ctr">
              <a:noFill/>
              <a:prstDash val="solid"/>
              <a:miter lim="800000"/>
            </a:ln>
            <a:effectLst/>
          </p:spPr>
          <p:txBody>
            <a:bodyPr rtlCol="0" anchor="ctr"/>
            <a:lstStyle/>
            <a:p>
              <a:pPr algn="ctr" defTabSz="457200">
                <a:defRPr/>
              </a:pPr>
              <a:endParaRPr lang="zh-CN" altLang="en-US" kern="0" smtClean="0">
                <a:solidFill>
                  <a:prstClr val="white"/>
                </a:solidFill>
              </a:endParaRPr>
            </a:p>
          </p:txBody>
        </p:sp>
      </p:grpSp>
      <p:pic>
        <p:nvPicPr>
          <p:cNvPr id="72" name="Picture 3" descr="F:\2022\线性代数（第4版）（戴斌祥）\5c755e841498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5261" y="1181596"/>
            <a:ext cx="4056385" cy="4494808"/>
          </a:xfrm>
          <a:prstGeom prst="rect">
            <a:avLst/>
          </a:prstGeom>
          <a:noFill/>
          <a:extLst>
            <a:ext uri="{909E8E84-426E-40DD-AFC4-6F175D3DCCD1}">
              <a14:hiddenFill xmlns:a14="http://schemas.microsoft.com/office/drawing/2010/main">
                <a:solidFill>
                  <a:srgbClr val="FFFFFF"/>
                </a:solidFill>
              </a14:hiddenFill>
            </a:ext>
          </a:extLst>
        </p:spPr>
      </p:pic>
      <p:sp>
        <p:nvSpPr>
          <p:cNvPr id="25" name="任意多边形: 形状 11">
            <a:extLst>
              <a:ext uri="{FF2B5EF4-FFF2-40B4-BE49-F238E27FC236}">
                <a16:creationId xmlns="" xmlns:a16="http://schemas.microsoft.com/office/drawing/2014/main" id="{C940FB84-43BE-4CAD-9DFB-3DD0C1D65596}"/>
              </a:ext>
            </a:extLst>
          </p:cNvPr>
          <p:cNvSpPr/>
          <p:nvPr/>
        </p:nvSpPr>
        <p:spPr>
          <a:xfrm>
            <a:off x="3406637" y="2247457"/>
            <a:ext cx="8785363" cy="2652348"/>
          </a:xfrm>
          <a:custGeom>
            <a:avLst/>
            <a:gdLst>
              <a:gd name="connsiteX0" fmla="*/ 1850743 w 1850791"/>
              <a:gd name="connsiteY0" fmla="*/ 710687 h 710660"/>
              <a:gd name="connsiteX1" fmla="*/ 403991 w 1850791"/>
              <a:gd name="connsiteY1" fmla="*/ 710687 h 710660"/>
              <a:gd name="connsiteX2" fmla="*/ 369034 w 1850791"/>
              <a:gd name="connsiteY2" fmla="*/ 690494 h 710660"/>
              <a:gd name="connsiteX3" fmla="*/ 5370 w 1850791"/>
              <a:gd name="connsiteY3" fmla="*/ 60606 h 710660"/>
              <a:gd name="connsiteX4" fmla="*/ 20153 w 1850791"/>
              <a:gd name="connsiteY4" fmla="*/ 5437 h 710660"/>
              <a:gd name="connsiteX5" fmla="*/ 40327 w 1850791"/>
              <a:gd name="connsiteY5" fmla="*/ 27 h 710660"/>
              <a:gd name="connsiteX6" fmla="*/ 1850743 w 1850791"/>
              <a:gd name="connsiteY6" fmla="*/ 27 h 710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50791" h="710660">
                <a:moveTo>
                  <a:pt x="1850743" y="710687"/>
                </a:moveTo>
                <a:lnTo>
                  <a:pt x="403991" y="710687"/>
                </a:lnTo>
                <a:cubicBezTo>
                  <a:pt x="389570" y="710678"/>
                  <a:pt x="376245" y="702982"/>
                  <a:pt x="369034" y="690494"/>
                </a:cubicBezTo>
                <a:lnTo>
                  <a:pt x="5370" y="60606"/>
                </a:lnTo>
                <a:cubicBezTo>
                  <a:pt x="-5784" y="41289"/>
                  <a:pt x="836" y="16591"/>
                  <a:pt x="20153" y="5437"/>
                </a:cubicBezTo>
                <a:cubicBezTo>
                  <a:pt x="26287" y="1894"/>
                  <a:pt x="33240" y="27"/>
                  <a:pt x="40327" y="27"/>
                </a:cubicBezTo>
                <a:lnTo>
                  <a:pt x="1850743" y="27"/>
                </a:lnTo>
                <a:close/>
              </a:path>
            </a:pathLst>
          </a:custGeom>
          <a:solidFill>
            <a:srgbClr val="009999"/>
          </a:solidFill>
          <a:ln w="9525" cap="flat">
            <a:noFill/>
            <a:prstDash val="solid"/>
            <a:miter/>
          </a:ln>
        </p:spPr>
        <p:txBody>
          <a:bodyPr rtlCol="0" anchor="ctr"/>
          <a:lstStyle/>
          <a:p>
            <a:endParaRPr lang="zh-CN" altLang="en-US">
              <a:solidFill>
                <a:prstClr val="white"/>
              </a:solidFill>
              <a:latin typeface="等线"/>
            </a:endParaRPr>
          </a:p>
        </p:txBody>
      </p:sp>
      <p:sp>
        <p:nvSpPr>
          <p:cNvPr id="26" name="矩形 25">
            <a:extLst>
              <a:ext uri="{FF2B5EF4-FFF2-40B4-BE49-F238E27FC236}">
                <a16:creationId xmlns="" xmlns:a16="http://schemas.microsoft.com/office/drawing/2014/main" id="{E9F027FA-62B7-4847-A812-B75DEDD48BC5}"/>
              </a:ext>
            </a:extLst>
          </p:cNvPr>
          <p:cNvSpPr/>
          <p:nvPr/>
        </p:nvSpPr>
        <p:spPr>
          <a:xfrm>
            <a:off x="6114830" y="2823931"/>
            <a:ext cx="5103334" cy="1323439"/>
          </a:xfrm>
          <a:prstGeom prst="rect">
            <a:avLst/>
          </a:prstGeom>
        </p:spPr>
        <p:txBody>
          <a:bodyPr wrap="square">
            <a:spAutoFit/>
          </a:bodyPr>
          <a:lstStyle/>
          <a:p>
            <a:pPr>
              <a:defRPr/>
            </a:pPr>
            <a:r>
              <a:rPr lang="zh-CN" altLang="en-US" sz="8000" b="1" dirty="0" smtClean="0">
                <a:solidFill>
                  <a:prstClr val="white"/>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cs typeface="+mn-ea"/>
                <a:sym typeface="+mn-lt"/>
              </a:rPr>
              <a:t>谢谢观看！</a:t>
            </a:r>
            <a:endParaRPr lang="zh-CN" altLang="en-US" sz="8000" b="1" dirty="0">
              <a:solidFill>
                <a:prstClr val="white"/>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cs typeface="+mn-ea"/>
              <a:sym typeface="+mn-lt"/>
            </a:endParaRPr>
          </a:p>
        </p:txBody>
      </p:sp>
    </p:spTree>
    <p:extLst>
      <p:ext uri="{BB962C8B-B14F-4D97-AF65-F5344CB8AC3E}">
        <p14:creationId xmlns:p14="http://schemas.microsoft.com/office/powerpoint/2010/main" val="2901035845"/>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wipe(down)">
                                      <p:cBhvr>
                                        <p:cTn id="7" dur="500"/>
                                        <p:tgtEl>
                                          <p:spTgt spid="51"/>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72"/>
                                        </p:tgtEl>
                                        <p:attrNameLst>
                                          <p:attrName>style.visibility</p:attrName>
                                        </p:attrNameLst>
                                      </p:cBhvr>
                                      <p:to>
                                        <p:strVal val="visible"/>
                                      </p:to>
                                    </p:set>
                                    <p:animEffect transition="in" filter="fade">
                                      <p:cBhvr>
                                        <p:cTn id="11" dur="500"/>
                                        <p:tgtEl>
                                          <p:spTgt spid="72"/>
                                        </p:tgtEl>
                                      </p:cBhvr>
                                    </p:animEffect>
                                  </p:childTnLst>
                                </p:cTn>
                              </p:par>
                              <p:par>
                                <p:cTn id="12" presetID="2" presetClass="entr" presetSubtype="2" fill="hold" nodeType="withEffect">
                                  <p:stCondLst>
                                    <p:cond delay="0"/>
                                  </p:stCondLst>
                                  <p:childTnLst>
                                    <p:set>
                                      <p:cBhvr>
                                        <p:cTn id="13" dur="1" fill="hold">
                                          <p:stCondLst>
                                            <p:cond delay="0"/>
                                          </p:stCondLst>
                                        </p:cTn>
                                        <p:tgtEl>
                                          <p:spTgt spid="59"/>
                                        </p:tgtEl>
                                        <p:attrNameLst>
                                          <p:attrName>style.visibility</p:attrName>
                                        </p:attrNameLst>
                                      </p:cBhvr>
                                      <p:to>
                                        <p:strVal val="visible"/>
                                      </p:to>
                                    </p:set>
                                    <p:anim calcmode="lin" valueType="num">
                                      <p:cBhvr additive="base">
                                        <p:cTn id="14" dur="500" fill="hold"/>
                                        <p:tgtEl>
                                          <p:spTgt spid="59"/>
                                        </p:tgtEl>
                                        <p:attrNameLst>
                                          <p:attrName>ppt_x</p:attrName>
                                        </p:attrNameLst>
                                      </p:cBhvr>
                                      <p:tavLst>
                                        <p:tav tm="0">
                                          <p:val>
                                            <p:strVal val="1+#ppt_w/2"/>
                                          </p:val>
                                        </p:tav>
                                        <p:tav tm="100000">
                                          <p:val>
                                            <p:strVal val="#ppt_x"/>
                                          </p:val>
                                        </p:tav>
                                      </p:tavLst>
                                    </p:anim>
                                    <p:anim calcmode="lin" valueType="num">
                                      <p:cBhvr additive="base">
                                        <p:cTn id="15" dur="500" fill="hold"/>
                                        <p:tgtEl>
                                          <p:spTgt spid="59"/>
                                        </p:tgtEl>
                                        <p:attrNameLst>
                                          <p:attrName>ppt_y</p:attrName>
                                        </p:attrNameLst>
                                      </p:cBhvr>
                                      <p:tavLst>
                                        <p:tav tm="0">
                                          <p:val>
                                            <p:strVal val="#ppt_y"/>
                                          </p:val>
                                        </p:tav>
                                        <p:tav tm="100000">
                                          <p:val>
                                            <p:strVal val="#ppt_y"/>
                                          </p:val>
                                        </p:tav>
                                      </p:tavLst>
                                    </p:anim>
                                  </p:childTnLst>
                                </p:cTn>
                              </p:par>
                              <p:par>
                                <p:cTn id="16" presetID="2" presetClass="entr" presetSubtype="8" fill="hold" grpId="0" nodeType="withEffect">
                                  <p:stCondLst>
                                    <p:cond delay="0"/>
                                  </p:stCondLst>
                                  <p:childTnLst>
                                    <p:set>
                                      <p:cBhvr>
                                        <p:cTn id="17" dur="1" fill="hold">
                                          <p:stCondLst>
                                            <p:cond delay="0"/>
                                          </p:stCondLst>
                                        </p:cTn>
                                        <p:tgtEl>
                                          <p:spTgt spid="58"/>
                                        </p:tgtEl>
                                        <p:attrNameLst>
                                          <p:attrName>style.visibility</p:attrName>
                                        </p:attrNameLst>
                                      </p:cBhvr>
                                      <p:to>
                                        <p:strVal val="visible"/>
                                      </p:to>
                                    </p:set>
                                    <p:anim calcmode="lin" valueType="num">
                                      <p:cBhvr additive="base">
                                        <p:cTn id="18" dur="500" fill="hold"/>
                                        <p:tgtEl>
                                          <p:spTgt spid="58"/>
                                        </p:tgtEl>
                                        <p:attrNameLst>
                                          <p:attrName>ppt_x</p:attrName>
                                        </p:attrNameLst>
                                      </p:cBhvr>
                                      <p:tavLst>
                                        <p:tav tm="0">
                                          <p:val>
                                            <p:strVal val="0-#ppt_w/2"/>
                                          </p:val>
                                        </p:tav>
                                        <p:tav tm="100000">
                                          <p:val>
                                            <p:strVal val="#ppt_x"/>
                                          </p:val>
                                        </p:tav>
                                      </p:tavLst>
                                    </p:anim>
                                    <p:anim calcmode="lin" valueType="num">
                                      <p:cBhvr additive="base">
                                        <p:cTn id="19" dur="500" fill="hold"/>
                                        <p:tgtEl>
                                          <p:spTgt spid="58"/>
                                        </p:tgtEl>
                                        <p:attrNameLst>
                                          <p:attrName>ppt_y</p:attrName>
                                        </p:attrNameLst>
                                      </p:cBhvr>
                                      <p:tavLst>
                                        <p:tav tm="0">
                                          <p:val>
                                            <p:strVal val="#ppt_y"/>
                                          </p:val>
                                        </p:tav>
                                        <p:tav tm="100000">
                                          <p:val>
                                            <p:strVal val="#ppt_y"/>
                                          </p:val>
                                        </p:tav>
                                      </p:tavLst>
                                    </p:anim>
                                  </p:childTnLst>
                                </p:cTn>
                              </p:par>
                            </p:childTnLst>
                          </p:cTn>
                        </p:par>
                        <p:par>
                          <p:cTn id="20" fill="hold">
                            <p:stCondLst>
                              <p:cond delay="1000"/>
                            </p:stCondLst>
                            <p:childTnLst>
                              <p:par>
                                <p:cTn id="21" presetID="22" presetClass="entr" presetSubtype="2" fill="hold" grpId="0" nodeType="afterEffect">
                                  <p:stCondLst>
                                    <p:cond delay="0"/>
                                  </p:stCondLst>
                                  <p:childTnLst>
                                    <p:set>
                                      <p:cBhvr>
                                        <p:cTn id="22" dur="1" fill="hold">
                                          <p:stCondLst>
                                            <p:cond delay="0"/>
                                          </p:stCondLst>
                                        </p:cTn>
                                        <p:tgtEl>
                                          <p:spTgt spid="25"/>
                                        </p:tgtEl>
                                        <p:attrNameLst>
                                          <p:attrName>style.visibility</p:attrName>
                                        </p:attrNameLst>
                                      </p:cBhvr>
                                      <p:to>
                                        <p:strVal val="visible"/>
                                      </p:to>
                                    </p:set>
                                    <p:animEffect transition="in" filter="wipe(right)">
                                      <p:cBhvr>
                                        <p:cTn id="23" dur="500"/>
                                        <p:tgtEl>
                                          <p:spTgt spid="25"/>
                                        </p:tgtEl>
                                      </p:cBhvr>
                                    </p:animEffect>
                                  </p:childTnLst>
                                </p:cTn>
                              </p:par>
                            </p:childTnLst>
                          </p:cTn>
                        </p:par>
                        <p:par>
                          <p:cTn id="24" fill="hold">
                            <p:stCondLst>
                              <p:cond delay="1500"/>
                            </p:stCondLst>
                            <p:childTnLst>
                              <p:par>
                                <p:cTn id="25" presetID="17" presetClass="entr" presetSubtype="10" fill="hold" grpId="0" nodeType="afterEffect">
                                  <p:stCondLst>
                                    <p:cond delay="0"/>
                                  </p:stCondLst>
                                  <p:iterate type="lt">
                                    <p:tmPct val="10000"/>
                                  </p:iterate>
                                  <p:childTnLst>
                                    <p:set>
                                      <p:cBhvr>
                                        <p:cTn id="26" dur="1" fill="hold">
                                          <p:stCondLst>
                                            <p:cond delay="0"/>
                                          </p:stCondLst>
                                        </p:cTn>
                                        <p:tgtEl>
                                          <p:spTgt spid="26"/>
                                        </p:tgtEl>
                                        <p:attrNameLst>
                                          <p:attrName>style.visibility</p:attrName>
                                        </p:attrNameLst>
                                      </p:cBhvr>
                                      <p:to>
                                        <p:strVal val="visible"/>
                                      </p:to>
                                    </p:set>
                                    <p:anim calcmode="lin" valueType="num">
                                      <p:cBhvr>
                                        <p:cTn id="27" dur="500" fill="hold"/>
                                        <p:tgtEl>
                                          <p:spTgt spid="26"/>
                                        </p:tgtEl>
                                        <p:attrNameLst>
                                          <p:attrName>ppt_w</p:attrName>
                                        </p:attrNameLst>
                                      </p:cBhvr>
                                      <p:tavLst>
                                        <p:tav tm="0">
                                          <p:val>
                                            <p:fltVal val="0"/>
                                          </p:val>
                                        </p:tav>
                                        <p:tav tm="100000">
                                          <p:val>
                                            <p:strVal val="#ppt_w"/>
                                          </p:val>
                                        </p:tav>
                                      </p:tavLst>
                                    </p:anim>
                                    <p:anim calcmode="lin" valueType="num">
                                      <p:cBhvr>
                                        <p:cTn id="28" dur="500" fill="hold"/>
                                        <p:tgtEl>
                                          <p:spTgt spid="2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58" grpId="0" animBg="1"/>
      <p:bldP spid="25" grpId="0" animBg="1"/>
      <p:bldP spid="26" grpId="0"/>
    </p:bldLst>
  </p:timing>
</p:sld>
</file>

<file path=ppt/tags/tag1.xml><?xml version="1.0" encoding="utf-8"?>
<p:tagLst xmlns:a="http://schemas.openxmlformats.org/drawingml/2006/main" xmlns:r="http://schemas.openxmlformats.org/officeDocument/2006/relationships" xmlns:p="http://schemas.openxmlformats.org/presentationml/2006/main">
  <p:tag name="ISLIDE.ICON" val="#407144;"/>
</p:tagLst>
</file>

<file path=ppt/tags/tag10.xml><?xml version="1.0" encoding="utf-8"?>
<p:tagLst xmlns:a="http://schemas.openxmlformats.org/drawingml/2006/main" xmlns:r="http://schemas.openxmlformats.org/officeDocument/2006/relationships" xmlns:p="http://schemas.openxmlformats.org/presentationml/2006/main">
  <p:tag name="ISLIDE.ICON" val="#407144;"/>
</p:tagLst>
</file>

<file path=ppt/tags/tag11.xml><?xml version="1.0" encoding="utf-8"?>
<p:tagLst xmlns:a="http://schemas.openxmlformats.org/drawingml/2006/main" xmlns:r="http://schemas.openxmlformats.org/officeDocument/2006/relationships" xmlns:p="http://schemas.openxmlformats.org/presentationml/2006/main">
  <p:tag name="ISLIDE.ICON" val="#407144;"/>
</p:tagLst>
</file>

<file path=ppt/tags/tag12.xml><?xml version="1.0" encoding="utf-8"?>
<p:tagLst xmlns:a="http://schemas.openxmlformats.org/drawingml/2006/main" xmlns:r="http://schemas.openxmlformats.org/officeDocument/2006/relationships" xmlns:p="http://schemas.openxmlformats.org/presentationml/2006/main">
  <p:tag name="ISLIDE.ICON" val="#407144;"/>
</p:tagLst>
</file>

<file path=ppt/tags/tag13.xml><?xml version="1.0" encoding="utf-8"?>
<p:tagLst xmlns:a="http://schemas.openxmlformats.org/drawingml/2006/main" xmlns:r="http://schemas.openxmlformats.org/officeDocument/2006/relationships" xmlns:p="http://schemas.openxmlformats.org/presentationml/2006/main">
  <p:tag name="ISLIDE.ICON" val="#407144;"/>
</p:tagLst>
</file>

<file path=ppt/tags/tag14.xml><?xml version="1.0" encoding="utf-8"?>
<p:tagLst xmlns:a="http://schemas.openxmlformats.org/drawingml/2006/main" xmlns:r="http://schemas.openxmlformats.org/officeDocument/2006/relationships" xmlns:p="http://schemas.openxmlformats.org/presentationml/2006/main">
  <p:tag name="ISLIDE.ICON" val="#407144;"/>
</p:tagLst>
</file>

<file path=ppt/tags/tag15.xml><?xml version="1.0" encoding="utf-8"?>
<p:tagLst xmlns:a="http://schemas.openxmlformats.org/drawingml/2006/main" xmlns:r="http://schemas.openxmlformats.org/officeDocument/2006/relationships" xmlns:p="http://schemas.openxmlformats.org/presentationml/2006/main">
  <p:tag name="ISLIDE.ICON" val="#407144;"/>
</p:tagLst>
</file>

<file path=ppt/tags/tag16.xml><?xml version="1.0" encoding="utf-8"?>
<p:tagLst xmlns:a="http://schemas.openxmlformats.org/drawingml/2006/main" xmlns:r="http://schemas.openxmlformats.org/officeDocument/2006/relationships" xmlns:p="http://schemas.openxmlformats.org/presentationml/2006/main">
  <p:tag name="ISLIDE.ICON" val="#407144;"/>
</p:tagLst>
</file>

<file path=ppt/tags/tag17.xml><?xml version="1.0" encoding="utf-8"?>
<p:tagLst xmlns:a="http://schemas.openxmlformats.org/drawingml/2006/main" xmlns:r="http://schemas.openxmlformats.org/officeDocument/2006/relationships" xmlns:p="http://schemas.openxmlformats.org/presentationml/2006/main">
  <p:tag name="ISLIDE.ICON" val="#407144;"/>
</p:tagLst>
</file>

<file path=ppt/tags/tag18.xml><?xml version="1.0" encoding="utf-8"?>
<p:tagLst xmlns:a="http://schemas.openxmlformats.org/drawingml/2006/main" xmlns:r="http://schemas.openxmlformats.org/officeDocument/2006/relationships" xmlns:p="http://schemas.openxmlformats.org/presentationml/2006/main">
  <p:tag name="ISLIDE.ICON" val="#407144;"/>
</p:tagLst>
</file>

<file path=ppt/tags/tag19.xml><?xml version="1.0" encoding="utf-8"?>
<p:tagLst xmlns:a="http://schemas.openxmlformats.org/drawingml/2006/main" xmlns:r="http://schemas.openxmlformats.org/officeDocument/2006/relationships" xmlns:p="http://schemas.openxmlformats.org/presentationml/2006/main">
  <p:tag name="ISLIDE.ICON" val="#407144;"/>
</p:tagLst>
</file>

<file path=ppt/tags/tag2.xml><?xml version="1.0" encoding="utf-8"?>
<p:tagLst xmlns:a="http://schemas.openxmlformats.org/drawingml/2006/main" xmlns:r="http://schemas.openxmlformats.org/officeDocument/2006/relationships" xmlns:p="http://schemas.openxmlformats.org/presentationml/2006/main">
  <p:tag name="ISLIDE.ICON" val="#407144;"/>
</p:tagLst>
</file>

<file path=ppt/tags/tag20.xml><?xml version="1.0" encoding="utf-8"?>
<p:tagLst xmlns:a="http://schemas.openxmlformats.org/drawingml/2006/main" xmlns:r="http://schemas.openxmlformats.org/officeDocument/2006/relationships" xmlns:p="http://schemas.openxmlformats.org/presentationml/2006/main">
  <p:tag name="ISLIDE.ICON" val="#407144;"/>
</p:tagLst>
</file>

<file path=ppt/tags/tag21.xml><?xml version="1.0" encoding="utf-8"?>
<p:tagLst xmlns:a="http://schemas.openxmlformats.org/drawingml/2006/main" xmlns:r="http://schemas.openxmlformats.org/officeDocument/2006/relationships" xmlns:p="http://schemas.openxmlformats.org/presentationml/2006/main">
  <p:tag name="ISLIDE.ICON" val="#407144;"/>
</p:tagLst>
</file>

<file path=ppt/tags/tag22.xml><?xml version="1.0" encoding="utf-8"?>
<p:tagLst xmlns:a="http://schemas.openxmlformats.org/drawingml/2006/main" xmlns:r="http://schemas.openxmlformats.org/officeDocument/2006/relationships" xmlns:p="http://schemas.openxmlformats.org/presentationml/2006/main">
  <p:tag name="ISLIDE.ICON" val="#407144;"/>
</p:tagLst>
</file>

<file path=ppt/tags/tag23.xml><?xml version="1.0" encoding="utf-8"?>
<p:tagLst xmlns:a="http://schemas.openxmlformats.org/drawingml/2006/main" xmlns:r="http://schemas.openxmlformats.org/officeDocument/2006/relationships" xmlns:p="http://schemas.openxmlformats.org/presentationml/2006/main">
  <p:tag name="ISLIDE.ICON" val="#407144;"/>
</p:tagLst>
</file>

<file path=ppt/tags/tag24.xml><?xml version="1.0" encoding="utf-8"?>
<p:tagLst xmlns:a="http://schemas.openxmlformats.org/drawingml/2006/main" xmlns:r="http://schemas.openxmlformats.org/officeDocument/2006/relationships" xmlns:p="http://schemas.openxmlformats.org/presentationml/2006/main">
  <p:tag name="ISLIDE.ICON" val="#407144;"/>
</p:tagLst>
</file>

<file path=ppt/tags/tag25.xml><?xml version="1.0" encoding="utf-8"?>
<p:tagLst xmlns:a="http://schemas.openxmlformats.org/drawingml/2006/main" xmlns:r="http://schemas.openxmlformats.org/officeDocument/2006/relationships" xmlns:p="http://schemas.openxmlformats.org/presentationml/2006/main">
  <p:tag name="ISLIDE.ICON" val="#407144;"/>
</p:tagLst>
</file>

<file path=ppt/tags/tag26.xml><?xml version="1.0" encoding="utf-8"?>
<p:tagLst xmlns:a="http://schemas.openxmlformats.org/drawingml/2006/main" xmlns:r="http://schemas.openxmlformats.org/officeDocument/2006/relationships" xmlns:p="http://schemas.openxmlformats.org/presentationml/2006/main">
  <p:tag name="ISLIDE.ICON" val="#407144;"/>
</p:tagLst>
</file>

<file path=ppt/tags/tag27.xml><?xml version="1.0" encoding="utf-8"?>
<p:tagLst xmlns:a="http://schemas.openxmlformats.org/drawingml/2006/main" xmlns:r="http://schemas.openxmlformats.org/officeDocument/2006/relationships" xmlns:p="http://schemas.openxmlformats.org/presentationml/2006/main">
  <p:tag name="ISLIDE.ICON" val="#407144;"/>
</p:tagLst>
</file>

<file path=ppt/tags/tag28.xml><?xml version="1.0" encoding="utf-8"?>
<p:tagLst xmlns:a="http://schemas.openxmlformats.org/drawingml/2006/main" xmlns:r="http://schemas.openxmlformats.org/officeDocument/2006/relationships" xmlns:p="http://schemas.openxmlformats.org/presentationml/2006/main">
  <p:tag name="ISLIDE.ICON" val="#407144;"/>
</p:tagLst>
</file>

<file path=ppt/tags/tag29.xml><?xml version="1.0" encoding="utf-8"?>
<p:tagLst xmlns:a="http://schemas.openxmlformats.org/drawingml/2006/main" xmlns:r="http://schemas.openxmlformats.org/officeDocument/2006/relationships" xmlns:p="http://schemas.openxmlformats.org/presentationml/2006/main">
  <p:tag name="ISLIDE.ICON" val="#407144;"/>
</p:tagLst>
</file>

<file path=ppt/tags/tag3.xml><?xml version="1.0" encoding="utf-8"?>
<p:tagLst xmlns:a="http://schemas.openxmlformats.org/drawingml/2006/main" xmlns:r="http://schemas.openxmlformats.org/officeDocument/2006/relationships" xmlns:p="http://schemas.openxmlformats.org/presentationml/2006/main">
  <p:tag name="ISLIDE.ICON" val="#407144;"/>
</p:tagLst>
</file>

<file path=ppt/tags/tag30.xml><?xml version="1.0" encoding="utf-8"?>
<p:tagLst xmlns:a="http://schemas.openxmlformats.org/drawingml/2006/main" xmlns:r="http://schemas.openxmlformats.org/officeDocument/2006/relationships" xmlns:p="http://schemas.openxmlformats.org/presentationml/2006/main">
  <p:tag name="ISLIDE.ICON" val="#407144;"/>
</p:tagLst>
</file>

<file path=ppt/tags/tag31.xml><?xml version="1.0" encoding="utf-8"?>
<p:tagLst xmlns:a="http://schemas.openxmlformats.org/drawingml/2006/main" xmlns:r="http://schemas.openxmlformats.org/officeDocument/2006/relationships" xmlns:p="http://schemas.openxmlformats.org/presentationml/2006/main">
  <p:tag name="ISLIDE.ICON" val="#407144;"/>
</p:tagLst>
</file>

<file path=ppt/tags/tag32.xml><?xml version="1.0" encoding="utf-8"?>
<p:tagLst xmlns:a="http://schemas.openxmlformats.org/drawingml/2006/main" xmlns:r="http://schemas.openxmlformats.org/officeDocument/2006/relationships" xmlns:p="http://schemas.openxmlformats.org/presentationml/2006/main">
  <p:tag name="ISLIDE.ICON" val="#407144;"/>
</p:tagLst>
</file>

<file path=ppt/tags/tag33.xml><?xml version="1.0" encoding="utf-8"?>
<p:tagLst xmlns:a="http://schemas.openxmlformats.org/drawingml/2006/main" xmlns:r="http://schemas.openxmlformats.org/officeDocument/2006/relationships" xmlns:p="http://schemas.openxmlformats.org/presentationml/2006/main">
  <p:tag name="ISLIDE.ICON" val="#407144;"/>
</p:tagLst>
</file>

<file path=ppt/tags/tag34.xml><?xml version="1.0" encoding="utf-8"?>
<p:tagLst xmlns:a="http://schemas.openxmlformats.org/drawingml/2006/main" xmlns:r="http://schemas.openxmlformats.org/officeDocument/2006/relationships" xmlns:p="http://schemas.openxmlformats.org/presentationml/2006/main">
  <p:tag name="ISLIDE.ICON" val="#407144;"/>
</p:tagLst>
</file>

<file path=ppt/tags/tag35.xml><?xml version="1.0" encoding="utf-8"?>
<p:tagLst xmlns:a="http://schemas.openxmlformats.org/drawingml/2006/main" xmlns:r="http://schemas.openxmlformats.org/officeDocument/2006/relationships" xmlns:p="http://schemas.openxmlformats.org/presentationml/2006/main">
  <p:tag name="ISLIDE.ICON" val="#407144;"/>
</p:tagLst>
</file>

<file path=ppt/tags/tag36.xml><?xml version="1.0" encoding="utf-8"?>
<p:tagLst xmlns:a="http://schemas.openxmlformats.org/drawingml/2006/main" xmlns:r="http://schemas.openxmlformats.org/officeDocument/2006/relationships" xmlns:p="http://schemas.openxmlformats.org/presentationml/2006/main">
  <p:tag name="ISLIDE.ICON" val="#407144;"/>
</p:tagLst>
</file>

<file path=ppt/tags/tag37.xml><?xml version="1.0" encoding="utf-8"?>
<p:tagLst xmlns:a="http://schemas.openxmlformats.org/drawingml/2006/main" xmlns:r="http://schemas.openxmlformats.org/officeDocument/2006/relationships" xmlns:p="http://schemas.openxmlformats.org/presentationml/2006/main">
  <p:tag name="ISLIDE.ICON" val="#407144;"/>
</p:tagLst>
</file>

<file path=ppt/tags/tag38.xml><?xml version="1.0" encoding="utf-8"?>
<p:tagLst xmlns:a="http://schemas.openxmlformats.org/drawingml/2006/main" xmlns:r="http://schemas.openxmlformats.org/officeDocument/2006/relationships" xmlns:p="http://schemas.openxmlformats.org/presentationml/2006/main">
  <p:tag name="ISLIDE.ICON" val="#407144;"/>
</p:tagLst>
</file>

<file path=ppt/tags/tag39.xml><?xml version="1.0" encoding="utf-8"?>
<p:tagLst xmlns:a="http://schemas.openxmlformats.org/drawingml/2006/main" xmlns:r="http://schemas.openxmlformats.org/officeDocument/2006/relationships" xmlns:p="http://schemas.openxmlformats.org/presentationml/2006/main">
  <p:tag name="ISLIDE.ICON" val="#407144;"/>
</p:tagLst>
</file>

<file path=ppt/tags/tag4.xml><?xml version="1.0" encoding="utf-8"?>
<p:tagLst xmlns:a="http://schemas.openxmlformats.org/drawingml/2006/main" xmlns:r="http://schemas.openxmlformats.org/officeDocument/2006/relationships" xmlns:p="http://schemas.openxmlformats.org/presentationml/2006/main">
  <p:tag name="ISLIDE.ICON" val="#407144;"/>
</p:tagLst>
</file>

<file path=ppt/tags/tag40.xml><?xml version="1.0" encoding="utf-8"?>
<p:tagLst xmlns:a="http://schemas.openxmlformats.org/drawingml/2006/main" xmlns:r="http://schemas.openxmlformats.org/officeDocument/2006/relationships" xmlns:p="http://schemas.openxmlformats.org/presentationml/2006/main">
  <p:tag name="ISLIDE.ICON" val="#407144;"/>
</p:tagLst>
</file>

<file path=ppt/tags/tag41.xml><?xml version="1.0" encoding="utf-8"?>
<p:tagLst xmlns:a="http://schemas.openxmlformats.org/drawingml/2006/main" xmlns:r="http://schemas.openxmlformats.org/officeDocument/2006/relationships" xmlns:p="http://schemas.openxmlformats.org/presentationml/2006/main">
  <p:tag name="ISLIDE.ICON" val="#407144;"/>
</p:tagLst>
</file>

<file path=ppt/tags/tag42.xml><?xml version="1.0" encoding="utf-8"?>
<p:tagLst xmlns:a="http://schemas.openxmlformats.org/drawingml/2006/main" xmlns:r="http://schemas.openxmlformats.org/officeDocument/2006/relationships" xmlns:p="http://schemas.openxmlformats.org/presentationml/2006/main">
  <p:tag name="ISLIDE.ICON" val="#407144;"/>
</p:tagLst>
</file>

<file path=ppt/tags/tag43.xml><?xml version="1.0" encoding="utf-8"?>
<p:tagLst xmlns:a="http://schemas.openxmlformats.org/drawingml/2006/main" xmlns:r="http://schemas.openxmlformats.org/officeDocument/2006/relationships" xmlns:p="http://schemas.openxmlformats.org/presentationml/2006/main">
  <p:tag name="ISLIDE.ICON" val="#407144;"/>
</p:tagLst>
</file>

<file path=ppt/tags/tag44.xml><?xml version="1.0" encoding="utf-8"?>
<p:tagLst xmlns:a="http://schemas.openxmlformats.org/drawingml/2006/main" xmlns:r="http://schemas.openxmlformats.org/officeDocument/2006/relationships" xmlns:p="http://schemas.openxmlformats.org/presentationml/2006/main">
  <p:tag name="ISLIDE.ICON" val="#407144;"/>
</p:tagLst>
</file>

<file path=ppt/tags/tag45.xml><?xml version="1.0" encoding="utf-8"?>
<p:tagLst xmlns:a="http://schemas.openxmlformats.org/drawingml/2006/main" xmlns:r="http://schemas.openxmlformats.org/officeDocument/2006/relationships" xmlns:p="http://schemas.openxmlformats.org/presentationml/2006/main">
  <p:tag name="ISLIDE.ICON" val="#407144;"/>
</p:tagLst>
</file>

<file path=ppt/tags/tag46.xml><?xml version="1.0" encoding="utf-8"?>
<p:tagLst xmlns:a="http://schemas.openxmlformats.org/drawingml/2006/main" xmlns:r="http://schemas.openxmlformats.org/officeDocument/2006/relationships" xmlns:p="http://schemas.openxmlformats.org/presentationml/2006/main">
  <p:tag name="ISLIDE.ICON" val="#407144;"/>
</p:tagLst>
</file>

<file path=ppt/tags/tag47.xml><?xml version="1.0" encoding="utf-8"?>
<p:tagLst xmlns:a="http://schemas.openxmlformats.org/drawingml/2006/main" xmlns:r="http://schemas.openxmlformats.org/officeDocument/2006/relationships" xmlns:p="http://schemas.openxmlformats.org/presentationml/2006/main">
  <p:tag name="ISLIDE.ICON" val="#407144;"/>
</p:tagLst>
</file>

<file path=ppt/tags/tag48.xml><?xml version="1.0" encoding="utf-8"?>
<p:tagLst xmlns:a="http://schemas.openxmlformats.org/drawingml/2006/main" xmlns:r="http://schemas.openxmlformats.org/officeDocument/2006/relationships" xmlns:p="http://schemas.openxmlformats.org/presentationml/2006/main">
  <p:tag name="ISLIDE.ICON" val="#407144;"/>
</p:tagLst>
</file>

<file path=ppt/tags/tag49.xml><?xml version="1.0" encoding="utf-8"?>
<p:tagLst xmlns:a="http://schemas.openxmlformats.org/drawingml/2006/main" xmlns:r="http://schemas.openxmlformats.org/officeDocument/2006/relationships" xmlns:p="http://schemas.openxmlformats.org/presentationml/2006/main">
  <p:tag name="ISLIDE.ICON" val="#407144;"/>
</p:tagLst>
</file>

<file path=ppt/tags/tag5.xml><?xml version="1.0" encoding="utf-8"?>
<p:tagLst xmlns:a="http://schemas.openxmlformats.org/drawingml/2006/main" xmlns:r="http://schemas.openxmlformats.org/officeDocument/2006/relationships" xmlns:p="http://schemas.openxmlformats.org/presentationml/2006/main">
  <p:tag name="ISLIDE.ICON" val="#407144;"/>
</p:tagLst>
</file>

<file path=ppt/tags/tag50.xml><?xml version="1.0" encoding="utf-8"?>
<p:tagLst xmlns:a="http://schemas.openxmlformats.org/drawingml/2006/main" xmlns:r="http://schemas.openxmlformats.org/officeDocument/2006/relationships" xmlns:p="http://schemas.openxmlformats.org/presentationml/2006/main">
  <p:tag name="ISLIDE.ICON" val="#407144;"/>
</p:tagLst>
</file>

<file path=ppt/tags/tag51.xml><?xml version="1.0" encoding="utf-8"?>
<p:tagLst xmlns:a="http://schemas.openxmlformats.org/drawingml/2006/main" xmlns:r="http://schemas.openxmlformats.org/officeDocument/2006/relationships" xmlns:p="http://schemas.openxmlformats.org/presentationml/2006/main">
  <p:tag name="ISLIDE.ICON" val="#407144;"/>
</p:tagLst>
</file>

<file path=ppt/tags/tag52.xml><?xml version="1.0" encoding="utf-8"?>
<p:tagLst xmlns:a="http://schemas.openxmlformats.org/drawingml/2006/main" xmlns:r="http://schemas.openxmlformats.org/officeDocument/2006/relationships" xmlns:p="http://schemas.openxmlformats.org/presentationml/2006/main">
  <p:tag name="ISLIDE.ICON" val="#407144;"/>
</p:tagLst>
</file>

<file path=ppt/tags/tag53.xml><?xml version="1.0" encoding="utf-8"?>
<p:tagLst xmlns:a="http://schemas.openxmlformats.org/drawingml/2006/main" xmlns:r="http://schemas.openxmlformats.org/officeDocument/2006/relationships" xmlns:p="http://schemas.openxmlformats.org/presentationml/2006/main">
  <p:tag name="ISLIDE.ICON" val="#407144;"/>
</p:tagLst>
</file>

<file path=ppt/tags/tag54.xml><?xml version="1.0" encoding="utf-8"?>
<p:tagLst xmlns:a="http://schemas.openxmlformats.org/drawingml/2006/main" xmlns:r="http://schemas.openxmlformats.org/officeDocument/2006/relationships" xmlns:p="http://schemas.openxmlformats.org/presentationml/2006/main">
  <p:tag name="ISLIDE.ICON" val="#407144;"/>
</p:tagLst>
</file>

<file path=ppt/tags/tag55.xml><?xml version="1.0" encoding="utf-8"?>
<p:tagLst xmlns:a="http://schemas.openxmlformats.org/drawingml/2006/main" xmlns:r="http://schemas.openxmlformats.org/officeDocument/2006/relationships" xmlns:p="http://schemas.openxmlformats.org/presentationml/2006/main">
  <p:tag name="ISLIDE.ICON" val="#407144;"/>
</p:tagLst>
</file>

<file path=ppt/tags/tag56.xml><?xml version="1.0" encoding="utf-8"?>
<p:tagLst xmlns:a="http://schemas.openxmlformats.org/drawingml/2006/main" xmlns:r="http://schemas.openxmlformats.org/officeDocument/2006/relationships" xmlns:p="http://schemas.openxmlformats.org/presentationml/2006/main">
  <p:tag name="ISLIDE.ICON" val="#407144;"/>
</p:tagLst>
</file>

<file path=ppt/tags/tag57.xml><?xml version="1.0" encoding="utf-8"?>
<p:tagLst xmlns:a="http://schemas.openxmlformats.org/drawingml/2006/main" xmlns:r="http://schemas.openxmlformats.org/officeDocument/2006/relationships" xmlns:p="http://schemas.openxmlformats.org/presentationml/2006/main">
  <p:tag name="ISLIDE.ICON" val="#407144;"/>
</p:tagLst>
</file>

<file path=ppt/tags/tag58.xml><?xml version="1.0" encoding="utf-8"?>
<p:tagLst xmlns:a="http://schemas.openxmlformats.org/drawingml/2006/main" xmlns:r="http://schemas.openxmlformats.org/officeDocument/2006/relationships" xmlns:p="http://schemas.openxmlformats.org/presentationml/2006/main">
  <p:tag name="ISLIDE.ICON" val="#407144;"/>
</p:tagLst>
</file>

<file path=ppt/tags/tag59.xml><?xml version="1.0" encoding="utf-8"?>
<p:tagLst xmlns:a="http://schemas.openxmlformats.org/drawingml/2006/main" xmlns:r="http://schemas.openxmlformats.org/officeDocument/2006/relationships" xmlns:p="http://schemas.openxmlformats.org/presentationml/2006/main">
  <p:tag name="ISLIDE.ICON" val="#407144;"/>
</p:tagLst>
</file>

<file path=ppt/tags/tag6.xml><?xml version="1.0" encoding="utf-8"?>
<p:tagLst xmlns:a="http://schemas.openxmlformats.org/drawingml/2006/main" xmlns:r="http://schemas.openxmlformats.org/officeDocument/2006/relationships" xmlns:p="http://schemas.openxmlformats.org/presentationml/2006/main">
  <p:tag name="ISLIDE.ICON" val="#407144;"/>
</p:tagLst>
</file>

<file path=ppt/tags/tag60.xml><?xml version="1.0" encoding="utf-8"?>
<p:tagLst xmlns:a="http://schemas.openxmlformats.org/drawingml/2006/main" xmlns:r="http://schemas.openxmlformats.org/officeDocument/2006/relationships" xmlns:p="http://schemas.openxmlformats.org/presentationml/2006/main">
  <p:tag name="ISLIDE.ICON" val="#407144;"/>
</p:tagLst>
</file>

<file path=ppt/tags/tag61.xml><?xml version="1.0" encoding="utf-8"?>
<p:tagLst xmlns:a="http://schemas.openxmlformats.org/drawingml/2006/main" xmlns:r="http://schemas.openxmlformats.org/officeDocument/2006/relationships" xmlns:p="http://schemas.openxmlformats.org/presentationml/2006/main">
  <p:tag name="ISLIDE.ICON" val="#407144;"/>
</p:tagLst>
</file>

<file path=ppt/tags/tag62.xml><?xml version="1.0" encoding="utf-8"?>
<p:tagLst xmlns:a="http://schemas.openxmlformats.org/drawingml/2006/main" xmlns:r="http://schemas.openxmlformats.org/officeDocument/2006/relationships" xmlns:p="http://schemas.openxmlformats.org/presentationml/2006/main">
  <p:tag name="ISLIDE.ICON" val="#407144;"/>
</p:tagLst>
</file>

<file path=ppt/tags/tag63.xml><?xml version="1.0" encoding="utf-8"?>
<p:tagLst xmlns:a="http://schemas.openxmlformats.org/drawingml/2006/main" xmlns:r="http://schemas.openxmlformats.org/officeDocument/2006/relationships" xmlns:p="http://schemas.openxmlformats.org/presentationml/2006/main">
  <p:tag name="ISLIDE.ICON" val="#407144;"/>
</p:tagLst>
</file>

<file path=ppt/tags/tag64.xml><?xml version="1.0" encoding="utf-8"?>
<p:tagLst xmlns:a="http://schemas.openxmlformats.org/drawingml/2006/main" xmlns:r="http://schemas.openxmlformats.org/officeDocument/2006/relationships" xmlns:p="http://schemas.openxmlformats.org/presentationml/2006/main">
  <p:tag name="ISLIDE.ICON" val="#407144;"/>
</p:tagLst>
</file>

<file path=ppt/tags/tag65.xml><?xml version="1.0" encoding="utf-8"?>
<p:tagLst xmlns:a="http://schemas.openxmlformats.org/drawingml/2006/main" xmlns:r="http://schemas.openxmlformats.org/officeDocument/2006/relationships" xmlns:p="http://schemas.openxmlformats.org/presentationml/2006/main">
  <p:tag name="ISLIDE.ICON" val="#407144;"/>
</p:tagLst>
</file>

<file path=ppt/tags/tag66.xml><?xml version="1.0" encoding="utf-8"?>
<p:tagLst xmlns:a="http://schemas.openxmlformats.org/drawingml/2006/main" xmlns:r="http://schemas.openxmlformats.org/officeDocument/2006/relationships" xmlns:p="http://schemas.openxmlformats.org/presentationml/2006/main">
  <p:tag name="ISLIDE.ICON" val="#407144;"/>
</p:tagLst>
</file>

<file path=ppt/tags/tag67.xml><?xml version="1.0" encoding="utf-8"?>
<p:tagLst xmlns:a="http://schemas.openxmlformats.org/drawingml/2006/main" xmlns:r="http://schemas.openxmlformats.org/officeDocument/2006/relationships" xmlns:p="http://schemas.openxmlformats.org/presentationml/2006/main">
  <p:tag name="ISLIDE.ICON" val="#407144;"/>
</p:tagLst>
</file>

<file path=ppt/tags/tag68.xml><?xml version="1.0" encoding="utf-8"?>
<p:tagLst xmlns:a="http://schemas.openxmlformats.org/drawingml/2006/main" xmlns:r="http://schemas.openxmlformats.org/officeDocument/2006/relationships" xmlns:p="http://schemas.openxmlformats.org/presentationml/2006/main">
  <p:tag name="ISLIDE.ICON" val="#407144;"/>
</p:tagLst>
</file>

<file path=ppt/tags/tag69.xml><?xml version="1.0" encoding="utf-8"?>
<p:tagLst xmlns:a="http://schemas.openxmlformats.org/drawingml/2006/main" xmlns:r="http://schemas.openxmlformats.org/officeDocument/2006/relationships" xmlns:p="http://schemas.openxmlformats.org/presentationml/2006/main">
  <p:tag name="ISLIDE.ICON" val="#407144;"/>
</p:tagLst>
</file>

<file path=ppt/tags/tag7.xml><?xml version="1.0" encoding="utf-8"?>
<p:tagLst xmlns:a="http://schemas.openxmlformats.org/drawingml/2006/main" xmlns:r="http://schemas.openxmlformats.org/officeDocument/2006/relationships" xmlns:p="http://schemas.openxmlformats.org/presentationml/2006/main">
  <p:tag name="ISLIDE.ICON" val="#407144;"/>
</p:tagLst>
</file>

<file path=ppt/tags/tag70.xml><?xml version="1.0" encoding="utf-8"?>
<p:tagLst xmlns:a="http://schemas.openxmlformats.org/drawingml/2006/main" xmlns:r="http://schemas.openxmlformats.org/officeDocument/2006/relationships" xmlns:p="http://schemas.openxmlformats.org/presentationml/2006/main">
  <p:tag name="ISLIDE.ICON" val="#407144;"/>
</p:tagLst>
</file>

<file path=ppt/tags/tag71.xml><?xml version="1.0" encoding="utf-8"?>
<p:tagLst xmlns:a="http://schemas.openxmlformats.org/drawingml/2006/main" xmlns:r="http://schemas.openxmlformats.org/officeDocument/2006/relationships" xmlns:p="http://schemas.openxmlformats.org/presentationml/2006/main">
  <p:tag name="ISLIDE.ICON" val="#407144;"/>
</p:tagLst>
</file>

<file path=ppt/tags/tag72.xml><?xml version="1.0" encoding="utf-8"?>
<p:tagLst xmlns:a="http://schemas.openxmlformats.org/drawingml/2006/main" xmlns:r="http://schemas.openxmlformats.org/officeDocument/2006/relationships" xmlns:p="http://schemas.openxmlformats.org/presentationml/2006/main">
  <p:tag name="ISLIDE.ICON" val="#407144;"/>
</p:tagLst>
</file>

<file path=ppt/tags/tag73.xml><?xml version="1.0" encoding="utf-8"?>
<p:tagLst xmlns:a="http://schemas.openxmlformats.org/drawingml/2006/main" xmlns:r="http://schemas.openxmlformats.org/officeDocument/2006/relationships" xmlns:p="http://schemas.openxmlformats.org/presentationml/2006/main">
  <p:tag name="ISLIDE.ICON" val="#407144;"/>
</p:tagLst>
</file>

<file path=ppt/tags/tag74.xml><?xml version="1.0" encoding="utf-8"?>
<p:tagLst xmlns:a="http://schemas.openxmlformats.org/drawingml/2006/main" xmlns:r="http://schemas.openxmlformats.org/officeDocument/2006/relationships" xmlns:p="http://schemas.openxmlformats.org/presentationml/2006/main">
  <p:tag name="ISLIDE.ICON" val="#407144;"/>
</p:tagLst>
</file>

<file path=ppt/tags/tag75.xml><?xml version="1.0" encoding="utf-8"?>
<p:tagLst xmlns:a="http://schemas.openxmlformats.org/drawingml/2006/main" xmlns:r="http://schemas.openxmlformats.org/officeDocument/2006/relationships" xmlns:p="http://schemas.openxmlformats.org/presentationml/2006/main">
  <p:tag name="ISLIDE.ICON" val="#407144;"/>
</p:tagLst>
</file>

<file path=ppt/tags/tag76.xml><?xml version="1.0" encoding="utf-8"?>
<p:tagLst xmlns:a="http://schemas.openxmlformats.org/drawingml/2006/main" xmlns:r="http://schemas.openxmlformats.org/officeDocument/2006/relationships" xmlns:p="http://schemas.openxmlformats.org/presentationml/2006/main">
  <p:tag name="ISLIDE.ICON" val="#407144;"/>
</p:tagLst>
</file>

<file path=ppt/tags/tag77.xml><?xml version="1.0" encoding="utf-8"?>
<p:tagLst xmlns:a="http://schemas.openxmlformats.org/drawingml/2006/main" xmlns:r="http://schemas.openxmlformats.org/officeDocument/2006/relationships" xmlns:p="http://schemas.openxmlformats.org/presentationml/2006/main">
  <p:tag name="ISLIDE.ICON" val="#407144;"/>
</p:tagLst>
</file>

<file path=ppt/tags/tag78.xml><?xml version="1.0" encoding="utf-8"?>
<p:tagLst xmlns:a="http://schemas.openxmlformats.org/drawingml/2006/main" xmlns:r="http://schemas.openxmlformats.org/officeDocument/2006/relationships" xmlns:p="http://schemas.openxmlformats.org/presentationml/2006/main">
  <p:tag name="ISLIDE.ICON" val="#407144;"/>
</p:tagLst>
</file>

<file path=ppt/tags/tag79.xml><?xml version="1.0" encoding="utf-8"?>
<p:tagLst xmlns:a="http://schemas.openxmlformats.org/drawingml/2006/main" xmlns:r="http://schemas.openxmlformats.org/officeDocument/2006/relationships" xmlns:p="http://schemas.openxmlformats.org/presentationml/2006/main">
  <p:tag name="ISLIDE.ICON" val="#407144;"/>
</p:tagLst>
</file>

<file path=ppt/tags/tag8.xml><?xml version="1.0" encoding="utf-8"?>
<p:tagLst xmlns:a="http://schemas.openxmlformats.org/drawingml/2006/main" xmlns:r="http://schemas.openxmlformats.org/officeDocument/2006/relationships" xmlns:p="http://schemas.openxmlformats.org/presentationml/2006/main">
  <p:tag name="ISLIDE.ICON" val="#407144;"/>
</p:tagLst>
</file>

<file path=ppt/tags/tag80.xml><?xml version="1.0" encoding="utf-8"?>
<p:tagLst xmlns:a="http://schemas.openxmlformats.org/drawingml/2006/main" xmlns:r="http://schemas.openxmlformats.org/officeDocument/2006/relationships" xmlns:p="http://schemas.openxmlformats.org/presentationml/2006/main">
  <p:tag name="ISLIDE.ICON" val="#407144;"/>
</p:tagLst>
</file>

<file path=ppt/tags/tag81.xml><?xml version="1.0" encoding="utf-8"?>
<p:tagLst xmlns:a="http://schemas.openxmlformats.org/drawingml/2006/main" xmlns:r="http://schemas.openxmlformats.org/officeDocument/2006/relationships" xmlns:p="http://schemas.openxmlformats.org/presentationml/2006/main">
  <p:tag name="ISLIDE.ICON" val="#407144;"/>
</p:tagLst>
</file>

<file path=ppt/tags/tag82.xml><?xml version="1.0" encoding="utf-8"?>
<p:tagLst xmlns:a="http://schemas.openxmlformats.org/drawingml/2006/main" xmlns:r="http://schemas.openxmlformats.org/officeDocument/2006/relationships" xmlns:p="http://schemas.openxmlformats.org/presentationml/2006/main">
  <p:tag name="ISLIDE.ICON" val="#407144;"/>
</p:tagLst>
</file>

<file path=ppt/tags/tag83.xml><?xml version="1.0" encoding="utf-8"?>
<p:tagLst xmlns:a="http://schemas.openxmlformats.org/drawingml/2006/main" xmlns:r="http://schemas.openxmlformats.org/officeDocument/2006/relationships" xmlns:p="http://schemas.openxmlformats.org/presentationml/2006/main">
  <p:tag name="ISLIDE.ICON" val="#407144;"/>
</p:tagLst>
</file>

<file path=ppt/tags/tag84.xml><?xml version="1.0" encoding="utf-8"?>
<p:tagLst xmlns:a="http://schemas.openxmlformats.org/drawingml/2006/main" xmlns:r="http://schemas.openxmlformats.org/officeDocument/2006/relationships" xmlns:p="http://schemas.openxmlformats.org/presentationml/2006/main">
  <p:tag name="ISLIDE.ICON" val="#407144;"/>
</p:tagLst>
</file>

<file path=ppt/tags/tag85.xml><?xml version="1.0" encoding="utf-8"?>
<p:tagLst xmlns:a="http://schemas.openxmlformats.org/drawingml/2006/main" xmlns:r="http://schemas.openxmlformats.org/officeDocument/2006/relationships" xmlns:p="http://schemas.openxmlformats.org/presentationml/2006/main">
  <p:tag name="ISLIDE.ICON" val="#407144;"/>
</p:tagLst>
</file>

<file path=ppt/tags/tag86.xml><?xml version="1.0" encoding="utf-8"?>
<p:tagLst xmlns:a="http://schemas.openxmlformats.org/drawingml/2006/main" xmlns:r="http://schemas.openxmlformats.org/officeDocument/2006/relationships" xmlns:p="http://schemas.openxmlformats.org/presentationml/2006/main">
  <p:tag name="ISLIDE.ICON" val="#407144;"/>
</p:tagLst>
</file>

<file path=ppt/tags/tag87.xml><?xml version="1.0" encoding="utf-8"?>
<p:tagLst xmlns:a="http://schemas.openxmlformats.org/drawingml/2006/main" xmlns:r="http://schemas.openxmlformats.org/officeDocument/2006/relationships" xmlns:p="http://schemas.openxmlformats.org/presentationml/2006/main">
  <p:tag name="ISLIDE.ICON" val="#407144;"/>
</p:tagLst>
</file>

<file path=ppt/tags/tag9.xml><?xml version="1.0" encoding="utf-8"?>
<p:tagLst xmlns:a="http://schemas.openxmlformats.org/drawingml/2006/main" xmlns:r="http://schemas.openxmlformats.org/officeDocument/2006/relationships" xmlns:p="http://schemas.openxmlformats.org/presentationml/2006/main">
  <p:tag name="ISLIDE.ICON" val="#407144;"/>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自定义 106">
      <a:dk1>
        <a:sysClr val="windowText" lastClr="000000"/>
      </a:dk1>
      <a:lt1>
        <a:sysClr val="window" lastClr="FFFFFF"/>
      </a:lt1>
      <a:dk2>
        <a:srgbClr val="44546A"/>
      </a:dk2>
      <a:lt2>
        <a:srgbClr val="E7E6E6"/>
      </a:lt2>
      <a:accent1>
        <a:srgbClr val="51B5B7"/>
      </a:accent1>
      <a:accent2>
        <a:srgbClr val="F0BD64"/>
      </a:accent2>
      <a:accent3>
        <a:srgbClr val="008DE7"/>
      </a:accent3>
      <a:accent4>
        <a:srgbClr val="FF1528"/>
      </a:accent4>
      <a:accent5>
        <a:srgbClr val="FF0037"/>
      </a:accent5>
      <a:accent6>
        <a:srgbClr val="E68F34"/>
      </a:accent6>
      <a:hlink>
        <a:srgbClr val="0563C1"/>
      </a:hlink>
      <a:folHlink>
        <a:srgbClr val="954F72"/>
      </a:folHlink>
    </a:clrScheme>
    <a:fontScheme name="自定义 1">
      <a:majorFont>
        <a:latin typeface="思源黑体 CN Medium"/>
        <a:ea typeface="思源黑体 CN Bold"/>
        <a:cs typeface=""/>
      </a:majorFont>
      <a:minorFont>
        <a:latin typeface="思源黑体 CN Medium"/>
        <a:ea typeface="思源黑体 CN Medium"/>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1_Office 主题">
  <a:themeElements>
    <a:clrScheme name="自定义 106">
      <a:dk1>
        <a:sysClr val="windowText" lastClr="000000"/>
      </a:dk1>
      <a:lt1>
        <a:sysClr val="window" lastClr="FFFFFF"/>
      </a:lt1>
      <a:dk2>
        <a:srgbClr val="44546A"/>
      </a:dk2>
      <a:lt2>
        <a:srgbClr val="E7E6E6"/>
      </a:lt2>
      <a:accent1>
        <a:srgbClr val="51B5B7"/>
      </a:accent1>
      <a:accent2>
        <a:srgbClr val="F0BD64"/>
      </a:accent2>
      <a:accent3>
        <a:srgbClr val="008DE7"/>
      </a:accent3>
      <a:accent4>
        <a:srgbClr val="FF1528"/>
      </a:accent4>
      <a:accent5>
        <a:srgbClr val="FF0037"/>
      </a:accent5>
      <a:accent6>
        <a:srgbClr val="E68F34"/>
      </a:accent6>
      <a:hlink>
        <a:srgbClr val="0563C1"/>
      </a:hlink>
      <a:folHlink>
        <a:srgbClr val="954F72"/>
      </a:folHlink>
    </a:clrScheme>
    <a:fontScheme name="自定义 1">
      <a:majorFont>
        <a:latin typeface="思源黑体 CN Medium"/>
        <a:ea typeface="思源黑体 CN Bold"/>
        <a:cs typeface=""/>
      </a:majorFont>
      <a:minorFont>
        <a:latin typeface="思源黑体 CN Medium"/>
        <a:ea typeface="思源黑体 CN Medium"/>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5093</TotalTime>
  <Words>5014</Words>
  <Application>Microsoft Office PowerPoint</Application>
  <PresentationFormat>自定义</PresentationFormat>
  <Paragraphs>831</Paragraphs>
  <Slides>99</Slides>
  <Notes>14</Notes>
  <HiddenSlides>0</HiddenSlides>
  <MMClips>0</MMClips>
  <ScaleCrop>false</ScaleCrop>
  <HeadingPairs>
    <vt:vector size="6" baseType="variant">
      <vt:variant>
        <vt:lpstr>主题</vt:lpstr>
      </vt:variant>
      <vt:variant>
        <vt:i4>3</vt:i4>
      </vt:variant>
      <vt:variant>
        <vt:lpstr>嵌入 OLE 服务器</vt:lpstr>
      </vt:variant>
      <vt:variant>
        <vt:i4>1</vt:i4>
      </vt:variant>
      <vt:variant>
        <vt:lpstr>幻灯片标题</vt:lpstr>
      </vt:variant>
      <vt:variant>
        <vt:i4>99</vt:i4>
      </vt:variant>
    </vt:vector>
  </HeadingPairs>
  <TitlesOfParts>
    <vt:vector size="103" baseType="lpstr">
      <vt:lpstr>Office 主题​​</vt:lpstr>
      <vt:lpstr>Office 主题</vt:lpstr>
      <vt:lpstr>1_Office 主题</vt:lpstr>
      <vt:lpstr>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橘子 设计</dc:creator>
  <cp:lastModifiedBy>admin</cp:lastModifiedBy>
  <cp:revision>296</cp:revision>
  <dcterms:created xsi:type="dcterms:W3CDTF">2020-09-02T02:22:10Z</dcterms:created>
  <dcterms:modified xsi:type="dcterms:W3CDTF">2023-01-13T03:15:20Z</dcterms:modified>
</cp:coreProperties>
</file>