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28" d="100"/>
          <a:sy n="128" d="100"/>
        </p:scale>
        <p:origin x="-130" y="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625F5-389D-4DBF-845D-7B4B57D7AFB5}" type="datetimeFigureOut">
              <a:rPr lang="ru-RU" smtClean="0"/>
              <a:t>25.02.2024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32AE9-829B-4A7F-8F1A-3C5F38C3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3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ru-RU" sz="2400" b="1" dirty="0" smtClean="0">
                <a:solidFill>
                  <a:srgbClr val="A49393"/>
                </a:solidFill>
                <a:latin typeface="Verdana" pitchFamily="34" charset="0"/>
                <a:ea typeface="Verdana" pitchFamily="34" charset="-122"/>
              </a:rPr>
              <a:t>Введение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Этот проект представляет собой создание упрощенной шахматной игры с использованием Python и библиотеки Pygame.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Основная цель проекта - познакомить начинающих программистов с основами разработки игр и алгоритмами шахмат.</a:t>
            </a:r>
            <a:endParaRPr lang="en-US" sz="2000" dirty="0"/>
          </a:p>
          <a:p>
            <a:pPr>
              <a:buSzPct val="100000"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ru-RU" sz="2400" b="1" dirty="0" smtClean="0">
                <a:solidFill>
                  <a:srgbClr val="A4939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Цели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 smtClean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В </a:t>
            </a: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процессе разработки будут реализованы базовые шахматные ходы, такие как ходы пешкой, конем, ладьей и т. д.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Игроки смогут совершать ходы с </a:t>
            </a:r>
            <a:r>
              <a:rPr lang="en-US" sz="2000" dirty="0" err="1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помощью</a:t>
            </a: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 </a:t>
            </a:r>
            <a:r>
              <a:rPr lang="en-US" sz="2000" dirty="0" err="1" smtClean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мыши</a:t>
            </a:r>
            <a:r>
              <a:rPr lang="en-US" sz="2000" dirty="0" smtClean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, </a:t>
            </a:r>
            <a:r>
              <a:rPr lang="en-US" sz="2000" dirty="0" err="1" smtClean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что</a:t>
            </a:r>
            <a:r>
              <a:rPr lang="en-US" sz="2000" dirty="0" smtClean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 </a:t>
            </a: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сделает игру более удобной и интерактивной.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ru-RU" sz="2400" b="1" dirty="0" smtClean="0">
                <a:solidFill>
                  <a:srgbClr val="A4939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Реализация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562296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Для реализации игровой логики будут использованы основные концепции программирования, такие как условные операторы и циклы.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Графическое отображение шахматной доски и фигур будет выполнено с помощью Pygame, что обеспечит приятную визуальную составляющую игры.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Проект будет разбит на небольшие задачи, что позволит легче отслеживать прогресс и упростит процесс разработки.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61" y="1143000"/>
            <a:ext cx="2362265" cy="24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ru-RU" sz="2400" b="1" dirty="0" smtClean="0">
                <a:solidFill>
                  <a:srgbClr val="A49393"/>
                </a:solidFill>
                <a:latin typeface="Verdana" pitchFamily="34" charset="0"/>
                <a:ea typeface="Verdana" pitchFamily="34" charset="-122"/>
              </a:rPr>
              <a:t>Ожидаемый результат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После завершения проекта игроки смогут насладиться увлекательной шахматной игрой и улучшить свои навыки.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Создание упрощенной шахматной игры станет отличным началом для изучения более сложных игровых проектов в будущем.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Разработка игры с использованием Python и Pygame поможет развить навыки программирования и логического мышления.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Экран (16:9)</PresentationFormat>
  <Paragraphs>28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Project Involves Creating A Simplified Chess Game Using Python And The Pygame Library. The Focus</dc:title>
  <dc:subject>The Project Involves Creating A Simplified Chess Game Using Python And The Pygame Library. The Focus</dc:subject>
  <dc:creator>SlideMake.com</dc:creator>
  <cp:lastModifiedBy>User</cp:lastModifiedBy>
  <cp:revision>2</cp:revision>
  <dcterms:created xsi:type="dcterms:W3CDTF">2024-02-25T06:12:48Z</dcterms:created>
  <dcterms:modified xsi:type="dcterms:W3CDTF">2024-02-25T06:17:18Z</dcterms:modified>
</cp:coreProperties>
</file>