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3" d="100"/>
          <a:sy n="73" d="100"/>
        </p:scale>
        <p:origin x="-446" y="-82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E41E8E-A265-41D7-8973-4C7EAA8BDEE6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-762000" y="1096963"/>
            <a:ext cx="9753600" cy="5486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822325" y="6950075"/>
            <a:ext cx="6584950" cy="65833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87EFDF-E94F-4560-9164-7000EF9656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210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2233374"/>
            <a:ext cx="9700260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6561"/>
              </a:lnSpc>
            </a:pPr>
            <a:r>
              <a:rPr lang="ru-RU" sz="5249" dirty="0" smtClean="0">
                <a:solidFill>
                  <a:srgbClr val="38512F"/>
                </a:solidFill>
                <a:latin typeface="Lora"/>
                <a:ea typeface="Lora"/>
                <a:cs typeface="Lora" pitchFamily="34" charset="-120"/>
              </a:rPr>
              <a:t>Управление пользователями</a:t>
            </a:r>
            <a:endParaRPr lang="en-US" sz="5249" dirty="0">
              <a:latin typeface="Lora"/>
              <a:ea typeface="Lora"/>
            </a:endParaRPr>
          </a:p>
        </p:txBody>
      </p:sp>
      <p:sp>
        <p:nvSpPr>
          <p:cNvPr id="6" name="Shape 4"/>
          <p:cNvSpPr/>
          <p:nvPr/>
        </p:nvSpPr>
        <p:spPr>
          <a:xfrm>
            <a:off x="2348388" y="3774839"/>
            <a:ext cx="9933503" cy="1874000"/>
          </a:xfrm>
          <a:prstGeom prst="roundRect">
            <a:avLst>
              <a:gd name="adj" fmla="val 4076"/>
            </a:avLst>
          </a:prstGeom>
          <a:solidFill>
            <a:srgbClr val="F6E9D5"/>
          </a:solidFill>
          <a:ln/>
        </p:spPr>
      </p:sp>
      <p:sp>
        <p:nvSpPr>
          <p:cNvPr id="7" name="Text 5"/>
          <p:cNvSpPr/>
          <p:nvPr/>
        </p:nvSpPr>
        <p:spPr>
          <a:xfrm>
            <a:off x="2570559" y="394120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Цель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570619" y="4373518"/>
            <a:ext cx="9489162" cy="11714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ru-RU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Целью нашего проекта является создание удобной и безопасной </a:t>
            </a:r>
            <a:r>
              <a:rPr lang="ru-RU" sz="1750" dirty="0" smtClean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системы управления </a:t>
            </a:r>
            <a:r>
              <a:rPr lang="ru-RU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учетными записями пользователей, которая </a:t>
            </a:r>
            <a:r>
              <a:rPr lang="ru-RU" sz="1750" dirty="0" smtClean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позволит пользователям </a:t>
            </a:r>
            <a:r>
              <a:rPr lang="ru-RU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легко регистрироваться, входить в систему, а </a:t>
            </a:r>
            <a:r>
              <a:rPr lang="ru-RU" sz="1750" dirty="0" smtClean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также обновлять </a:t>
            </a:r>
            <a:r>
              <a:rPr lang="ru-RU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свои данные.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993225"/>
            <a:ext cx="81457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Основные Функциональности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8389" y="3305532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</p:sp>
      <p:sp>
        <p:nvSpPr>
          <p:cNvPr id="6" name="Text 4"/>
          <p:cNvSpPr/>
          <p:nvPr/>
        </p:nvSpPr>
        <p:spPr>
          <a:xfrm>
            <a:off x="2537341" y="3347204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3070503" y="3381851"/>
            <a:ext cx="24307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ru-RU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Регистрация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3070503" y="3862267"/>
            <a:ext cx="4133612" cy="21644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ru-RU" sz="1750" dirty="0" smtClean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Пользователи </a:t>
            </a:r>
            <a:r>
              <a:rPr lang="ru-RU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могут </a:t>
            </a:r>
            <a:r>
              <a:rPr lang="ru-RU" sz="1750" dirty="0" smtClean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зарегистрировать </a:t>
            </a:r>
            <a:r>
              <a:rPr lang="ru-RU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новую учетную </a:t>
            </a:r>
            <a:r>
              <a:rPr lang="ru-RU" sz="1750" dirty="0" smtClean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запись</a:t>
            </a:r>
            <a:r>
              <a:rPr lang="en-US" sz="1750" dirty="0" smtClean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,</a:t>
            </a:r>
            <a:r>
              <a:rPr lang="ru-RU" sz="1750" dirty="0" smtClean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ru-RU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Система проверяет уникальность имени пользователя и </a:t>
            </a:r>
            <a:r>
              <a:rPr lang="ru-RU" sz="1750" dirty="0" smtClean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корректность</a:t>
            </a:r>
            <a:r>
              <a:rPr lang="en-US" sz="1750" dirty="0" smtClean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ru-RU" sz="1750" dirty="0" smtClean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адреса </a:t>
            </a:r>
            <a:r>
              <a:rPr lang="ru-RU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электронной почты.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3305532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</p:sp>
      <p:sp>
        <p:nvSpPr>
          <p:cNvPr id="10" name="Text 8"/>
          <p:cNvSpPr/>
          <p:nvPr/>
        </p:nvSpPr>
        <p:spPr>
          <a:xfrm>
            <a:off x="7588568" y="3347204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3381851"/>
            <a:ext cx="30327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ru-RU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Вход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3862268"/>
            <a:ext cx="413361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ru-RU" sz="1750" dirty="0" smtClean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Зарегистрированные </a:t>
            </a:r>
            <a:r>
              <a:rPr lang="ru-RU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пользователи могут войти в </a:t>
            </a:r>
            <a:r>
              <a:rPr lang="ru-RU" sz="1750" dirty="0" smtClean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систему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7426225" y="5135344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</p:sp>
      <p:sp>
        <p:nvSpPr>
          <p:cNvPr id="14" name="Text 12"/>
          <p:cNvSpPr/>
          <p:nvPr/>
        </p:nvSpPr>
        <p:spPr>
          <a:xfrm>
            <a:off x="7588568" y="5177074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8148399" y="521172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ru-RU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Обновление данных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8148399" y="5848461"/>
            <a:ext cx="4133612" cy="8952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99"/>
              </a:lnSpc>
            </a:pPr>
            <a:r>
              <a:rPr lang="ru-RU" sz="1750" dirty="0" smtClean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Пользователи </a:t>
            </a:r>
            <a:r>
              <a:rPr lang="ru-RU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имеют возможность </a:t>
            </a:r>
            <a:endParaRPr lang="en-US" sz="1750" dirty="0" smtClean="0">
              <a:solidFill>
                <a:srgbClr val="3A3630"/>
              </a:solidFill>
              <a:latin typeface="Source Sans Pro" pitchFamily="34" charset="0"/>
              <a:ea typeface="Source Sans Pro" pitchFamily="34" charset="-122"/>
              <a:cs typeface="Source Sans Pro" pitchFamily="34" charset="-120"/>
            </a:endParaRPr>
          </a:p>
          <a:p>
            <a:pPr>
              <a:lnSpc>
                <a:spcPts val="2799"/>
              </a:lnSpc>
            </a:pPr>
            <a:r>
              <a:rPr lang="ru-RU" sz="1750" dirty="0" smtClean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обновлять </a:t>
            </a:r>
            <a:r>
              <a:rPr lang="ru-RU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свои </a:t>
            </a:r>
            <a:r>
              <a:rPr lang="ru-RU" sz="1750" dirty="0" smtClean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данные</a:t>
            </a:r>
            <a:r>
              <a:rPr lang="en-US" sz="1750" dirty="0" smtClean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</a:p>
        </p:txBody>
      </p:sp>
      <p:sp>
        <p:nvSpPr>
          <p:cNvPr id="18" name="Text 16"/>
          <p:cNvSpPr/>
          <p:nvPr/>
        </p:nvSpPr>
        <p:spPr>
          <a:xfrm>
            <a:off x="7584758" y="5010507"/>
            <a:ext cx="17907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98703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2824877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Технологии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8389" y="4137184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</p:sp>
      <p:sp>
        <p:nvSpPr>
          <p:cNvPr id="6" name="Text 4"/>
          <p:cNvSpPr/>
          <p:nvPr/>
        </p:nvSpPr>
        <p:spPr>
          <a:xfrm>
            <a:off x="2537341" y="4178856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3070503" y="421350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HTML, CSS, </a:t>
            </a:r>
            <a:r>
              <a:rPr lang="en-US" sz="2187" dirty="0" smtClean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Flask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3070503" y="4693920"/>
            <a:ext cx="413361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ru-RU" sz="1750" dirty="0" smtClean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Создание </a:t>
            </a:r>
            <a:r>
              <a:rPr lang="ru-RU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веб-приложения для управления задачами.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4137184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</p:sp>
      <p:sp>
        <p:nvSpPr>
          <p:cNvPr id="10" name="Text 8"/>
          <p:cNvSpPr/>
          <p:nvPr/>
        </p:nvSpPr>
        <p:spPr>
          <a:xfrm>
            <a:off x="7588568" y="4178856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421350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SQLite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4693920"/>
            <a:ext cx="413361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Хранение информации о задачах в локальной базе данных.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348389" y="4269105"/>
            <a:ext cx="64236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Преимущества Проекта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2348389" y="5470327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</p:sp>
      <p:sp>
        <p:nvSpPr>
          <p:cNvPr id="7" name="Text 4"/>
          <p:cNvSpPr/>
          <p:nvPr/>
        </p:nvSpPr>
        <p:spPr>
          <a:xfrm>
            <a:off x="2537341" y="5511998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3070503" y="5546646"/>
            <a:ext cx="33756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Простота использования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3070503" y="6027063"/>
            <a:ext cx="413361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Интуитивный интерфейс для любого пользователя.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426285" y="5470327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</p:sp>
      <p:sp>
        <p:nvSpPr>
          <p:cNvPr id="11" name="Text 8"/>
          <p:cNvSpPr/>
          <p:nvPr/>
        </p:nvSpPr>
        <p:spPr>
          <a:xfrm>
            <a:off x="7588568" y="5511998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8148399" y="554664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ru-RU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Безопасность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8148399" y="6027063"/>
            <a:ext cx="4133612" cy="7997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99"/>
              </a:lnSpc>
            </a:pPr>
            <a:r>
              <a:rPr lang="ru-RU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Все учетные данные </a:t>
            </a:r>
            <a:r>
              <a:rPr lang="ru-RU" sz="1750" dirty="0" smtClean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защищены</a:t>
            </a:r>
            <a:endParaRPr lang="en-US" sz="1750" dirty="0" smtClean="0">
              <a:solidFill>
                <a:srgbClr val="3A3630"/>
              </a:solidFill>
              <a:latin typeface="Source Sans Pro" pitchFamily="34" charset="0"/>
              <a:ea typeface="Source Sans Pro" pitchFamily="34" charset="-122"/>
              <a:cs typeface="Source Sans Pro" pitchFamily="34" charset="-120"/>
            </a:endParaRPr>
          </a:p>
          <a:p>
            <a:pPr>
              <a:lnSpc>
                <a:spcPts val="2799"/>
              </a:lnSpc>
            </a:pPr>
            <a:r>
              <a:rPr lang="ru-RU" sz="1750" dirty="0" smtClean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и </a:t>
            </a:r>
            <a:r>
              <a:rPr lang="ru-RU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хранятся в безопасной базе </a:t>
            </a:r>
            <a:r>
              <a:rPr lang="ru-RU" sz="1750" dirty="0" smtClean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данных</a:t>
            </a:r>
            <a:endParaRPr lang="en-US" sz="1750" dirty="0" smtClean="0">
              <a:solidFill>
                <a:srgbClr val="3A3630"/>
              </a:solidFill>
              <a:latin typeface="Source Sans Pro" pitchFamily="34" charset="0"/>
              <a:ea typeface="Source Sans Pro" pitchFamily="34" charset="-122"/>
              <a:cs typeface="Source Sans Pro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521142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Заключение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8389" y="2306783"/>
            <a:ext cx="9933503" cy="3274094"/>
          </a:xfrm>
          <a:prstGeom prst="roundRect">
            <a:avLst>
              <a:gd name="adj" fmla="val 1924"/>
            </a:avLst>
          </a:prstGeom>
          <a:solidFill>
            <a:srgbClr val="F6E9D5"/>
          </a:solidFill>
          <a:ln/>
        </p:spPr>
      </p:sp>
      <p:sp>
        <p:nvSpPr>
          <p:cNvPr id="7" name="Text 5"/>
          <p:cNvSpPr/>
          <p:nvPr/>
        </p:nvSpPr>
        <p:spPr>
          <a:xfrm>
            <a:off x="2925959" y="2683084"/>
            <a:ext cx="9133761" cy="165088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799"/>
              </a:lnSpc>
              <a:buSzPct val="100000"/>
              <a:buChar char="•"/>
            </a:pPr>
            <a:r>
              <a:rPr lang="ru-RU" sz="1750" b="1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"Управление пользователями"</a:t>
            </a:r>
            <a:r>
              <a:rPr lang="ru-RU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- это мощный инструмент для создания и </a:t>
            </a:r>
            <a:r>
              <a:rPr lang="ru-RU" sz="1750" dirty="0" smtClean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управления</a:t>
            </a:r>
            <a:r>
              <a:rPr lang="en-US" sz="1750" dirty="0" smtClean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ru-RU" sz="1750" dirty="0" smtClean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учетными </a:t>
            </a:r>
            <a:r>
              <a:rPr lang="ru-RU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записями пользователей в вашем проекте. Мы верим, что наш </a:t>
            </a:r>
            <a:r>
              <a:rPr lang="ru-RU" sz="1750" dirty="0" smtClean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проект</a:t>
            </a:r>
            <a:r>
              <a:rPr lang="en-US" sz="1750" dirty="0" smtClean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ru-RU" sz="1750" dirty="0" smtClean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поможет </a:t>
            </a:r>
            <a:r>
              <a:rPr lang="ru-RU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вам упростить процессы регистрации и аутентификации, </a:t>
            </a:r>
            <a:r>
              <a:rPr lang="ru-RU" sz="1750" dirty="0" smtClean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обеспечивая</a:t>
            </a:r>
            <a:r>
              <a:rPr lang="en-US" sz="1750" dirty="0" smtClean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ru-RU" sz="1750" dirty="0" smtClean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удобство </a:t>
            </a:r>
            <a:r>
              <a:rPr lang="ru-RU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и безопасность для ваших пользователей.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2570558" y="4348385"/>
            <a:ext cx="9489162" cy="12324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ru-RU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Спасибо за внимание! Если у вас возникли вопросы или вы заинтересованы в </a:t>
            </a:r>
            <a:r>
              <a:rPr lang="ru-RU" sz="1750" dirty="0" smtClean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нашем</a:t>
            </a:r>
            <a:r>
              <a:rPr lang="en-US" sz="1750" dirty="0" smtClean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ru-RU" sz="1750" dirty="0" smtClean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проекте</a:t>
            </a:r>
            <a:r>
              <a:rPr lang="ru-RU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, не стесняйтесь задавать вопросы или обращаться к нам для </a:t>
            </a:r>
            <a:r>
              <a:rPr lang="ru-RU" sz="1750" dirty="0" smtClean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получения</a:t>
            </a:r>
            <a:r>
              <a:rPr lang="en-US" sz="1750" dirty="0" smtClean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ru-RU" sz="1750" dirty="0" smtClean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дополнительной </a:t>
            </a:r>
            <a:r>
              <a:rPr lang="ru-RU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информации.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196</Words>
  <Application>Microsoft Office PowerPoint</Application>
  <PresentationFormat>Произвольный</PresentationFormat>
  <Paragraphs>37</Paragraphs>
  <Slides>5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User</cp:lastModifiedBy>
  <cp:revision>8</cp:revision>
  <dcterms:created xsi:type="dcterms:W3CDTF">2023-12-22T05:16:05Z</dcterms:created>
  <dcterms:modified xsi:type="dcterms:W3CDTF">2024-04-28T10:28:43Z</dcterms:modified>
</cp:coreProperties>
</file>