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Miller" userId="e3fd820e1a8a2a58" providerId="LiveId" clId="{5992045E-DC4A-432B-B72C-C9CBC17922B5}"/>
    <pc:docChg chg="custSel addSld modSld">
      <pc:chgData name="Zach Miller" userId="e3fd820e1a8a2a58" providerId="LiveId" clId="{5992045E-DC4A-432B-B72C-C9CBC17922B5}" dt="2024-04-11T20:08:41.426" v="280" actId="20577"/>
      <pc:docMkLst>
        <pc:docMk/>
      </pc:docMkLst>
      <pc:sldChg chg="modSp mod">
        <pc:chgData name="Zach Miller" userId="e3fd820e1a8a2a58" providerId="LiveId" clId="{5992045E-DC4A-432B-B72C-C9CBC17922B5}" dt="2024-04-11T19:52:28.323" v="19" actId="20577"/>
        <pc:sldMkLst>
          <pc:docMk/>
          <pc:sldMk cId="860806748" sldId="256"/>
        </pc:sldMkLst>
        <pc:spChg chg="mod">
          <ac:chgData name="Zach Miller" userId="e3fd820e1a8a2a58" providerId="LiveId" clId="{5992045E-DC4A-432B-B72C-C9CBC17922B5}" dt="2024-04-11T19:52:28.323" v="19" actId="20577"/>
          <ac:spMkLst>
            <pc:docMk/>
            <pc:sldMk cId="860806748" sldId="256"/>
            <ac:spMk id="3" creationId="{070A3600-1B3F-D26E-448A-A154CDCB513D}"/>
          </ac:spMkLst>
        </pc:spChg>
      </pc:sldChg>
      <pc:sldChg chg="modSp new mod">
        <pc:chgData name="Zach Miller" userId="e3fd820e1a8a2a58" providerId="LiveId" clId="{5992045E-DC4A-432B-B72C-C9CBC17922B5}" dt="2024-04-11T19:53:03.418" v="156" actId="20577"/>
        <pc:sldMkLst>
          <pc:docMk/>
          <pc:sldMk cId="3083081355" sldId="257"/>
        </pc:sldMkLst>
        <pc:spChg chg="mod">
          <ac:chgData name="Zach Miller" userId="e3fd820e1a8a2a58" providerId="LiveId" clId="{5992045E-DC4A-432B-B72C-C9CBC17922B5}" dt="2024-04-11T19:52:42.085" v="31" actId="20577"/>
          <ac:spMkLst>
            <pc:docMk/>
            <pc:sldMk cId="3083081355" sldId="257"/>
            <ac:spMk id="2" creationId="{70077C67-DA6B-1F8E-DC52-8E2DCA2D0DF4}"/>
          </ac:spMkLst>
        </pc:spChg>
        <pc:spChg chg="mod">
          <ac:chgData name="Zach Miller" userId="e3fd820e1a8a2a58" providerId="LiveId" clId="{5992045E-DC4A-432B-B72C-C9CBC17922B5}" dt="2024-04-11T19:53:03.418" v="156" actId="20577"/>
          <ac:spMkLst>
            <pc:docMk/>
            <pc:sldMk cId="3083081355" sldId="257"/>
            <ac:spMk id="3" creationId="{02458E27-32E1-13B2-0478-B92963398786}"/>
          </ac:spMkLst>
        </pc:spChg>
      </pc:sldChg>
      <pc:sldChg chg="modSp new mod">
        <pc:chgData name="Zach Miller" userId="e3fd820e1a8a2a58" providerId="LiveId" clId="{5992045E-DC4A-432B-B72C-C9CBC17922B5}" dt="2024-04-11T20:08:41.426" v="280" actId="20577"/>
        <pc:sldMkLst>
          <pc:docMk/>
          <pc:sldMk cId="3695805069" sldId="258"/>
        </pc:sldMkLst>
        <pc:spChg chg="mod">
          <ac:chgData name="Zach Miller" userId="e3fd820e1a8a2a58" providerId="LiveId" clId="{5992045E-DC4A-432B-B72C-C9CBC17922B5}" dt="2024-04-11T20:08:09.353" v="183" actId="20577"/>
          <ac:spMkLst>
            <pc:docMk/>
            <pc:sldMk cId="3695805069" sldId="258"/>
            <ac:spMk id="2" creationId="{7E9EBB60-7E5B-101B-3F85-CD5AA228B855}"/>
          </ac:spMkLst>
        </pc:spChg>
        <pc:spChg chg="mod">
          <ac:chgData name="Zach Miller" userId="e3fd820e1a8a2a58" providerId="LiveId" clId="{5992045E-DC4A-432B-B72C-C9CBC17922B5}" dt="2024-04-11T20:08:41.426" v="280" actId="20577"/>
          <ac:spMkLst>
            <pc:docMk/>
            <pc:sldMk cId="3695805069" sldId="258"/>
            <ac:spMk id="3" creationId="{6DCD1CAC-3B6A-AF47-C72A-ADC528E58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86D5-7644-A681-B10F-2F4E63D02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D78C6-4370-8074-C768-4DB97B4E9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9CDE-BEE3-6BD0-5032-E72DA8C7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6F5E-8C96-A48B-ACDA-2AA79CDC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EA64-4F51-08D4-84C3-70A0C53A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2CE-5CD8-D53E-E3FD-DEDAF4AD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456F-F5AC-C8A0-CD86-FDD9F22E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C68E-28EE-B90E-0A5D-B86754FE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EA5C-9331-F8E9-B223-14402343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B656-AD0F-1828-E061-7EFAFA51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F69A1-E496-45E5-A001-C6188B06B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ACEA8-458F-FF88-32D7-544107FD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7AD0-B910-F2CB-6528-00198468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73B-EED7-49E5-7D70-A0811CB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238C-EF3D-7722-60B0-13076B7A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2438-A91A-80E3-1B71-B113817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9A06-7EC3-5D01-AED0-4F033B79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CD3D-7D4E-24EC-FE29-6BB65DB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6512-EA78-2343-3D2D-FE0582E8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E5BB-16AF-C004-E553-FE26AD4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95A6-50B9-5960-4556-E94BE182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8B83-D3C7-CEBA-DE95-7B85404F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007CF-FE2B-2885-6B9D-3C6D986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BF7D-03F9-8AC4-DD4B-676A3AA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C843-8692-197D-CB43-CABDDDFC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AD9A-F695-24AC-988D-BAE59D0B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ADD9-D630-78F8-8B94-14EF5EC3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4015-F6B2-3646-2DA5-F271C9FB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967F9-93DC-F0AB-5FD5-E9CB7B9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EB386-910E-2C64-935D-9DF99634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F957C-B29D-706D-5074-1C417E8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5E60-BD9E-A1A9-6FC3-214DEEA2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339F-44EA-BC5A-862A-55CC8FE5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12AD-1798-B9A7-F943-22D4B7DC7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B4EA8-9FAB-2FFB-6940-A776268D2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1FE60-92CD-7F58-D466-D4DB95E1F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D27E4-14BD-91B5-1380-04B94D39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58971-8379-98E9-31FE-56CCF35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09634-DDE6-2AD2-0568-EBDB4B8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B01F-9E70-809C-9EF8-19500A97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DB68A-96B6-ABCE-2C08-50A48752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4E5EB-E82D-9A41-DEEB-0E030F62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D166D-62DC-44BB-9642-AD12DBCE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592-24AA-3047-1DC9-0C0DD6D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36BB-DB14-3097-C7D4-81740467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CA97D-479C-FB27-522E-09038EA3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6493-5285-CA83-6250-5BFD9BED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CA01-F086-275B-9397-DAF00AB7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88AF-E5A3-7211-B1E7-700D8A309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F1BF-446B-33A9-FA14-D834D8A0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C45F6-662A-8F30-37E8-F540C603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E380-7826-8A78-FE9A-E6FC661E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1CD4-F63F-EECE-0961-A1AADFF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05E0D-0C11-EC5A-5953-3D8E4AAA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75C9-CF05-26C2-60E5-62ED677A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B3C4-811B-40E8-1FD3-D3B67BD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8BC6-2B87-4F34-7E29-F4A35952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0943-9841-F003-4D0C-3AB0E24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2BF24-C849-3FA9-0521-208373E1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FBBC-4B2C-0D91-D4A1-B73AD40F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E7E6-90F5-28EA-FE81-B168F0CF0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A0412-B8F2-495E-BD8C-33212CC2575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2000-772F-E3B0-4E30-CD86B763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85FB-66D9-8A76-1BF0-D22F2D910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89AFA-E869-4BBD-91B4-C162F02D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69B3-F6B2-CD55-B91D-856B95CAF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A3600-1B3F-D26E-448A-A154CDCB5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S Miller</a:t>
            </a:r>
          </a:p>
        </p:txBody>
      </p:sp>
    </p:spTree>
    <p:extLst>
      <p:ext uri="{BB962C8B-B14F-4D97-AF65-F5344CB8AC3E}">
        <p14:creationId xmlns:p14="http://schemas.microsoft.com/office/powerpoint/2010/main" val="86080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7C67-DA6B-1F8E-DC52-8E2DCA2D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8E27-32E1-13B2-0478-B9296339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testing the functionality of editing a file within a branch to be pushed as a pull request to </a:t>
            </a:r>
            <a:r>
              <a:rPr lang="en-US"/>
              <a:t>a repository in GH</a:t>
            </a:r>
          </a:p>
        </p:txBody>
      </p:sp>
    </p:spTree>
    <p:extLst>
      <p:ext uri="{BB962C8B-B14F-4D97-AF65-F5344CB8AC3E}">
        <p14:creationId xmlns:p14="http://schemas.microsoft.com/office/powerpoint/2010/main" val="308308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BB60-7E5B-101B-3F85-CD5AA228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1CAC-3B6A-AF47-C72A-ADC528E5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of Pittsburgh, MSHI, Aug 2025</a:t>
            </a:r>
          </a:p>
          <a:p>
            <a:r>
              <a:rPr lang="en-US" dirty="0"/>
              <a:t>University </a:t>
            </a:r>
            <a:r>
              <a:rPr lang="en-US"/>
              <a:t>of Wisconsin – Stevens Point, BS,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0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 GitHub</vt:lpstr>
      <vt:lpstr>Update 1 </vt:lpstr>
      <vt:lpstr>Educational 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</dc:title>
  <dc:creator>Zach Miller</dc:creator>
  <cp:lastModifiedBy>Zach Miller</cp:lastModifiedBy>
  <cp:revision>1</cp:revision>
  <dcterms:created xsi:type="dcterms:W3CDTF">2024-04-11T19:50:00Z</dcterms:created>
  <dcterms:modified xsi:type="dcterms:W3CDTF">2024-04-11T20:08:43Z</dcterms:modified>
</cp:coreProperties>
</file>