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86D5-7644-A681-B10F-2F4E63D02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D78C6-4370-8074-C768-4DB97B4E9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9CDE-BEE3-6BD0-5032-E72DA8C7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6F5E-8C96-A48B-ACDA-2AA79CDC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EA64-4F51-08D4-84C3-70A0C53A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D2CE-5CD8-D53E-E3FD-DEDAF4AD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456F-F5AC-C8A0-CD86-FDD9F22E2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C68E-28EE-B90E-0A5D-B86754FE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EA5C-9331-F8E9-B223-14402343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3B656-AD0F-1828-E061-7EFAFA51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F69A1-E496-45E5-A001-C6188B06B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ACEA8-458F-FF88-32D7-544107FD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7AD0-B910-F2CB-6528-00198468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73B-EED7-49E5-7D70-A0811CB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238C-EF3D-7722-60B0-13076B7A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2438-A91A-80E3-1B71-B113817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9A06-7EC3-5D01-AED0-4F033B79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CCD3D-7D4E-24EC-FE29-6BB65DB8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6512-EA78-2343-3D2D-FE0582E8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E5BB-16AF-C004-E553-FE26AD43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95A6-50B9-5960-4556-E94BE182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A8B83-D3C7-CEBA-DE95-7B85404FA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007CF-FE2B-2885-6B9D-3C6D986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BF7D-03F9-8AC4-DD4B-676A3AA6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8C843-8692-197D-CB43-CABDDDFC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9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AD9A-F695-24AC-988D-BAE59D0B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6ADD9-D630-78F8-8B94-14EF5EC3A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34015-F6B2-3646-2DA5-F271C9FB6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967F9-93DC-F0AB-5FD5-E9CB7B9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EB386-910E-2C64-935D-9DF99634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F957C-B29D-706D-5074-1C417E89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5E60-BD9E-A1A9-6FC3-214DEEA2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339F-44EA-BC5A-862A-55CC8FE5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412AD-1798-B9A7-F943-22D4B7DC7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B4EA8-9FAB-2FFB-6940-A776268D2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1FE60-92CD-7F58-D466-D4DB95E1F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D27E4-14BD-91B5-1380-04B94D39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58971-8379-98E9-31FE-56CCF353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09634-DDE6-2AD2-0568-EBDB4B8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B01F-9E70-809C-9EF8-19500A97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DB68A-96B6-ABCE-2C08-50A48752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4E5EB-E82D-9A41-DEEB-0E030F62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D166D-62DC-44BB-9642-AD12DBCE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89592-24AA-3047-1DC9-0C0DD6D9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536BB-DB14-3097-C7D4-81740467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CA97D-479C-FB27-522E-09038EA3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4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6493-5285-CA83-6250-5BFD9BED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CA01-F086-275B-9397-DAF00AB7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A88AF-E5A3-7211-B1E7-700D8A309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EF1BF-446B-33A9-FA14-D834D8A0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C45F6-662A-8F30-37E8-F540C603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E380-7826-8A78-FE9A-E6FC661E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1CD4-F63F-EECE-0961-A1AADFF5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05E0D-0C11-EC5A-5953-3D8E4AAAA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A75C9-CF05-26C2-60E5-62ED677AB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BB3C4-811B-40E8-1FD3-D3B67BD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28BC6-2B87-4F34-7E29-F4A35952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90943-9841-F003-4D0C-3AB0E24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2BF24-C849-3FA9-0521-208373E1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5FBBC-4B2C-0D91-D4A1-B73AD40FF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6E7E6-90F5-28EA-FE81-B168F0CF0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2000-772F-E3B0-4E30-CD86B763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D85FB-66D9-8A76-1BF0-D22F2D910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4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69B3-F6B2-CD55-B91D-856B95CAF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A3600-1B3F-D26E-448A-A154CDCB5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GitHub</dc:title>
  <dc:creator>Zach Miller</dc:creator>
  <cp:lastModifiedBy>Zach Miller</cp:lastModifiedBy>
  <cp:revision>1</cp:revision>
  <dcterms:created xsi:type="dcterms:W3CDTF">2024-04-11T19:50:00Z</dcterms:created>
  <dcterms:modified xsi:type="dcterms:W3CDTF">2024-04-11T19:50:41Z</dcterms:modified>
</cp:coreProperties>
</file>