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3DAAD-75EE-4DCA-9607-40ED26ABB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2718" y="2375649"/>
            <a:ext cx="8092235" cy="1053351"/>
          </a:xfrm>
        </p:spPr>
        <p:txBody>
          <a:bodyPr/>
          <a:lstStyle/>
          <a:p>
            <a:r>
              <a:rPr lang="zh-CN" altLang="en-US" dirty="0"/>
              <a:t>让成长带你穿透迷茫</a:t>
            </a:r>
          </a:p>
        </p:txBody>
      </p:sp>
    </p:spTree>
    <p:extLst>
      <p:ext uri="{BB962C8B-B14F-4D97-AF65-F5344CB8AC3E}">
        <p14:creationId xmlns:p14="http://schemas.microsoft.com/office/powerpoint/2010/main" val="57158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69B9A42-5FB7-439D-9CDD-AFF794EBB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90" y="788983"/>
            <a:ext cx="4196022" cy="588695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469B32C-63F0-4588-B294-DE6598115B1C}"/>
              </a:ext>
            </a:extLst>
          </p:cNvPr>
          <p:cNvSpPr txBox="1"/>
          <p:nvPr/>
        </p:nvSpPr>
        <p:spPr>
          <a:xfrm>
            <a:off x="6306670" y="1344707"/>
            <a:ext cx="472942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俞敏洪</a:t>
            </a:r>
          </a:p>
          <a:p>
            <a:r>
              <a:rPr lang="zh-CN" altLang="en-US" sz="2800" dirty="0"/>
              <a:t>新东方创始人。</a:t>
            </a:r>
            <a:r>
              <a:rPr lang="en-US" altLang="zh-CN" sz="2800" dirty="0"/>
              <a:t>1962</a:t>
            </a:r>
            <a:r>
              <a:rPr lang="zh-CN" altLang="en-US" sz="2800" dirty="0"/>
              <a:t>年生于江苏江阴，北京大学西方语言文学系毕业。</a:t>
            </a:r>
            <a:r>
              <a:rPr lang="en-US" altLang="zh-CN" sz="2800" dirty="0"/>
              <a:t>1993</a:t>
            </a:r>
            <a:r>
              <a:rPr lang="zh-CN" altLang="en-US" sz="2800" dirty="0"/>
              <a:t>年创办北京新东方学校，</a:t>
            </a:r>
            <a:r>
              <a:rPr lang="en-US" altLang="zh-CN" sz="2800" dirty="0"/>
              <a:t>2001</a:t>
            </a:r>
            <a:r>
              <a:rPr lang="zh-CN" altLang="en-US" sz="2800" dirty="0"/>
              <a:t>年成立北京新东方教育科技（集团）有限公司。现任新东方教育科技集团董事长兼首席执行官，北京大学企业家俱乐部理事长，第十一、十二届全国政协委员。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58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BAF261B-B98A-4F0E-B828-BD12B4F242CA}"/>
              </a:ext>
            </a:extLst>
          </p:cNvPr>
          <p:cNvSpPr txBox="1"/>
          <p:nvPr/>
        </p:nvSpPr>
        <p:spPr>
          <a:xfrm>
            <a:off x="6817659" y="1498556"/>
            <a:ext cx="400462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他是一个崛起的传奇，一个耀眼的标杆。</a:t>
            </a:r>
          </a:p>
          <a:p>
            <a:r>
              <a:rPr lang="zh-CN" altLang="en-US" sz="2400" dirty="0"/>
              <a:t>为了改变命运，三次高考，屡败屡战，终上北大。白手起家，创办新东方，并在美国成功上市，引起世界瞩目。他不是天才，却勇于追逐梦想，取得了巨大成功，曾入选中央电视台评选的</a:t>
            </a:r>
            <a:r>
              <a:rPr lang="en-US" altLang="zh-CN" sz="2400" dirty="0"/>
              <a:t>2009</a:t>
            </a:r>
            <a:r>
              <a:rPr lang="zh-CN" altLang="en-US" sz="2400" dirty="0"/>
              <a:t>年度“中国经济年度人物”，后又获得多项殊荣。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408807-0EA2-460A-B18E-90F727D06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04" y="1397821"/>
            <a:ext cx="4004625" cy="463345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2291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3A9D50E-7F09-48A1-ADAD-5BB0D720C026}"/>
              </a:ext>
            </a:extLst>
          </p:cNvPr>
          <p:cNvSpPr txBox="1"/>
          <p:nvPr/>
        </p:nvSpPr>
        <p:spPr>
          <a:xfrm>
            <a:off x="6835588" y="1438121"/>
            <a:ext cx="41372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本书堪称一本年轻人的人生进阶手册。</a:t>
            </a:r>
          </a:p>
          <a:p>
            <a:r>
              <a:rPr lang="zh-CN" altLang="en-US" sz="2400" dirty="0"/>
              <a:t>当你在黑暗中踉跄前行时，愿本书能为你的夜空划出一道光，照亮你摸爬滚打的路；当你在茫茫无际的大海上徘徊不前时，愿本书能为你指示前进的方向，助你乘风破浪，早日抵达彼岸；当你迷茫焦虑、绝望无助时，愿本书成为你心中明亮的星、心头炽热的爱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9BF1E3-DF49-432E-B3A9-62BBCD4CD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546411"/>
            <a:ext cx="4713194" cy="46930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32266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DECE4D2-5B39-4010-BC21-766010F7E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32" y="1220692"/>
            <a:ext cx="3844739" cy="512631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5A2A1B6-DFA7-4B18-A29E-18A9E80A4883}"/>
              </a:ext>
            </a:extLst>
          </p:cNvPr>
          <p:cNvSpPr txBox="1"/>
          <p:nvPr/>
        </p:nvSpPr>
        <p:spPr>
          <a:xfrm>
            <a:off x="5988424" y="1855694"/>
            <a:ext cx="45540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书中，俞敏洪根据自己五十多年的人生阅历和经验，与年轻人分享了自己关于青年成长的感悟、思考和见解，内容包括人生方向选择、职场、人际交往、读书与学习、个人能力提升、生活方式、人生价值七大方面，给年轻人提供切实可行的指导和建议，帮助年轻人成长，朝着自己的梦想全速前进。</a:t>
            </a:r>
          </a:p>
        </p:txBody>
      </p:sp>
    </p:spTree>
    <p:extLst>
      <p:ext uri="{BB962C8B-B14F-4D97-AF65-F5344CB8AC3E}">
        <p14:creationId xmlns:p14="http://schemas.microsoft.com/office/powerpoint/2010/main" val="132155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7161289-F472-49CC-9C9A-63FA11D24F31}"/>
              </a:ext>
            </a:extLst>
          </p:cNvPr>
          <p:cNvSpPr txBox="1"/>
          <p:nvPr/>
        </p:nvSpPr>
        <p:spPr>
          <a:xfrm>
            <a:off x="2245658" y="1748118"/>
            <a:ext cx="61184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梦想再卑微都没有关系，爱因斯坦在瑞士专利局做技术员时，说要改变世界，你可以想象有多少人会对他的梦想嗤之以鼻。但这又有什么关系，你的世界不用太受他人左右。林语堂先生在</a:t>
            </a:r>
            <a:r>
              <a:rPr lang="en-US" altLang="zh-CN" sz="2400" dirty="0"/>
              <a:t>《</a:t>
            </a:r>
            <a:r>
              <a:rPr lang="zh-CN" altLang="en-US" sz="2400" dirty="0"/>
              <a:t>生活的艺术</a:t>
            </a:r>
            <a:r>
              <a:rPr lang="en-US" altLang="zh-CN" sz="2400" dirty="0"/>
              <a:t>》</a:t>
            </a:r>
            <a:r>
              <a:rPr lang="zh-CN" altLang="en-US" sz="2400" dirty="0"/>
              <a:t>里说过一句话：“你以为不要紧，便什么都不要紧了。”不用在乎别人的眼光，内心选择了远方，就只管风雨兼程！</a:t>
            </a:r>
          </a:p>
        </p:txBody>
      </p:sp>
    </p:spTree>
    <p:extLst>
      <p:ext uri="{BB962C8B-B14F-4D97-AF65-F5344CB8AC3E}">
        <p14:creationId xmlns:p14="http://schemas.microsoft.com/office/powerpoint/2010/main" val="1840067756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18</TotalTime>
  <Words>404</Words>
  <Application>Microsoft Office PowerPoint</Application>
  <PresentationFormat>宽屏</PresentationFormat>
  <Paragraphs>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Tw Cen MT</vt:lpstr>
      <vt:lpstr>水滴</vt:lpstr>
      <vt:lpstr>让成长带你穿透迷茫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让成长带你穿透迷茫</dc:title>
  <dc:creator>mj960</dc:creator>
  <cp:lastModifiedBy>mj960</cp:lastModifiedBy>
  <cp:revision>9</cp:revision>
  <dcterms:created xsi:type="dcterms:W3CDTF">2017-11-09T12:53:15Z</dcterms:created>
  <dcterms:modified xsi:type="dcterms:W3CDTF">2017-11-09T13:11:43Z</dcterms:modified>
</cp:coreProperties>
</file>