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>
      <p:cViewPr varScale="1">
        <p:scale>
          <a:sx n="67" d="100"/>
          <a:sy n="67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84151"/>
            <a:ext cx="397653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存储</a:t>
            </a:r>
            <a:r>
              <a:rPr lang="en-US" altLang="zh-CN" sz="2800" dirty="0" smtClean="0"/>
              <a:t>: 88  -  4Bytes  - 32Bit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3508822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69234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40498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00910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72000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832412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103676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364088" y="1757363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508822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69234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040498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300910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572000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832412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103676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64088" y="2485827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508822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769234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040498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300910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572000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832412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103676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364088" y="3204592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508822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769234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040498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300910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572000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832412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103676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364088" y="3933056"/>
            <a:ext cx="2160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60886" y="1676063"/>
            <a:ext cx="6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9552" y="2646391"/>
            <a:ext cx="2581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字节</a:t>
            </a:r>
            <a:r>
              <a:rPr lang="en-US" altLang="zh-CN" sz="2400" dirty="0" smtClean="0"/>
              <a:t>(bytes)</a:t>
            </a:r>
            <a:r>
              <a:rPr lang="zh-CN" altLang="en-US" sz="2400" dirty="0" smtClean="0"/>
              <a:t>作为最小的寻址单元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77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304121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顺序表 </a:t>
            </a:r>
            <a:r>
              <a:rPr lang="en-US" altLang="zh-CN" sz="2800" dirty="0" smtClean="0"/>
              <a:t>–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内存连续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577" y="980728"/>
            <a:ext cx="151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基本形式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144" y="83671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元素外置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33273"/>
            <a:ext cx="256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 = [11, 22, 33, 44]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1777475" y="232888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777475" y="2760935"/>
            <a:ext cx="72008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1777475" y="3192983"/>
            <a:ext cx="720080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777475" y="3629024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29403" y="22675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0x11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14615" y="27500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0x15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14615" y="31712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0x19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5616" y="3617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0x23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9552" y="479715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li[0] = 0x11 = 11</a:t>
            </a:r>
          </a:p>
          <a:p>
            <a:r>
              <a:rPr lang="en-US" altLang="zh-CN" sz="2400" dirty="0" smtClean="0"/>
              <a:t>li[3] = 0x11 + 4*3 = 0x23 = 44</a:t>
            </a:r>
          </a:p>
          <a:p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: T(n) = O(1)</a:t>
            </a:r>
            <a:endParaRPr lang="zh-CN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08104" y="1354840"/>
            <a:ext cx="235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 = [11, ‘KO’, 44]</a:t>
            </a:r>
            <a:endParaRPr lang="zh-CN" altLang="en-US" sz="2400" dirty="0"/>
          </a:p>
        </p:txBody>
      </p:sp>
      <p:sp>
        <p:nvSpPr>
          <p:cNvPr id="49" name="圆角矩形 48"/>
          <p:cNvSpPr/>
          <p:nvPr/>
        </p:nvSpPr>
        <p:spPr>
          <a:xfrm>
            <a:off x="7164288" y="225533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168776" y="3119427"/>
            <a:ext cx="720080" cy="7216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KO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168776" y="4221088"/>
            <a:ext cx="720080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85162" y="20718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0x66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72200" y="298033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0x88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72200" y="407266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0x22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5220072" y="2539159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0x66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220072" y="2971207"/>
            <a:ext cx="72008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0x88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220072" y="3403255"/>
            <a:ext cx="720080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0x22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99992" y="23745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9992" y="28338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99992" y="329557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0x03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6" idx="3"/>
            <a:endCxn id="49" idx="1"/>
          </p:cNvCxnSpPr>
          <p:nvPr/>
        </p:nvCxnSpPr>
        <p:spPr>
          <a:xfrm flipV="1">
            <a:off x="5940152" y="2471355"/>
            <a:ext cx="1224136" cy="28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0" idx="1"/>
          </p:cNvCxnSpPr>
          <p:nvPr/>
        </p:nvCxnSpPr>
        <p:spPr>
          <a:xfrm>
            <a:off x="5944640" y="3211522"/>
            <a:ext cx="1224136" cy="268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51" idx="1"/>
          </p:cNvCxnSpPr>
          <p:nvPr/>
        </p:nvCxnSpPr>
        <p:spPr>
          <a:xfrm>
            <a:off x="5940152" y="3615421"/>
            <a:ext cx="1228624" cy="821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12618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单链表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24076" y="2544911"/>
            <a:ext cx="396044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超级工厂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生产节点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class Node: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__(self, value):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self.value</a:t>
            </a:r>
            <a:r>
              <a:rPr lang="en-US" altLang="zh-CN" sz="2400" dirty="0" smtClean="0"/>
              <a:t> = value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self.next</a:t>
            </a:r>
            <a:r>
              <a:rPr lang="en-US" altLang="zh-CN" sz="2400" dirty="0" smtClean="0"/>
              <a:t> = None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# 100 -&gt; 200 -&gt; None</a:t>
            </a:r>
          </a:p>
          <a:p>
            <a:r>
              <a:rPr lang="en-US" altLang="zh-CN" sz="2400" dirty="0" smtClean="0"/>
              <a:t>node1 = Node(100)</a:t>
            </a:r>
          </a:p>
          <a:p>
            <a:r>
              <a:rPr lang="en-US" altLang="zh-CN" sz="2400" dirty="0" smtClean="0"/>
              <a:t>node1.next = Node(200)</a:t>
            </a:r>
            <a:endParaRPr lang="zh-CN" altLang="en-US" sz="2400" dirty="0"/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20072" y="142403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40152" y="142403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2" idx="3"/>
            <a:endCxn id="31" idx="1"/>
          </p:cNvCxnSpPr>
          <p:nvPr/>
        </p:nvCxnSpPr>
        <p:spPr>
          <a:xfrm>
            <a:off x="2665532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644008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60232" y="1640061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8547" y="146692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1945452" y="184482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89099" y="256490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869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424507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单</a:t>
            </a:r>
            <a:r>
              <a:rPr lang="zh-CN" altLang="en-US" sz="2800" dirty="0" smtClean="0"/>
              <a:t>链表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链表头部添加节点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81573" y="3112391"/>
            <a:ext cx="475252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需要添加节点</a:t>
            </a:r>
            <a:r>
              <a:rPr lang="en-US" altLang="zh-CN" sz="2400" dirty="0" smtClean="0"/>
              <a:t>: node = Node(666)</a:t>
            </a:r>
          </a:p>
          <a:p>
            <a:endParaRPr lang="en-US" altLang="zh-CN" sz="2400" dirty="0" smtClean="0"/>
          </a:p>
          <a:p>
            <a:r>
              <a:rPr lang="en-US" altLang="zh-CN" sz="2400" b="1" dirty="0" err="1" smtClean="0"/>
              <a:t>node.next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self.head</a:t>
            </a:r>
            <a:endParaRPr lang="en-US" altLang="zh-CN" sz="2400" b="1" dirty="0"/>
          </a:p>
          <a:p>
            <a:r>
              <a:rPr lang="en-US" altLang="zh-CN" sz="2400" b="1" dirty="0" err="1" smtClean="0"/>
              <a:t>self.head</a:t>
            </a:r>
            <a:r>
              <a:rPr lang="en-US" altLang="zh-CN" sz="2400" b="1" dirty="0" smtClean="0"/>
              <a:t> = node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20072" y="142403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40152" y="142403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2" idx="3"/>
            <a:endCxn id="31" idx="1"/>
          </p:cNvCxnSpPr>
          <p:nvPr/>
        </p:nvCxnSpPr>
        <p:spPr>
          <a:xfrm>
            <a:off x="2665532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644008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60232" y="1640061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8547" y="146692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1225372" y="1844824"/>
            <a:ext cx="72008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01951" y="436510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>
          <a:xfrm>
            <a:off x="505292" y="3284984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666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225372" y="3284984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5" idx="0"/>
          </p:cNvCxnSpPr>
          <p:nvPr/>
        </p:nvCxnSpPr>
        <p:spPr>
          <a:xfrm flipV="1">
            <a:off x="1213282" y="3667323"/>
            <a:ext cx="12090" cy="697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0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35269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单</a:t>
            </a:r>
            <a:r>
              <a:rPr lang="zh-CN" altLang="en-US" sz="2800" dirty="0" smtClean="0"/>
              <a:t>链表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尾部添加节点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56266" y="2990230"/>
            <a:ext cx="396044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往后移动节点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cur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cur.next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node = Node(888)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node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node.next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None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20072" y="142403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40152" y="142403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2" idx="3"/>
            <a:endCxn id="31" idx="1"/>
          </p:cNvCxnSpPr>
          <p:nvPr/>
        </p:nvCxnSpPr>
        <p:spPr>
          <a:xfrm>
            <a:off x="2665532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644008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940152" y="1928589"/>
            <a:ext cx="1080120" cy="1097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8547" y="146692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5811337" y="194994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55249" y="2670026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>
          <a:xfrm>
            <a:off x="6300192" y="3023543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888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020272" y="3023543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7" idx="2"/>
          </p:cNvCxnSpPr>
          <p:nvPr/>
        </p:nvCxnSpPr>
        <p:spPr>
          <a:xfrm flipV="1">
            <a:off x="7020272" y="1928589"/>
            <a:ext cx="608842" cy="1061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35269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单</a:t>
            </a:r>
            <a:r>
              <a:rPr lang="zh-CN" altLang="en-US" sz="2800" dirty="0" smtClean="0"/>
              <a:t>链表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遍历链表节点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82629" y="4437112"/>
            <a:ext cx="23305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cur = </a:t>
            </a:r>
            <a:r>
              <a:rPr lang="en-US" altLang="zh-CN" sz="2400" dirty="0" err="1" smtClean="0"/>
              <a:t>cur.next</a:t>
            </a:r>
            <a:endParaRPr lang="zh-CN" altLang="en-US" sz="2400" dirty="0"/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20072" y="142403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40152" y="142403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2" idx="3"/>
            <a:endCxn id="31" idx="1"/>
          </p:cNvCxnSpPr>
          <p:nvPr/>
        </p:nvCxnSpPr>
        <p:spPr>
          <a:xfrm>
            <a:off x="2665532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644008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60232" y="1640061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8547" y="146692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2014227" y="184482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7874" y="2564904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cur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91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280878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单</a:t>
            </a:r>
            <a:r>
              <a:rPr lang="zh-CN" altLang="en-US" sz="2800" dirty="0" smtClean="0"/>
              <a:t>链表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删除节点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04081" y="3933054"/>
            <a:ext cx="25522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步骤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删除</a:t>
            </a:r>
            <a:r>
              <a:rPr lang="en-US" altLang="zh-CN" sz="2400" b="1" dirty="0" smtClean="0"/>
              <a:t>300</a:t>
            </a:r>
            <a:r>
              <a:rPr lang="zh-CN" altLang="en-US" sz="2400" b="1" dirty="0" smtClean="0"/>
              <a:t>这个节点</a:t>
            </a:r>
            <a:endParaRPr lang="en-US" altLang="zh-CN" sz="2400" b="1" dirty="0" smtClean="0"/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pre.next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cur.next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20072" y="142403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40152" y="142403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2" idx="3"/>
            <a:endCxn id="31" idx="1"/>
          </p:cNvCxnSpPr>
          <p:nvPr/>
        </p:nvCxnSpPr>
        <p:spPr>
          <a:xfrm>
            <a:off x="2665532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644008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676456" y="1640061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11869" y="1383159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5940152" y="192782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71280" y="2647902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cur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>
          <a:xfrm>
            <a:off x="7236296" y="1432272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956376" y="1432272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697980" y="1640061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934581" y="1875831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5709" y="2595911"/>
            <a:ext cx="61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pre</a:t>
            </a:r>
            <a:endParaRPr lang="zh-CN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1833" y="132298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1087" y="3933054"/>
            <a:ext cx="31883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如何移动两个游标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pre = cur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cur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cur.next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6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77588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输入一个链表，反转链表后，输出新链表的表头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20072" y="142403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40152" y="142403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656997" y="1671687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  <a:endCxn id="32" idx="3"/>
          </p:cNvCxnSpPr>
          <p:nvPr/>
        </p:nvCxnSpPr>
        <p:spPr>
          <a:xfrm flipH="1" flipV="1">
            <a:off x="4644008" y="1628800"/>
            <a:ext cx="576064" cy="11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60232" y="1640061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8547" y="146692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7775075" y="18774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91559" y="2595143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cur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>
          <a:xfrm>
            <a:off x="2089468" y="510530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809548" y="5105301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067944" y="510530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788024" y="5105301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084168" y="5116562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804248" y="5116562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8" idx="1"/>
            <a:endCxn id="17" idx="3"/>
          </p:cNvCxnSpPr>
          <p:nvPr/>
        </p:nvCxnSpPr>
        <p:spPr>
          <a:xfrm flipH="1">
            <a:off x="3529628" y="5321325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1"/>
            <a:endCxn id="19" idx="3"/>
          </p:cNvCxnSpPr>
          <p:nvPr/>
        </p:nvCxnSpPr>
        <p:spPr>
          <a:xfrm flipH="1" flipV="1">
            <a:off x="5508104" y="5321325"/>
            <a:ext cx="576064" cy="11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1638546" y="5332586"/>
            <a:ext cx="45092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0803" y="507568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804248" y="5559623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47895" y="6279703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758851" y="1866183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75335" y="2583882"/>
            <a:ext cx="61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pre</a:t>
            </a:r>
            <a:endParaRPr lang="zh-CN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1588" y="1383159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4326" y="3064621"/>
            <a:ext cx="371586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next_node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=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cur.next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pre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pre = cur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cur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next_node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743563" y="1664443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4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541"/>
            <a:ext cx="413446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合并两个单调递增的链表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5372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945452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203848" y="141277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3928" y="141277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2" idx="3"/>
            <a:endCxn id="31" idx="1"/>
          </p:cNvCxnSpPr>
          <p:nvPr/>
        </p:nvCxnSpPr>
        <p:spPr>
          <a:xfrm>
            <a:off x="2665532" y="1628800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703846" y="1605756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259" y="134885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7634084" y="1810519"/>
            <a:ext cx="0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5402" y="227312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cur1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>
          <a:xfrm>
            <a:off x="5263686" y="1397967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983766" y="1397967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5370" y="1605756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833" y="1322983"/>
            <a:ext cx="70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list1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1263120" y="2861320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983200" y="2861320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203848" y="2861320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923928" y="2861320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257820" y="2872581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666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977900" y="2872581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6" idx="3"/>
          </p:cNvCxnSpPr>
          <p:nvPr/>
        </p:nvCxnSpPr>
        <p:spPr>
          <a:xfrm>
            <a:off x="2703280" y="3077344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681756" y="3077344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714204" y="3088605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78018" y="283170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sz="24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5932408" y="3357115"/>
            <a:ext cx="0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23726" y="381972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cur2</a:t>
            </a:r>
            <a:endParaRPr lang="zh-CN" altLang="en-US" sz="2400" b="1" dirty="0"/>
          </a:p>
        </p:txBody>
      </p:sp>
      <p:sp>
        <p:nvSpPr>
          <p:cNvPr id="43" name="圆角矩形 42"/>
          <p:cNvSpPr/>
          <p:nvPr/>
        </p:nvSpPr>
        <p:spPr>
          <a:xfrm>
            <a:off x="7274044" y="288081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888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7994124" y="2880816"/>
            <a:ext cx="720080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735728" y="3088605"/>
            <a:ext cx="538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5567" y="2861320"/>
            <a:ext cx="70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list2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>
            <a:off x="1225372" y="465313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5721381" y="5042374"/>
            <a:ext cx="0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1803" y="5504981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newhead</a:t>
            </a:r>
            <a:endParaRPr lang="zh-CN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731" y="46873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合并后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23285" y="5509274"/>
            <a:ext cx="37158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newhead.next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cur1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cur1 = cur1.next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newhead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newhead.next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214610" y="4653136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endCxn id="64" idx="1"/>
          </p:cNvCxnSpPr>
          <p:nvPr/>
        </p:nvCxnSpPr>
        <p:spPr>
          <a:xfrm>
            <a:off x="1945452" y="4869160"/>
            <a:ext cx="2691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3255206" y="4645135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986048" y="4847232"/>
            <a:ext cx="2691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4274448" y="4645135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986501" y="4847232"/>
            <a:ext cx="2691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5361341" y="4631208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085493" y="4846239"/>
            <a:ext cx="2691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41" idx="2"/>
          </p:cNvCxnSpPr>
          <p:nvPr/>
        </p:nvCxnSpPr>
        <p:spPr>
          <a:xfrm flipH="1" flipV="1">
            <a:off x="5994982" y="4281387"/>
            <a:ext cx="86439" cy="577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09980" y="4287912"/>
            <a:ext cx="37158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代码思路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、先确定新链表的头节点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、循环比较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每次三步走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8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405</Words>
  <Application>Microsoft Office PowerPoint</Application>
  <PresentationFormat>全屏显示(4:3)</PresentationFormat>
  <Paragraphs>199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30</cp:revision>
  <dcterms:created xsi:type="dcterms:W3CDTF">2020-12-24T06:17:44Z</dcterms:created>
  <dcterms:modified xsi:type="dcterms:W3CDTF">2020-12-24T10:01:41Z</dcterms:modified>
</cp:coreProperties>
</file>