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-9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4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1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1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0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0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8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473C-58B1-4865-AB04-1EACF61E10EA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630" y="3842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单向循环链表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80025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800256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5332" y="180025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37420" y="1800256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64153" y="180025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6241" y="1800256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122333" y="2016280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6672064" y="201628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44021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280212" y="2245054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949833" y="272650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8256241" y="1440216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0"/>
          </p:cNvCxnSpPr>
          <p:nvPr/>
        </p:nvCxnSpPr>
        <p:spPr>
          <a:xfrm>
            <a:off x="3314222" y="1440216"/>
            <a:ext cx="4942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0"/>
            <a:endCxn id="15" idx="2"/>
          </p:cNvCxnSpPr>
          <p:nvPr/>
        </p:nvCxnSpPr>
        <p:spPr>
          <a:xfrm>
            <a:off x="3314222" y="144021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181" y="3543300"/>
            <a:ext cx="305180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单向循环链表特点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sz="2800" b="1" dirty="0" smtClean="0"/>
              <a:t>尾节点指向头节点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88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14772" y="148478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2746862" y="22601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3895127" y="2306892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7" name="椭圆 6"/>
          <p:cNvSpPr/>
          <p:nvPr/>
        </p:nvSpPr>
        <p:spPr>
          <a:xfrm>
            <a:off x="2328953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3070898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10" name="椭圆 9"/>
          <p:cNvSpPr/>
          <p:nvPr/>
        </p:nvSpPr>
        <p:spPr>
          <a:xfrm>
            <a:off x="4421048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103570" y="1859784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3669809" y="1859784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000402" y="2708736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169776" y="2746232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10660" y="2699518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1504" y="360507"/>
            <a:ext cx="81355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从上到下按层打印二叉树，同一层结点从左至右输出，每一层输出一行</a:t>
            </a:r>
          </a:p>
        </p:txBody>
      </p:sp>
      <p:sp>
        <p:nvSpPr>
          <p:cNvPr id="20" name="椭圆 19"/>
          <p:cNvSpPr/>
          <p:nvPr/>
        </p:nvSpPr>
        <p:spPr>
          <a:xfrm>
            <a:off x="3556952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791722" y="2746232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849969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23" name="椭圆 22"/>
          <p:cNvSpPr/>
          <p:nvPr/>
        </p:nvSpPr>
        <p:spPr>
          <a:xfrm>
            <a:off x="2476832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2537909" y="3617621"/>
            <a:ext cx="100943" cy="450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164473" y="3610328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962886" y="4089090"/>
            <a:ext cx="525921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3143662" y="3617620"/>
            <a:ext cx="136191" cy="47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05040" y="1223725"/>
            <a:ext cx="4752528" cy="3754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FF0000"/>
                </a:solidFill>
              </a:rPr>
              <a:t>要求：每层输出一行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r>
              <a:rPr lang="en-US" altLang="zh-CN" sz="2100" dirty="0"/>
              <a:t>1</a:t>
            </a:r>
          </a:p>
          <a:p>
            <a:r>
              <a:rPr lang="en-US" altLang="zh-CN" sz="2100" dirty="0"/>
              <a:t>2 3</a:t>
            </a:r>
          </a:p>
          <a:p>
            <a:r>
              <a:rPr lang="en-US" altLang="zh-CN" sz="2100" dirty="0"/>
              <a:t>4 5 6 7 </a:t>
            </a:r>
          </a:p>
          <a:p>
            <a:r>
              <a:rPr lang="en-US" altLang="zh-CN" sz="2100" dirty="0"/>
              <a:t>8 9 </a:t>
            </a:r>
            <a:r>
              <a:rPr lang="en-US" altLang="zh-CN" sz="2100" dirty="0" smtClean="0"/>
              <a:t>10</a:t>
            </a:r>
          </a:p>
          <a:p>
            <a:endParaRPr lang="en-US" altLang="zh-CN" sz="2100" dirty="0"/>
          </a:p>
          <a:p>
            <a:r>
              <a:rPr lang="en-US" altLang="zh-CN" sz="2800" dirty="0" err="1" smtClean="0"/>
              <a:t>cur_q</a:t>
            </a:r>
            <a:r>
              <a:rPr lang="en-US" altLang="zh-CN" sz="2800" dirty="0" smtClean="0"/>
              <a:t>: []</a:t>
            </a:r>
          </a:p>
          <a:p>
            <a:r>
              <a:rPr lang="en-US" altLang="zh-CN" sz="2800" dirty="0" err="1" smtClean="0"/>
              <a:t>next_q</a:t>
            </a:r>
            <a:r>
              <a:rPr lang="en-US" altLang="zh-CN" sz="2800" dirty="0" smtClean="0"/>
              <a:t>: [2, 3]</a:t>
            </a:r>
          </a:p>
          <a:p>
            <a:endParaRPr lang="en-US" altLang="zh-CN" sz="2800" dirty="0"/>
          </a:p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cur_q,next_q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=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next_q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cur_q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14772" y="148478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2746862" y="22601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3895127" y="2306892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7" name="椭圆 6"/>
          <p:cNvSpPr/>
          <p:nvPr/>
        </p:nvSpPr>
        <p:spPr>
          <a:xfrm>
            <a:off x="2328953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3070898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10" name="椭圆 9"/>
          <p:cNvSpPr/>
          <p:nvPr/>
        </p:nvSpPr>
        <p:spPr>
          <a:xfrm>
            <a:off x="4421048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103570" y="1859784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3669809" y="1859784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000402" y="2708736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169776" y="2746232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10660" y="2699518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1504" y="360507"/>
            <a:ext cx="608371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从上到下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之字形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，每一层输出一行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要求：第一层从左至右，第二层从右至左，以此类推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556952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791722" y="2746232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849969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23" name="椭圆 22"/>
          <p:cNvSpPr/>
          <p:nvPr/>
        </p:nvSpPr>
        <p:spPr>
          <a:xfrm>
            <a:off x="2476832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2537909" y="3617621"/>
            <a:ext cx="100943" cy="450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164473" y="3610328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962886" y="4089090"/>
            <a:ext cx="525921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3143662" y="3617620"/>
            <a:ext cx="136191" cy="47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07041" y="2134295"/>
            <a:ext cx="3616357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要求：每层输出一行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1</a:t>
            </a:r>
          </a:p>
          <a:p>
            <a:r>
              <a:rPr lang="en-US" altLang="zh-CN" sz="2800" dirty="0" smtClean="0"/>
              <a:t>3 2</a:t>
            </a:r>
            <a:endParaRPr lang="en-US" altLang="zh-CN" sz="2800" dirty="0"/>
          </a:p>
          <a:p>
            <a:r>
              <a:rPr lang="en-US" altLang="zh-CN" sz="2800" dirty="0"/>
              <a:t>4 5 6 7 </a:t>
            </a:r>
          </a:p>
          <a:p>
            <a:r>
              <a:rPr lang="en-US" altLang="zh-CN" sz="2800" dirty="0" smtClean="0"/>
              <a:t>10 9 8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592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5" y="26994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双链表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5444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7532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7257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99345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44250" y="150149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22334" y="1654116"/>
            <a:ext cx="788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386602" y="1686163"/>
            <a:ext cx="786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633990" y="1701842"/>
            <a:ext cx="510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2951397" y="2060848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621018" y="25423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646307" y="1623804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172612" y="1617493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1079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46307" y="3543299"/>
            <a:ext cx="434316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class Node: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sz="2800" b="1" dirty="0" err="1" smtClean="0"/>
              <a:t>def</a:t>
            </a:r>
            <a:r>
              <a:rPr lang="en-US" altLang="zh-CN" sz="2800" b="1" dirty="0" smtClean="0"/>
              <a:t> __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__(self, value):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self.value</a:t>
            </a:r>
            <a:r>
              <a:rPr lang="en-US" altLang="zh-CN" sz="2800" b="1" dirty="0" smtClean="0"/>
              <a:t> = value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self.next</a:t>
            </a:r>
            <a:r>
              <a:rPr lang="en-US" altLang="zh-CN" sz="2800" b="1" dirty="0" smtClean="0"/>
              <a:t> = None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self.pre</a:t>
            </a:r>
            <a:r>
              <a:rPr lang="en-US" altLang="zh-CN" sz="2800" b="1" dirty="0" smtClean="0"/>
              <a:t> = None</a:t>
            </a:r>
            <a:endParaRPr lang="zh-CN" altLang="en-US" sz="2800" b="1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372177" y="1986825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103283" y="1962676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45872" y="1951369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6642" y="17812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90826" y="3543298"/>
            <a:ext cx="434316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双向循环链表特点</a:t>
            </a:r>
            <a:r>
              <a:rPr lang="en-US" altLang="zh-CN" sz="2800" b="1" dirty="0" smtClean="0"/>
              <a:t>:</a:t>
            </a:r>
          </a:p>
          <a:p>
            <a:pPr marL="514350" indent="-514350">
              <a:buAutoNum type="arabicPeriod"/>
            </a:pPr>
            <a:r>
              <a:rPr lang="zh-CN" altLang="en-US" sz="2800" b="1" dirty="0" smtClean="0"/>
              <a:t>每个节点既有指向下一个节点的指针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又有指向上一个节点的指针</a:t>
            </a:r>
            <a:endParaRPr lang="en-US" altLang="zh-CN" sz="2800" b="1" dirty="0" smtClean="0"/>
          </a:p>
          <a:p>
            <a:pPr marL="514350" indent="-514350">
              <a:buAutoNum type="arabicPeriod"/>
            </a:pPr>
            <a:r>
              <a:rPr lang="zh-CN" altLang="en-US" sz="2800" b="1" dirty="0"/>
              <a:t>尾节</a:t>
            </a:r>
            <a:r>
              <a:rPr lang="zh-CN" altLang="en-US" sz="2800" b="1" dirty="0" smtClean="0"/>
              <a:t>点</a:t>
            </a:r>
            <a:r>
              <a:rPr lang="en-US" altLang="zh-CN" sz="2800" b="1" dirty="0" smtClean="0"/>
              <a:t>next</a:t>
            </a:r>
            <a:r>
              <a:rPr lang="zh-CN" altLang="en-US" sz="2800" b="1" dirty="0" smtClean="0"/>
              <a:t>指向</a:t>
            </a:r>
            <a:r>
              <a:rPr lang="en-US" altLang="zh-CN" sz="2800" b="1" dirty="0" smtClean="0"/>
              <a:t>None</a:t>
            </a:r>
            <a:r>
              <a:rPr lang="zh-CN" altLang="en-US" sz="2800" b="1" dirty="0" smtClean="0"/>
              <a:t>，头节点的</a:t>
            </a:r>
            <a:r>
              <a:rPr lang="en-US" altLang="zh-CN" sz="2800" b="1" dirty="0" smtClean="0"/>
              <a:t>pre</a:t>
            </a:r>
            <a:r>
              <a:rPr lang="zh-CN" altLang="en-US" sz="2800" b="1" dirty="0" smtClean="0"/>
              <a:t>指向</a:t>
            </a:r>
            <a:r>
              <a:rPr lang="en-US" altLang="zh-CN" sz="2800" b="1" dirty="0" smtClean="0"/>
              <a:t>None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33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25" y="26994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双向循环链表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5444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7532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7257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99345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22334" y="1654116"/>
            <a:ext cx="788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386602" y="1686163"/>
            <a:ext cx="786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2951397" y="2060848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621018" y="25423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646307" y="1623804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172612" y="1617493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1079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46307" y="3543299"/>
            <a:ext cx="434316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class Node: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sz="2800" b="1" dirty="0" err="1" smtClean="0"/>
              <a:t>def</a:t>
            </a:r>
            <a:r>
              <a:rPr lang="en-US" altLang="zh-CN" sz="2800" b="1" dirty="0" smtClean="0"/>
              <a:t> __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__(self, value):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self.value</a:t>
            </a:r>
            <a:r>
              <a:rPr lang="en-US" altLang="zh-CN" sz="2800" b="1" dirty="0" smtClean="0"/>
              <a:t> = value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self.next</a:t>
            </a:r>
            <a:r>
              <a:rPr lang="en-US" altLang="zh-CN" sz="2800" b="1" dirty="0" smtClean="0"/>
              <a:t> = None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self.pre</a:t>
            </a:r>
            <a:r>
              <a:rPr lang="en-US" altLang="zh-CN" sz="2800" b="1" dirty="0" smtClean="0"/>
              <a:t> = None</a:t>
            </a:r>
            <a:endParaRPr lang="zh-CN" altLang="en-US" sz="2800" b="1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372177" y="1986825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103283" y="1962676"/>
            <a:ext cx="800435" cy="1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90826" y="3543298"/>
            <a:ext cx="468197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双向循环链表特点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sz="2800" b="1" dirty="0" smtClean="0"/>
              <a:t>尾节点</a:t>
            </a:r>
            <a:r>
              <a:rPr lang="en-US" altLang="zh-CN" sz="2800" b="1" dirty="0" smtClean="0"/>
              <a:t>next</a:t>
            </a:r>
            <a:r>
              <a:rPr lang="zh-CN" altLang="en-US" sz="2800" b="1" dirty="0" smtClean="0"/>
              <a:t>指针指向头节点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头节点</a:t>
            </a:r>
            <a:r>
              <a:rPr lang="en-US" altLang="zh-CN" sz="2800" b="1" dirty="0" smtClean="0"/>
              <a:t>pre</a:t>
            </a:r>
            <a:r>
              <a:rPr lang="zh-CN" altLang="en-US" sz="2800" b="1" dirty="0" smtClean="0"/>
              <a:t>指针指向尾节点</a:t>
            </a:r>
            <a:endParaRPr lang="en-US" altLang="zh-CN" sz="2800" b="1" dirty="0" smtClean="0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0197208" y="1263764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566536" y="1225996"/>
            <a:ext cx="7650131" cy="42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66536" y="1228818"/>
            <a:ext cx="0" cy="366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063629" y="2449282"/>
            <a:ext cx="7415432" cy="42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7" idx="2"/>
          </p:cNvCxnSpPr>
          <p:nvPr/>
        </p:nvCxnSpPr>
        <p:spPr>
          <a:xfrm flipV="1">
            <a:off x="9424580" y="2060848"/>
            <a:ext cx="0" cy="431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067983" y="2060848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630" y="384240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单链表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输出链表中倒数第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个节点元素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533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37420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64153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6241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89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122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6672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9090886" y="1813466"/>
            <a:ext cx="698372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280212" y="2073598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949833" y="255505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23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90" y="375918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输入两个单调递增的链表，输出两个链表合成后的链表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667693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5337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6116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0462" y="13544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2502338" y="1570440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1"/>
          </p:cNvCxnSpPr>
          <p:nvPr/>
        </p:nvCxnSpPr>
        <p:spPr>
          <a:xfrm>
            <a:off x="4264027" y="15704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21540" y="15704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8525231" y="1687145"/>
            <a:ext cx="7476" cy="301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686895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400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5894806" y="15704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667693" y="215296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425337" y="215296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56116" y="215296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600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19" idx="1"/>
          </p:cNvCxnSpPr>
          <p:nvPr/>
        </p:nvCxnSpPr>
        <p:spPr>
          <a:xfrm>
            <a:off x="2502338" y="2368990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0" idx="1"/>
          </p:cNvCxnSpPr>
          <p:nvPr/>
        </p:nvCxnSpPr>
        <p:spPr>
          <a:xfrm>
            <a:off x="4264027" y="236899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90761" y="236899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5428142" y="2585014"/>
            <a:ext cx="7476" cy="28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5209" y="1354416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Link_list1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45209" y="2158988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Link_list2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178665" y="18694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53440" y="28075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head2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667693" y="317249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84487" y="3184540"/>
            <a:ext cx="118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merge_list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79137" y="3874288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merge_head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768465" y="3174188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>
            <a:off x="2502338" y="3388520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2070063" y="3606236"/>
            <a:ext cx="7476" cy="28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842659" y="3172495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603110" y="3391470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16853" y="3172573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660071" y="3392205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2954" y="3156861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756291" y="3388519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96785" y="3156861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400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878135" y="3367514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8"/>
          <p:cNvSpPr txBox="1"/>
          <p:nvPr/>
        </p:nvSpPr>
        <p:spPr>
          <a:xfrm>
            <a:off x="8127507" y="2152966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458585" y="236899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636266" y="2167993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190462" y="314122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600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941793" y="3376394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323988" y="314122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9057861" y="3376394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8"/>
          <p:cNvSpPr txBox="1"/>
          <p:nvPr/>
        </p:nvSpPr>
        <p:spPr>
          <a:xfrm>
            <a:off x="10436367" y="3156861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0202536" y="3358027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02567" y="4425052"/>
            <a:ext cx="760547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1. </a:t>
            </a:r>
            <a:r>
              <a:rPr lang="zh-CN" altLang="en-US" dirty="0" smtClean="0"/>
              <a:t>先确定新链表的头节点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两个链表中头节点小的就是合并后的头节点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依次遍历比较，两个游标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2.1&gt; </a:t>
            </a:r>
            <a:r>
              <a:rPr lang="zh-CN" altLang="en-US" dirty="0" smtClean="0"/>
              <a:t>谁小，移动谁的游标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2.2&gt; </a:t>
            </a:r>
            <a:r>
              <a:rPr lang="zh-CN" altLang="en-US" dirty="0" smtClean="0"/>
              <a:t>把小的放到新链表的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指针指向的节点，同时新链表的游标也要往后移动一个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90" y="375918"/>
            <a:ext cx="606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输入两个链表，找出它们的第一个公共节点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667693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5337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6115" y="2093153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1335" y="209367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2502338" y="1570440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>
            <a:off x="4259982" y="1570440"/>
            <a:ext cx="796133" cy="738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22413" y="230970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045899" y="1726145"/>
            <a:ext cx="7476" cy="301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687768" y="2093679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400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5895679" y="230970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667693" y="2448241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666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8" idx="3"/>
            <a:endCxn id="7" idx="1"/>
          </p:cNvCxnSpPr>
          <p:nvPr/>
        </p:nvCxnSpPr>
        <p:spPr>
          <a:xfrm flipV="1">
            <a:off x="2502338" y="2309177"/>
            <a:ext cx="2553777" cy="355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069919" y="2880289"/>
            <a:ext cx="7476" cy="28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5209" y="1354416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Link_list1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45209" y="2454263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Link_list2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699333" y="19084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723353" y="306263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head2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45209" y="3431962"/>
            <a:ext cx="8917866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特点：如果有公共节点，则从两个链表的公共节点开始，后面所有的节点一定完全</a:t>
            </a:r>
            <a:r>
              <a:rPr lang="zh-CN" altLang="en-US" sz="2000" dirty="0" smtClean="0"/>
              <a:t>相同</a:t>
            </a:r>
            <a:endParaRPr lang="en-US" altLang="zh-CN" sz="2000" dirty="0" smtClean="0"/>
          </a:p>
          <a:p>
            <a:r>
              <a:rPr lang="en-US" altLang="zh-CN" sz="2000" dirty="0" smtClean="0"/>
              <a:t>Li1: [ Node(100), Node(200), Node(300), Node(400) ]</a:t>
            </a:r>
          </a:p>
          <a:p>
            <a:r>
              <a:rPr lang="en-US" altLang="zh-CN" sz="2000" dirty="0" smtClean="0"/>
              <a:t>Li2: [ Node(666), Node(300), Node(400) </a:t>
            </a:r>
            <a:r>
              <a:rPr lang="en-US" altLang="zh-CN" sz="2000" dirty="0" smtClean="0"/>
              <a:t>]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思路：</a:t>
            </a:r>
            <a:endParaRPr lang="en-US" altLang="zh-CN" sz="2000" dirty="0" smtClean="0"/>
          </a:p>
          <a:p>
            <a:r>
              <a:rPr lang="en-US" altLang="zh-CN" sz="2000" dirty="0" smtClean="0"/>
              <a:t>     stack1 :  </a:t>
            </a:r>
            <a:r>
              <a:rPr lang="zh-CN" altLang="en-US" sz="2000" dirty="0" smtClean="0"/>
              <a:t>存储第一个链表中所有的节点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stack2 :  </a:t>
            </a:r>
            <a:r>
              <a:rPr lang="zh-CN" altLang="en-US" sz="2000" dirty="0" smtClean="0"/>
              <a:t>存储第二个链表中所有的节点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从两个栈的末尾开始对比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111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53013" y="124301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800" y="227687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34529" y="233915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38588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20792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38788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4771411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5434105" y="174301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661999" y="287495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6" idx="4"/>
          </p:cNvCxnSpPr>
          <p:nvPr/>
        </p:nvCxnSpPr>
        <p:spPr>
          <a:xfrm flipV="1">
            <a:off x="5817395" y="2924944"/>
            <a:ext cx="195741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114198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3553" y="4766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二叉树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添加元素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37510" y="377737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87343" y="1533751"/>
            <a:ext cx="5304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[D E F]</a:t>
            </a:r>
          </a:p>
          <a:p>
            <a:r>
              <a:rPr lang="zh-CN" altLang="en-US" sz="4800" dirty="0" smtClean="0"/>
              <a:t>队列</a:t>
            </a:r>
            <a:r>
              <a:rPr lang="en-US" altLang="zh-CN" sz="4800" dirty="0" smtClean="0"/>
              <a:t>:</a:t>
            </a:r>
          </a:p>
          <a:p>
            <a:r>
              <a:rPr lang="en-US" altLang="zh-CN" sz="4800" dirty="0" smtClean="0"/>
              <a:t>append() + pop(0)</a:t>
            </a:r>
            <a:endParaRPr lang="en-US" altLang="zh-CN" sz="4800" dirty="0" smtClean="0"/>
          </a:p>
          <a:p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375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53013" y="17058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800" y="273968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826820" y="280196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38588" y="396381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20792" y="396381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528048" y="399534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4771411" y="220582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5526396" y="220582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661999" y="33377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193019" y="338775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114198" y="332546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632" y="476672"/>
            <a:ext cx="4650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二叉树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广度</a:t>
            </a:r>
            <a:r>
              <a:rPr lang="zh-CN" altLang="en-US" sz="2800" b="1" dirty="0" smtClean="0"/>
              <a:t>遍历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层次遍历</a:t>
            </a:r>
            <a:r>
              <a:rPr lang="en-US" altLang="zh-CN" sz="2800" b="1" dirty="0" smtClean="0"/>
              <a:t>)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85259" y="1274797"/>
            <a:ext cx="45019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FF0000"/>
                </a:solidFill>
              </a:rPr>
              <a:t>[]</a:t>
            </a:r>
            <a:endParaRPr lang="en-US" altLang="zh-CN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0845" y="124301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83632" y="227687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14652" y="233915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2642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1568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1588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59243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14228" y="174301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21686" y="287495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680851" y="2924945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02030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632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3863752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176780" y="292494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631504" y="471542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423592" y="471542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2505027" y="4086796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007114" y="407707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071664" y="4715422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3312698" y="4086795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8992" y="148253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前序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中序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后序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770465" y="16338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013252" y="26676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544272" y="27299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456040" y="38918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7538244" y="38918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245500" y="39233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5" idx="7"/>
            <a:endCxn id="34" idx="3"/>
          </p:cNvCxnSpPr>
          <p:nvPr/>
        </p:nvCxnSpPr>
        <p:spPr>
          <a:xfrm flipV="1">
            <a:off x="7488863" y="213381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1"/>
          </p:cNvCxnSpPr>
          <p:nvPr/>
        </p:nvCxnSpPr>
        <p:spPr>
          <a:xfrm flipH="1" flipV="1">
            <a:off x="8243848" y="21338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7379451" y="32657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8910471" y="33157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6831650" y="32534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585</Words>
  <Application>Microsoft Office PowerPoint</Application>
  <PresentationFormat>自定义</PresentationFormat>
  <Paragraphs>190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51</cp:revision>
  <dcterms:created xsi:type="dcterms:W3CDTF">2020-06-17T00:18:47Z</dcterms:created>
  <dcterms:modified xsi:type="dcterms:W3CDTF">2020-12-25T10:01:44Z</dcterms:modified>
</cp:coreProperties>
</file>