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9" r:id="rId5"/>
    <p:sldId id="270" r:id="rId6"/>
    <p:sldId id="272" r:id="rId7"/>
    <p:sldId id="265" r:id="rId8"/>
    <p:sldId id="274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 autoAdjust="0"/>
    <p:restoredTop sz="94660"/>
  </p:normalViewPr>
  <p:slideViewPr>
    <p:cSldViewPr>
      <p:cViewPr>
        <p:scale>
          <a:sx n="75" d="100"/>
          <a:sy n="75" d="100"/>
        </p:scale>
        <p:origin x="-6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0529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147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3910104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4293394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3510" y="377736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05276" y="153375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[A]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70582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73967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80196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04048" y="399534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220582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333775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69018" y="338775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广度遍历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7090" y="665795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B C D E F</a:t>
            </a:r>
          </a:p>
        </p:txBody>
      </p:sp>
    </p:spTree>
    <p:extLst>
      <p:ext uri="{BB962C8B-B14F-4D97-AF65-F5344CB8AC3E}">
        <p14:creationId xmlns:p14="http://schemas.microsoft.com/office/powerpoint/2010/main" val="79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16845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9632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90652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242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16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918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735242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490227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597685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156850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78029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33975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52779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7504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99592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81026" y="4086795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83113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547664" y="4715421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788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4992" y="148252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中序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后序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46465" y="163381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489252" y="266767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020272" y="272995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32040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014244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721500" y="392333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5964862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6719847" y="213381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855450" y="3265748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386470" y="331574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307649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0771" y="14847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1222861" y="22601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2371126" y="230689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804952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546897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2897047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579570" y="1859783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145809" y="185978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476402" y="2708736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2645776" y="274623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86660" y="2699517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360507"/>
            <a:ext cx="81355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从上到下按层打印二叉树，同一层结点从左至右输出，每一层输出一行</a:t>
            </a:r>
          </a:p>
        </p:txBody>
      </p:sp>
      <p:sp>
        <p:nvSpPr>
          <p:cNvPr id="20" name="椭圆 19"/>
          <p:cNvSpPr/>
          <p:nvPr/>
        </p:nvSpPr>
        <p:spPr>
          <a:xfrm>
            <a:off x="2032951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267722" y="2746231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5968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952831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013908" y="3617620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40473" y="3610327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38885" y="4089090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619661" y="3617619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3928" y="1704453"/>
            <a:ext cx="4752528" cy="170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要求：每层输出一行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dirty="0"/>
              <a:t>1</a:t>
            </a:r>
          </a:p>
          <a:p>
            <a:r>
              <a:rPr lang="en-US" altLang="zh-CN" sz="2100" dirty="0"/>
              <a:t>2 3</a:t>
            </a:r>
          </a:p>
          <a:p>
            <a:r>
              <a:rPr lang="en-US" altLang="zh-CN" sz="2100" dirty="0"/>
              <a:t>4 5 6 7 </a:t>
            </a:r>
          </a:p>
          <a:p>
            <a:r>
              <a:rPr lang="en-US" altLang="zh-CN" sz="2100" dirty="0"/>
              <a:t>8 9 </a:t>
            </a:r>
            <a:r>
              <a:rPr lang="en-US" altLang="zh-CN" sz="21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13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16323" y="153748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1148413" y="2312876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2296678" y="23595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730504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472449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2822599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505122" y="1912481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071361" y="191248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401954" y="276143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2571328" y="2798930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12212" y="2752215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3601" y="31434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之字形打印二叉树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58503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193274" y="2798929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51520" y="414178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878383" y="414178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39460" y="3670318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66025" y="3663025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364437" y="4141788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545213" y="3670317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97501" y="747043"/>
            <a:ext cx="4752528" cy="4939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要求：每层输出一行，奇数层从左至右，偶数层从右至左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dirty="0"/>
              <a:t>1</a:t>
            </a:r>
          </a:p>
          <a:p>
            <a:r>
              <a:rPr lang="en-US" altLang="zh-CN" sz="2100" dirty="0"/>
              <a:t>3 2</a:t>
            </a:r>
          </a:p>
          <a:p>
            <a:r>
              <a:rPr lang="en-US" altLang="zh-CN" sz="2100" dirty="0"/>
              <a:t>4 5 6 7 </a:t>
            </a:r>
          </a:p>
          <a:p>
            <a:r>
              <a:rPr lang="en-US" altLang="zh-CN" sz="2100" dirty="0"/>
              <a:t>10 9 </a:t>
            </a:r>
            <a:r>
              <a:rPr lang="en-US" altLang="zh-CN" sz="2100" dirty="0" smtClean="0"/>
              <a:t>8</a:t>
            </a:r>
          </a:p>
          <a:p>
            <a:endParaRPr lang="en-US" altLang="zh-CN" sz="2100" dirty="0"/>
          </a:p>
          <a:p>
            <a:r>
              <a:rPr lang="en-US" altLang="zh-CN" sz="21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、栈思想 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 append() + pop()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b="1" dirty="0" smtClean="0"/>
              <a:t>curs = []  # 1</a:t>
            </a:r>
          </a:p>
          <a:p>
            <a:r>
              <a:rPr lang="en-US" altLang="zh-CN" sz="2100" b="1" dirty="0" err="1" smtClean="0"/>
              <a:t>nexts</a:t>
            </a:r>
            <a:r>
              <a:rPr lang="en-US" altLang="zh-CN" sz="2100" b="1" dirty="0" smtClean="0"/>
              <a:t> = [] # 3 2</a:t>
            </a:r>
          </a:p>
          <a:p>
            <a:r>
              <a:rPr lang="en-US" altLang="zh-CN" sz="2100" b="1" dirty="0" smtClean="0"/>
              <a:t>[] # 4 5 6 7</a:t>
            </a:r>
          </a:p>
          <a:p>
            <a:r>
              <a:rPr lang="en-US" altLang="zh-CN" sz="2100" b="1" dirty="0" smtClean="0"/>
              <a:t>[8,9,10]  # 10 9 8</a:t>
            </a:r>
          </a:p>
          <a:p>
            <a:endParaRPr lang="en-US" altLang="zh-CN" sz="2100" b="1" dirty="0"/>
          </a:p>
          <a:p>
            <a:r>
              <a:rPr lang="zh-CN" altLang="en-US" sz="2100" b="1" dirty="0"/>
              <a:t>当</a:t>
            </a:r>
            <a:r>
              <a:rPr lang="zh-CN" altLang="en-US" sz="2100" b="1" dirty="0" smtClean="0"/>
              <a:t>前层为奇数层：先左后右</a:t>
            </a:r>
            <a:endParaRPr lang="en-US" altLang="zh-CN" sz="2100" b="1" dirty="0" smtClean="0"/>
          </a:p>
          <a:p>
            <a:r>
              <a:rPr lang="zh-CN" altLang="en-US" sz="2100" b="1" dirty="0"/>
              <a:t>当</a:t>
            </a:r>
            <a:r>
              <a:rPr lang="zh-CN" altLang="en-US" sz="2100" b="1" dirty="0" smtClean="0"/>
              <a:t>前层为偶数层：先右后左</a:t>
            </a:r>
            <a:endParaRPr lang="en-US" altLang="zh-CN" sz="2100" b="1" dirty="0"/>
          </a:p>
        </p:txBody>
      </p:sp>
    </p:spTree>
    <p:extLst>
      <p:ext uri="{BB962C8B-B14F-4D97-AF65-F5344CB8AC3E}">
        <p14:creationId xmlns:p14="http://schemas.microsoft.com/office/powerpoint/2010/main" val="1430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02257" y="19158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6534347" y="96698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7682612" y="1013696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6116438" y="18850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6858383" y="18850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8208533" y="18850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6891056" y="566587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7457295" y="566588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787888" y="1415540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7957262" y="1453036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98146" y="1406321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3601" y="31434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二叉树深度遍历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44437" y="18850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579208" y="1453035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637454" y="279589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6264317" y="279589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6325394" y="2324424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951959" y="2317131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750371" y="2795894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6931147" y="2324423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7760" y="3229556"/>
            <a:ext cx="1080120" cy="1061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 smtClean="0"/>
              <a:t>print(1)</a:t>
            </a:r>
          </a:p>
          <a:p>
            <a:r>
              <a:rPr lang="en-US" altLang="zh-CN" sz="2100" b="1" dirty="0" smtClean="0"/>
              <a:t>pre(2)</a:t>
            </a:r>
          </a:p>
          <a:p>
            <a:r>
              <a:rPr lang="en-US" altLang="zh-CN" sz="2100" b="1" dirty="0" smtClean="0"/>
              <a:t>pre(3)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391" y="11394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1 2 4 8 9 5 10 3 6 7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113615" y="3356992"/>
            <a:ext cx="722081" cy="403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26170" y="4114609"/>
            <a:ext cx="722081" cy="39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501094"/>
            <a:ext cx="1080120" cy="1061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 smtClean="0"/>
              <a:t>print(2)</a:t>
            </a:r>
          </a:p>
          <a:p>
            <a:r>
              <a:rPr lang="en-US" altLang="zh-CN" sz="2100" b="1" dirty="0" smtClean="0"/>
              <a:t>pre(4)</a:t>
            </a:r>
          </a:p>
          <a:p>
            <a:r>
              <a:rPr lang="en-US" altLang="zh-CN" sz="2100" b="1" dirty="0" smtClean="0"/>
              <a:t>pre(5)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251" y="4176894"/>
            <a:ext cx="1080120" cy="1061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 smtClean="0"/>
              <a:t>print(3)</a:t>
            </a:r>
          </a:p>
          <a:p>
            <a:r>
              <a:rPr lang="en-US" altLang="zh-CN" sz="2100" b="1" dirty="0" smtClean="0"/>
              <a:t>pre(6)</a:t>
            </a:r>
          </a:p>
          <a:p>
            <a:r>
              <a:rPr lang="en-US" altLang="zh-CN" sz="2100" b="1" dirty="0" smtClean="0"/>
              <a:t>pre(7)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771800" y="2642500"/>
            <a:ext cx="722081" cy="403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71799" y="3366579"/>
            <a:ext cx="722081" cy="39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1397" y="1843116"/>
            <a:ext cx="1080120" cy="1061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 smtClean="0"/>
              <a:t>print(4)</a:t>
            </a:r>
          </a:p>
          <a:p>
            <a:r>
              <a:rPr lang="en-US" altLang="zh-CN" sz="2100" b="1" dirty="0" smtClean="0"/>
              <a:t>pre(8)</a:t>
            </a:r>
          </a:p>
          <a:p>
            <a:r>
              <a:rPr lang="en-US" altLang="zh-CN" sz="2100" b="1" dirty="0" smtClean="0"/>
              <a:t>pre(9)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1396" y="3227534"/>
            <a:ext cx="1286627" cy="1061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 smtClean="0"/>
              <a:t>print(5)</a:t>
            </a:r>
          </a:p>
          <a:p>
            <a:r>
              <a:rPr lang="en-US" altLang="zh-CN" sz="2100" b="1" dirty="0" smtClean="0"/>
              <a:t>pre(10)</a:t>
            </a:r>
          </a:p>
          <a:p>
            <a:r>
              <a:rPr lang="en-US" altLang="zh-CN" sz="2100" b="1" dirty="0" smtClean="0"/>
              <a:t>pre(None)</a:t>
            </a:r>
          </a:p>
        </p:txBody>
      </p:sp>
    </p:spTree>
    <p:extLst>
      <p:ext uri="{BB962C8B-B14F-4D97-AF65-F5344CB8AC3E}">
        <p14:creationId xmlns:p14="http://schemas.microsoft.com/office/powerpoint/2010/main" val="24489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89" y="80664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归并排序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分而治之</a:t>
            </a:r>
            <a:endParaRPr lang="zh-CN" altLang="en-US" sz="3200" b="1" dirty="0"/>
          </a:p>
        </p:txBody>
      </p:sp>
      <p:sp>
        <p:nvSpPr>
          <p:cNvPr id="5" name="圆角矩形 4"/>
          <p:cNvSpPr/>
          <p:nvPr/>
        </p:nvSpPr>
        <p:spPr>
          <a:xfrm>
            <a:off x="1835696" y="10768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69691" y="107037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03686" y="10750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51758" y="10750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408214" y="10703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56286" y="1070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717117" y="107687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360814" y="10768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79896" y="3275144"/>
            <a:ext cx="74888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40" y="2648267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先分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再合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42703" y="166132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123728" y="165482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627784" y="165951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131840" y="165951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04048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508104" y="162880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012160" y="16352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505099" y="16352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26679" y="22048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907704" y="21983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699792" y="22048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203848" y="22048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860032" y="22048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364088" y="22048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164560" y="22048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657499" y="22048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259632" y="278092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907704" y="27809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599630" y="278092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347864" y="27809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804258" y="278092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508104" y="278092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28184" y="278092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876256" y="278092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403648" y="341654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916088" y="341654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727511" y="341654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256086" y="341654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4932040" y="341654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440784" y="340239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6192180" y="341654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704620" y="34165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39" idx="2"/>
          </p:cNvCxnSpPr>
          <p:nvPr/>
        </p:nvCxnSpPr>
        <p:spPr>
          <a:xfrm flipV="1">
            <a:off x="1655676" y="3848596"/>
            <a:ext cx="0" cy="37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508114" y="3848596"/>
            <a:ext cx="0" cy="37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1619672" y="429309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2123728" y="430629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47504" y="430629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3159944" y="430629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163344" y="3814750"/>
            <a:ext cx="0" cy="37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949256" y="3848596"/>
            <a:ext cx="0" cy="37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004048" y="430629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521672" y="429309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6041640" y="430725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6550384" y="429309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384340" y="4762644"/>
            <a:ext cx="0" cy="37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293668" y="4725143"/>
            <a:ext cx="0" cy="37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276128" y="521428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792598" y="521428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3296654" y="521428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3800710" y="521428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4304766" y="521428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4812232" y="521428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5348014" y="522844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856758" y="521428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2788161" y="159481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91799" y="161068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86780" y="159796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02731" y="160079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46430" y="161370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52542" y="161068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40098" y="16243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725154" y="162435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94182" y="2045754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636314" y="2042731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4675" y="2815395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lcur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51626" y="2812372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rcur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329" y="399025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mid = 47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9257" y="4893881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、交换位置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#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即为基准值的正确位置，最终进行交换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64712" y="78386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47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539435" y="2148332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781567" y="2145309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9928" y="2917973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lcur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96879" y="2914950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rcur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36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2834463" y="159304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91799" y="161068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37580" y="160134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33880" y="159304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46430" y="161370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26804" y="15445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28126" y="15445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725154" y="162435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944115" y="2056405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99048" y="2042732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608" y="2826046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lcur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14360" y="2812373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rcur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329" y="399025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mid = 47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9257" y="4893881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、交换位置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#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即为基准值的正确位置，最终进行交换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71608" y="122188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4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427</Words>
  <Application>Microsoft Office PowerPoint</Application>
  <PresentationFormat>全屏显示(4:3)</PresentationFormat>
  <Paragraphs>203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106</cp:revision>
  <dcterms:created xsi:type="dcterms:W3CDTF">2019-12-26T02:09:42Z</dcterms:created>
  <dcterms:modified xsi:type="dcterms:W3CDTF">2020-12-26T09:42:56Z</dcterms:modified>
</cp:coreProperties>
</file>