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75" d="100"/>
          <a:sy n="75" d="100"/>
        </p:scale>
        <p:origin x="-83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1327892" y="136073"/>
            <a:ext cx="576064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6152" y="1196686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4T</a:t>
            </a:r>
            <a:endParaRPr lang="zh-CN" altLang="en-US" sz="2000" b="1" dirty="0"/>
          </a:p>
        </p:txBody>
      </p:sp>
      <p:sp>
        <p:nvSpPr>
          <p:cNvPr id="6" name="图文框 5"/>
          <p:cNvSpPr/>
          <p:nvPr/>
        </p:nvSpPr>
        <p:spPr>
          <a:xfrm>
            <a:off x="3604374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2711924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5392442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4499992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7892" y="136073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27892" y="403542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27892" y="671953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27892" y="908540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96044" y="1853207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04374" y="1853208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4660" y="1853208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92442" y="1853208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文框 19"/>
          <p:cNvSpPr/>
          <p:nvPr/>
        </p:nvSpPr>
        <p:spPr>
          <a:xfrm>
            <a:off x="3995936" y="454422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20" idx="2"/>
            <a:endCxn id="16" idx="0"/>
          </p:cNvCxnSpPr>
          <p:nvPr/>
        </p:nvCxnSpPr>
        <p:spPr>
          <a:xfrm rot="5400000">
            <a:off x="3240664" y="773898"/>
            <a:ext cx="822721" cy="133589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2"/>
            <a:endCxn id="17" idx="0"/>
          </p:cNvCxnSpPr>
          <p:nvPr/>
        </p:nvCxnSpPr>
        <p:spPr>
          <a:xfrm rot="5400000">
            <a:off x="3694828" y="1228064"/>
            <a:ext cx="822722" cy="4275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2"/>
            <a:endCxn id="10" idx="0"/>
          </p:cNvCxnSpPr>
          <p:nvPr/>
        </p:nvCxnSpPr>
        <p:spPr>
          <a:xfrm rot="16200000" flipH="1">
            <a:off x="4142637" y="1207821"/>
            <a:ext cx="822722" cy="4680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2"/>
            <a:endCxn id="19" idx="0"/>
          </p:cNvCxnSpPr>
          <p:nvPr/>
        </p:nvCxnSpPr>
        <p:spPr>
          <a:xfrm rot="16200000" flipH="1">
            <a:off x="4588862" y="761596"/>
            <a:ext cx="822722" cy="13605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9253" y="54312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namenode</a:t>
            </a:r>
            <a:endParaRPr lang="en-US" altLang="zh-CN" sz="20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613975" y="2573288"/>
            <a:ext cx="120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datanode</a:t>
            </a:r>
            <a:endParaRPr lang="en-US" altLang="zh-CN" sz="2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185587" y="32424"/>
            <a:ext cx="387798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存储文件元数据信息，比如文件</a:t>
            </a:r>
            <a:endParaRPr lang="en-US" altLang="zh-CN" dirty="0" smtClean="0"/>
          </a:p>
          <a:p>
            <a:r>
              <a:rPr lang="zh-CN" altLang="en-US" dirty="0" smtClean="0"/>
              <a:t>大小、文件被切成几块、每块存储在</a:t>
            </a:r>
            <a:endParaRPr lang="en-US" altLang="zh-CN" dirty="0" smtClean="0"/>
          </a:p>
          <a:p>
            <a:r>
              <a:rPr lang="zh-CN" altLang="en-US" dirty="0"/>
              <a:t>哪</a:t>
            </a:r>
            <a:r>
              <a:rPr lang="zh-CN" altLang="en-US" dirty="0" smtClean="0"/>
              <a:t>台服务器</a:t>
            </a:r>
            <a:r>
              <a:rPr lang="en-US" altLang="zh-CN" dirty="0" smtClean="0"/>
              <a:t>… …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通过心跳机制检测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32" name="矩形 31"/>
          <p:cNvSpPr/>
          <p:nvPr/>
        </p:nvSpPr>
        <p:spPr>
          <a:xfrm>
            <a:off x="3604374" y="2089794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78681" y="2123901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92442" y="2123900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02798" y="2123901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319972" y="2773343"/>
            <a:ext cx="1" cy="1242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9973" y="4016325"/>
            <a:ext cx="10724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81850" y="3953519"/>
            <a:ext cx="392767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为了提高数据高可靠性，引入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副本</a:t>
            </a:r>
            <a:r>
              <a:rPr lang="zh-CN" altLang="en-US" b="1" dirty="0" smtClean="0">
                <a:solidFill>
                  <a:srgbClr val="FF0000"/>
                </a:solidFill>
              </a:rPr>
              <a:t>冗余</a:t>
            </a:r>
            <a:r>
              <a:rPr lang="zh-CN" altLang="en-US" dirty="0" smtClean="0"/>
              <a:t>机制，但是降低磁盘使用率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100%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50%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33.33%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副本数量不宜过多，默认是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副本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2387888" y="507007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5468" y="-99576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</a:t>
            </a:r>
            <a:r>
              <a:rPr lang="en-US" altLang="zh-CN" sz="2000" b="1" dirty="0" smtClean="0"/>
              <a:t>econdary</a:t>
            </a:r>
          </a:p>
          <a:p>
            <a:r>
              <a:rPr lang="en-US" altLang="zh-CN" sz="2000" b="1" dirty="0" err="1" smtClean="0"/>
              <a:t>namenode</a:t>
            </a:r>
            <a:endParaRPr lang="en-US" altLang="zh-CN" sz="2000" b="1" dirty="0" smtClean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035960" y="632588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035960" y="908720"/>
            <a:ext cx="9599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11384" y="297339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Rack1(</a:t>
            </a:r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8" name="图文框 67"/>
          <p:cNvSpPr/>
          <p:nvPr/>
        </p:nvSpPr>
        <p:spPr>
          <a:xfrm>
            <a:off x="6471382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图文框 68"/>
          <p:cNvSpPr/>
          <p:nvPr/>
        </p:nvSpPr>
        <p:spPr>
          <a:xfrm>
            <a:off x="8259450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7367000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71382" y="1937394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351668" y="1937394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259450" y="1937394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15887" y="294113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Rack2(</a:t>
            </a:r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71382" y="2208087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肘形连接符 79"/>
          <p:cNvCxnSpPr>
            <a:stCxn id="20" idx="2"/>
            <a:endCxn id="71" idx="0"/>
          </p:cNvCxnSpPr>
          <p:nvPr/>
        </p:nvCxnSpPr>
        <p:spPr>
          <a:xfrm rot="16200000" flipH="1">
            <a:off x="5086239" y="264219"/>
            <a:ext cx="906908" cy="243944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0" idx="2"/>
            <a:endCxn id="72" idx="0"/>
          </p:cNvCxnSpPr>
          <p:nvPr/>
        </p:nvCxnSpPr>
        <p:spPr>
          <a:xfrm rot="16200000" flipH="1">
            <a:off x="5526382" y="-175924"/>
            <a:ext cx="906908" cy="33197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20" idx="2"/>
            <a:endCxn id="73" idx="0"/>
          </p:cNvCxnSpPr>
          <p:nvPr/>
        </p:nvCxnSpPr>
        <p:spPr>
          <a:xfrm rot="16200000" flipH="1">
            <a:off x="5980273" y="-629815"/>
            <a:ext cx="906908" cy="422751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536" y="149382"/>
            <a:ext cx="8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HDFS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7951" y="2242194"/>
            <a:ext cx="22699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纵向扩展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在一台服务器做硬件的升级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比如加内存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      搭建磁盘阵列 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，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存在上限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 </a:t>
            </a:r>
            <a:r>
              <a:rPr lang="zh-CN" altLang="en-US" b="1" dirty="0" smtClean="0">
                <a:solidFill>
                  <a:srgbClr val="FF0000"/>
                </a:solidFill>
              </a:rPr>
              <a:t>横向扩展：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思想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76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14</cp:revision>
  <dcterms:created xsi:type="dcterms:W3CDTF">2020-12-21T09:08:56Z</dcterms:created>
  <dcterms:modified xsi:type="dcterms:W3CDTF">2020-12-21T09:57:04Z</dcterms:modified>
</cp:coreProperties>
</file>