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5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4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0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9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510E-7028-4264-BA7E-4499EE151153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4EC4-DBB0-4C8C-A73B-A4696BB1E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5024331" y="1093525"/>
            <a:ext cx="1561025" cy="541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arent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POM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ALL-Jar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620581" y="4958006"/>
            <a:ext cx="1513675" cy="573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anager-api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Service, Dao</a:t>
            </a:r>
            <a:endParaRPr kumimoji="0" lang="en-US" altLang="zh-CN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5232313" y="2936081"/>
            <a:ext cx="1145062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common(jar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util</a:t>
            </a:r>
            <a:endParaRPr kumimoji="0" lang="en-US" altLang="zh-CN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7564086" y="4938955"/>
            <a:ext cx="1361572" cy="592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al-api</a:t>
            </a: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Service, Dao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592556" y="2876550"/>
            <a:ext cx="1534948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anager-impl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Handler,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ServiceImpl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407683" y="2876550"/>
            <a:ext cx="1662675" cy="631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otal-impl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Handler,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ServiceImpl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232313" y="4958007"/>
            <a:ext cx="1147762" cy="592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ean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POJO/VO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16" idx="2"/>
            <a:endCxn id="6" idx="0"/>
          </p:cNvCxnSpPr>
          <p:nvPr/>
        </p:nvCxnSpPr>
        <p:spPr>
          <a:xfrm>
            <a:off x="3360030" y="3524250"/>
            <a:ext cx="17389" cy="14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15" idx="0"/>
          </p:cNvCxnSpPr>
          <p:nvPr/>
        </p:nvCxnSpPr>
        <p:spPr>
          <a:xfrm>
            <a:off x="8239021" y="3508375"/>
            <a:ext cx="5851" cy="143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18" idx="0"/>
          </p:cNvCxnSpPr>
          <p:nvPr/>
        </p:nvCxnSpPr>
        <p:spPr>
          <a:xfrm>
            <a:off x="5804844" y="3464719"/>
            <a:ext cx="1350" cy="149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11" idx="1"/>
          </p:cNvCxnSpPr>
          <p:nvPr/>
        </p:nvCxnSpPr>
        <p:spPr>
          <a:xfrm>
            <a:off x="4127504" y="3200400"/>
            <a:ext cx="110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1"/>
            <a:endCxn id="11" idx="3"/>
          </p:cNvCxnSpPr>
          <p:nvPr/>
        </p:nvCxnSpPr>
        <p:spPr>
          <a:xfrm flipH="1">
            <a:off x="6377375" y="3192463"/>
            <a:ext cx="1030308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" idx="3"/>
            <a:endCxn id="18" idx="1"/>
          </p:cNvCxnSpPr>
          <p:nvPr/>
        </p:nvCxnSpPr>
        <p:spPr>
          <a:xfrm>
            <a:off x="4134256" y="5244550"/>
            <a:ext cx="1098057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1"/>
            <a:endCxn id="18" idx="3"/>
          </p:cNvCxnSpPr>
          <p:nvPr/>
        </p:nvCxnSpPr>
        <p:spPr>
          <a:xfrm flipH="1">
            <a:off x="6380075" y="5235024"/>
            <a:ext cx="1184011" cy="1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" idx="3"/>
            <a:endCxn id="11" idx="2"/>
          </p:cNvCxnSpPr>
          <p:nvPr/>
        </p:nvCxnSpPr>
        <p:spPr>
          <a:xfrm flipV="1">
            <a:off x="4134256" y="3464719"/>
            <a:ext cx="1670588" cy="177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1"/>
            <a:endCxn id="11" idx="2"/>
          </p:cNvCxnSpPr>
          <p:nvPr/>
        </p:nvCxnSpPr>
        <p:spPr>
          <a:xfrm flipH="1" flipV="1">
            <a:off x="5804844" y="3464719"/>
            <a:ext cx="1759242" cy="177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6" idx="0"/>
            <a:endCxn id="4" idx="2"/>
          </p:cNvCxnSpPr>
          <p:nvPr/>
        </p:nvCxnSpPr>
        <p:spPr>
          <a:xfrm flipV="1">
            <a:off x="3360030" y="1635229"/>
            <a:ext cx="2444814" cy="12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0"/>
            <a:endCxn id="4" idx="2"/>
          </p:cNvCxnSpPr>
          <p:nvPr/>
        </p:nvCxnSpPr>
        <p:spPr>
          <a:xfrm flipV="1">
            <a:off x="5804844" y="1635229"/>
            <a:ext cx="0" cy="130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0"/>
            <a:endCxn id="4" idx="2"/>
          </p:cNvCxnSpPr>
          <p:nvPr/>
        </p:nvCxnSpPr>
        <p:spPr>
          <a:xfrm flipH="1" flipV="1">
            <a:off x="5804844" y="1635229"/>
            <a:ext cx="2434177" cy="12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4" idx="1"/>
          </p:cNvCxnSpPr>
          <p:nvPr/>
        </p:nvCxnSpPr>
        <p:spPr>
          <a:xfrm rot="5400000" flipH="1" flipV="1">
            <a:off x="2117517" y="2624279"/>
            <a:ext cx="4166716" cy="1646912"/>
          </a:xfrm>
          <a:prstGeom prst="bentConnector4">
            <a:avLst>
              <a:gd name="adj1" fmla="val -5486"/>
              <a:gd name="adj2" fmla="val -75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2"/>
            <a:endCxn id="4" idx="0"/>
          </p:cNvCxnSpPr>
          <p:nvPr/>
        </p:nvCxnSpPr>
        <p:spPr>
          <a:xfrm rot="5400000" flipH="1">
            <a:off x="3577209" y="3321160"/>
            <a:ext cx="4456620" cy="1350"/>
          </a:xfrm>
          <a:prstGeom prst="bentConnector5">
            <a:avLst>
              <a:gd name="adj1" fmla="val -5129"/>
              <a:gd name="adj2" fmla="val 74849111"/>
              <a:gd name="adj3" fmla="val 105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>
            <a:off x="5319152" y="2617977"/>
            <a:ext cx="4166716" cy="1659516"/>
          </a:xfrm>
          <a:prstGeom prst="bentConnector4">
            <a:avLst>
              <a:gd name="adj1" fmla="val -5486"/>
              <a:gd name="adj2" fmla="val -73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2591797" y="1634148"/>
            <a:ext cx="156854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ain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war</a:t>
            </a:r>
            <a:r>
              <a:rPr kumimoji="0" lang="zh-CN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Jsp/config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77" idx="2"/>
            <a:endCxn id="16" idx="0"/>
          </p:cNvCxnSpPr>
          <p:nvPr/>
        </p:nvCxnSpPr>
        <p:spPr>
          <a:xfrm flipH="1">
            <a:off x="3360030" y="2281848"/>
            <a:ext cx="16040" cy="59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2"/>
            <a:endCxn id="17" idx="0"/>
          </p:cNvCxnSpPr>
          <p:nvPr/>
        </p:nvCxnSpPr>
        <p:spPr>
          <a:xfrm>
            <a:off x="3376070" y="2281848"/>
            <a:ext cx="4862951" cy="59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48699" y="732552"/>
            <a:ext cx="17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聚合所有项目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77" idx="3"/>
            <a:endCxn id="4" idx="2"/>
          </p:cNvCxnSpPr>
          <p:nvPr/>
        </p:nvCxnSpPr>
        <p:spPr>
          <a:xfrm flipV="1">
            <a:off x="4160342" y="1635229"/>
            <a:ext cx="1644502" cy="32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1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atguigu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zhangyu</dc:creator>
  <cp:lastModifiedBy>zhangyu</cp:lastModifiedBy>
  <cp:revision>13</cp:revision>
  <dcterms:created xsi:type="dcterms:W3CDTF">2017-06-21T05:15:54Z</dcterms:created>
  <dcterms:modified xsi:type="dcterms:W3CDTF">2017-07-05T07:03:11Z</dcterms:modified>
</cp:coreProperties>
</file>