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E79"/>
    <a:srgbClr val="82CB4C"/>
    <a:srgbClr val="1A3F5B"/>
    <a:srgbClr val="4CB1FF"/>
    <a:srgbClr val="3C58B1"/>
    <a:srgbClr val="8B3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3"/>
    <p:restoredTop sz="96414"/>
  </p:normalViewPr>
  <p:slideViewPr>
    <p:cSldViewPr snapToGrid="0" snapToObjects="1">
      <p:cViewPr>
        <p:scale>
          <a:sx n="154" d="100"/>
          <a:sy n="154" d="100"/>
        </p:scale>
        <p:origin x="4352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6988-0692-E749-93CE-2694B8E56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BD51-1111-F147-A7F9-339D59286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17BE-6E86-9C4D-A4E6-34C4C160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E728-89DB-6448-88B3-F365A0D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53DF-567E-6345-B7D6-28795CC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42A8-2B64-C144-B062-03AFDA6B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2314-EBD3-EE42-8FE0-8C3E1F9C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B142-79E6-9348-9254-7D2E2BC5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54A4-6D94-2E47-B458-CC8D28B8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5984-D6A5-2445-B111-A85D1BED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4F2B4-D938-E64F-8452-2E2BA36DF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BD17D-FCBB-CB47-BF31-1F46C998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014E-DCEE-E34E-AD8F-EC9A981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B632-CC86-2A44-9D7A-687A6C75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90D1-1ED9-8647-8DC5-F49FFAB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EBF3-86D6-1240-96D6-BBD9690D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5A4D-4320-1A41-A53B-394FF065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94A6-B2AD-9444-9CC7-C37DC64D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3C32-4E83-AF4B-94A9-0A9873D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DA7D-E22A-E749-A49D-DAA1E9F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96F8-F09C-2446-B86D-CD7A5BAD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AC64-EEEE-AF42-A901-43E3E15C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28F2-EB6C-F044-9F33-3DF1F8CC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6AB1-34E8-2249-9032-829727FF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EE7E-FCE1-CC4D-867F-0586D1ED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E89C-67D9-1945-A1E6-76B4763F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8872-BFD6-9F4F-8BF7-0632C227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577C-8EA5-C941-BF60-9FE4C7AA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76561-AA9C-604D-8EFD-4A458257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1B47-71B8-FE4C-96AD-DBB0B13A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B047-9386-4447-B5E9-5E8FB90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5EE-7347-F146-8773-CA30FEE7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D08D-639F-8E4C-B468-C3C24A13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6DA3-E6C3-2544-A06D-D46E26D9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4A3E0-2140-1C45-9450-633ADFC6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01332-D109-4745-ACF4-D75317704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E3086-1884-B447-93CF-0EDA067F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2D763-6F1E-7D42-B497-3B7330BC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AFAD1-A4F5-474C-B03B-D17670EB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E06-00C0-2A4B-8CB9-9DF20657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C7BD4-3559-C940-8389-43CFA5F7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7F57-FF01-1F4B-9DE9-B9FD8AF1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B7D6D-DF31-7D42-A322-C30D881D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36DEC-1679-F546-B5D2-4261AA97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027FD-B4C2-3942-817A-CE406B1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A874-8B4A-704D-B922-0685ECB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6198-19F4-1747-A7C2-23EE9B9D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F5F8-7369-4A49-9819-8EA465A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BC17-E70D-0A40-84D6-AB857BA3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9525A-6A01-5748-9C76-89DE7986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E89A-BFCF-B84C-93AF-D22DC074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CDD69-FA88-5745-8A4B-A7FA150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40C4-9648-3F40-A1E5-F9644FD5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3F33A-22DC-E245-9512-16480245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1DF12-6833-B14F-9D44-489C6921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4D02-C4D7-8743-B051-A2BD27F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D518-C57F-9C4C-B7A0-099352E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58C9-463F-5445-B235-36C17F54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9B10A-F110-6E45-BE1D-6F3B463F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D908-BF04-E248-BA20-6995C4CF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BF5A-E46B-BF4C-8385-A598725E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8A17-F1C8-0741-8E46-F421B52C36C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C677-AEB7-6D48-B16A-348E8C2D2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550F-C0CA-2840-AF57-F24D0C5C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D164-C3A6-0A48-8E25-91A9A79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733017-DC31-1E4B-AA29-A7BC6440686E}"/>
              </a:ext>
            </a:extLst>
          </p:cNvPr>
          <p:cNvGrpSpPr/>
          <p:nvPr/>
        </p:nvGrpSpPr>
        <p:grpSpPr>
          <a:xfrm>
            <a:off x="1567552" y="1150220"/>
            <a:ext cx="9056896" cy="4557559"/>
            <a:chOff x="428538" y="1222352"/>
            <a:chExt cx="9056896" cy="45575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E82456-5A4A-4F48-8C7A-F1FD4C061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167" b="84250" l="14667" r="88167">
                          <a14:foregroundMark x1="84444" y1="37917" x2="84444" y2="55500"/>
                          <a14:foregroundMark x1="88056" y1="53667" x2="88222" y2="43083"/>
                          <a14:foregroundMark x1="68889" y1="23083" x2="36778" y2="22167"/>
                          <a14:foregroundMark x1="18111" y1="61417" x2="16833" y2="49583"/>
                          <a14:foregroundMark x1="16833" y1="49583" x2="18944" y2="37500"/>
                          <a14:foregroundMark x1="18944" y1="37500" x2="19167" y2="37167"/>
                          <a14:foregroundMark x1="14667" y1="50583" x2="16222" y2="44000"/>
                        </a14:backgroundRemoval>
                      </a14:imgEffect>
                    </a14:imgLayer>
                  </a14:imgProps>
                </a:ext>
              </a:extLst>
            </a:blip>
            <a:srcRect l="12233" t="17018" r="9358" b="22690"/>
            <a:stretch/>
          </p:blipFill>
          <p:spPr>
            <a:xfrm>
              <a:off x="636115" y="1586280"/>
              <a:ext cx="2893906" cy="14834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A7D21-5F7A-7A42-BC51-A46D951D6EC4}"/>
                </a:ext>
              </a:extLst>
            </p:cNvPr>
            <p:cNvSpPr/>
            <p:nvPr/>
          </p:nvSpPr>
          <p:spPr>
            <a:xfrm>
              <a:off x="4268129" y="1589046"/>
              <a:ext cx="713678" cy="4190865"/>
            </a:xfrm>
            <a:prstGeom prst="rect">
              <a:avLst/>
            </a:prstGeom>
            <a:noFill/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7D5C9E-4AAD-7A46-AE90-5624A6C90CBC}"/>
                </a:ext>
              </a:extLst>
            </p:cNvPr>
            <p:cNvSpPr/>
            <p:nvPr/>
          </p:nvSpPr>
          <p:spPr>
            <a:xfrm>
              <a:off x="5739161" y="2211836"/>
              <a:ext cx="713678" cy="2464776"/>
            </a:xfrm>
            <a:prstGeom prst="rect">
              <a:avLst/>
            </a:prstGeom>
            <a:noFill/>
            <a:ln w="38100"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8FC27-EEA4-2D49-B465-9D7146BF15F9}"/>
                </a:ext>
              </a:extLst>
            </p:cNvPr>
            <p:cNvSpPr/>
            <p:nvPr/>
          </p:nvSpPr>
          <p:spPr>
            <a:xfrm>
              <a:off x="6791091" y="2211836"/>
              <a:ext cx="713678" cy="2464776"/>
            </a:xfrm>
            <a:prstGeom prst="rect">
              <a:avLst/>
            </a:prstGeom>
            <a:noFill/>
            <a:ln w="38100"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4E803C-EA54-9C45-ADEB-4C62EF82E13D}"/>
                </a:ext>
              </a:extLst>
            </p:cNvPr>
            <p:cNvSpPr/>
            <p:nvPr/>
          </p:nvSpPr>
          <p:spPr>
            <a:xfrm>
              <a:off x="8041466" y="2584577"/>
              <a:ext cx="997851" cy="1729195"/>
            </a:xfrm>
            <a:prstGeom prst="ellipse">
              <a:avLst/>
            </a:prstGeom>
            <a:solidFill>
              <a:srgbClr val="4CB1FF">
                <a:alpha val="26000"/>
              </a:srgbClr>
            </a:solidFill>
            <a:ln w="38100">
              <a:solidFill>
                <a:srgbClr val="4CB1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402717-FD75-3D44-97F0-8FE3EB55B893}"/>
                </a:ext>
              </a:extLst>
            </p:cNvPr>
            <p:cNvSpPr/>
            <p:nvPr/>
          </p:nvSpPr>
          <p:spPr>
            <a:xfrm>
              <a:off x="6965050" y="4170733"/>
              <a:ext cx="365760" cy="365760"/>
            </a:xfrm>
            <a:prstGeom prst="ellipse">
              <a:avLst/>
            </a:prstGeom>
            <a:solidFill>
              <a:srgbClr val="FB5E79">
                <a:alpha val="26000"/>
              </a:srgbClr>
            </a:solidFill>
            <a:ln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C5A-E414-9541-8FCE-4D84643ADC7F}"/>
                </a:ext>
              </a:extLst>
            </p:cNvPr>
            <p:cNvSpPr/>
            <p:nvPr/>
          </p:nvSpPr>
          <p:spPr>
            <a:xfrm>
              <a:off x="6951667" y="2321504"/>
              <a:ext cx="365760" cy="365760"/>
            </a:xfrm>
            <a:prstGeom prst="ellipse">
              <a:avLst/>
            </a:prstGeom>
            <a:solidFill>
              <a:srgbClr val="FB5E79">
                <a:alpha val="26000"/>
              </a:srgbClr>
            </a:solidFill>
            <a:ln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2B1B57-7999-5B4A-A724-C2F023A14F1B}"/>
                </a:ext>
              </a:extLst>
            </p:cNvPr>
            <p:cNvSpPr/>
            <p:nvPr/>
          </p:nvSpPr>
          <p:spPr>
            <a:xfrm>
              <a:off x="5913120" y="2321504"/>
              <a:ext cx="365760" cy="365760"/>
            </a:xfrm>
            <a:prstGeom prst="ellipse">
              <a:avLst/>
            </a:prstGeom>
            <a:solidFill>
              <a:srgbClr val="FB5E79">
                <a:alpha val="26000"/>
              </a:srgbClr>
            </a:solidFill>
            <a:ln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30C290-4A33-7C48-87E1-5A54204FF6C2}"/>
                </a:ext>
              </a:extLst>
            </p:cNvPr>
            <p:cNvSpPr/>
            <p:nvPr/>
          </p:nvSpPr>
          <p:spPr>
            <a:xfrm>
              <a:off x="5913120" y="4170733"/>
              <a:ext cx="365760" cy="365760"/>
            </a:xfrm>
            <a:prstGeom prst="ellipse">
              <a:avLst/>
            </a:prstGeom>
            <a:solidFill>
              <a:srgbClr val="FB5E79">
                <a:alpha val="26000"/>
              </a:srgbClr>
            </a:solidFill>
            <a:ln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AB300E-0874-314D-87AE-808C0CEB8242}"/>
                </a:ext>
              </a:extLst>
            </p:cNvPr>
            <p:cNvGrpSpPr/>
            <p:nvPr/>
          </p:nvGrpSpPr>
          <p:grpSpPr>
            <a:xfrm>
              <a:off x="4442088" y="1868599"/>
              <a:ext cx="365760" cy="3120796"/>
              <a:chOff x="4442088" y="1921576"/>
              <a:chExt cx="365760" cy="312079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8B1D9A-C849-794A-8E7E-7CFB3BFBA0BC}"/>
                  </a:ext>
                </a:extLst>
              </p:cNvPr>
              <p:cNvSpPr/>
              <p:nvPr/>
            </p:nvSpPr>
            <p:spPr>
              <a:xfrm>
                <a:off x="4442088" y="4676612"/>
                <a:ext cx="365760" cy="365760"/>
              </a:xfrm>
              <a:prstGeom prst="ellipse">
                <a:avLst/>
              </a:prstGeom>
              <a:solidFill>
                <a:srgbClr val="82CB4C">
                  <a:alpha val="26000"/>
                </a:srgbClr>
              </a:solidFill>
              <a:ln>
                <a:solidFill>
                  <a:srgbClr val="82CB4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5ED668-6DBC-104D-BB8C-622A13EE47E9}"/>
                  </a:ext>
                </a:extLst>
              </p:cNvPr>
              <p:cNvSpPr/>
              <p:nvPr/>
            </p:nvSpPr>
            <p:spPr>
              <a:xfrm>
                <a:off x="4442088" y="3987853"/>
                <a:ext cx="365760" cy="365760"/>
              </a:xfrm>
              <a:prstGeom prst="ellipse">
                <a:avLst/>
              </a:prstGeom>
              <a:solidFill>
                <a:srgbClr val="82CB4C">
                  <a:alpha val="26000"/>
                </a:srgbClr>
              </a:solidFill>
              <a:ln>
                <a:solidFill>
                  <a:srgbClr val="82CB4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64D6681-56EC-4341-AEEE-0DD727840834}"/>
                  </a:ext>
                </a:extLst>
              </p:cNvPr>
              <p:cNvSpPr/>
              <p:nvPr/>
            </p:nvSpPr>
            <p:spPr>
              <a:xfrm>
                <a:off x="4442088" y="3299094"/>
                <a:ext cx="365760" cy="365760"/>
              </a:xfrm>
              <a:prstGeom prst="ellipse">
                <a:avLst/>
              </a:prstGeom>
              <a:solidFill>
                <a:srgbClr val="82CB4C">
                  <a:alpha val="26000"/>
                </a:srgbClr>
              </a:solidFill>
              <a:ln>
                <a:solidFill>
                  <a:srgbClr val="82CB4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4D5A6F4-B46E-394F-ADB1-B22E9E93F0AA}"/>
                  </a:ext>
                </a:extLst>
              </p:cNvPr>
              <p:cNvSpPr/>
              <p:nvPr/>
            </p:nvSpPr>
            <p:spPr>
              <a:xfrm>
                <a:off x="4442088" y="2610335"/>
                <a:ext cx="365760" cy="365760"/>
              </a:xfrm>
              <a:prstGeom prst="ellipse">
                <a:avLst/>
              </a:prstGeom>
              <a:solidFill>
                <a:srgbClr val="82CB4C">
                  <a:alpha val="26000"/>
                </a:srgbClr>
              </a:solidFill>
              <a:ln>
                <a:solidFill>
                  <a:srgbClr val="82CB4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2A9254-66A3-8244-AA68-5824D8C95F8C}"/>
                  </a:ext>
                </a:extLst>
              </p:cNvPr>
              <p:cNvSpPr/>
              <p:nvPr/>
            </p:nvSpPr>
            <p:spPr>
              <a:xfrm>
                <a:off x="4442088" y="1921576"/>
                <a:ext cx="365760" cy="365760"/>
              </a:xfrm>
              <a:prstGeom prst="ellipse">
                <a:avLst/>
              </a:prstGeom>
              <a:solidFill>
                <a:srgbClr val="82CB4C">
                  <a:alpha val="26000"/>
                </a:srgbClr>
              </a:solidFill>
              <a:ln>
                <a:solidFill>
                  <a:srgbClr val="82CB4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3D0ECE-F50B-B44D-A734-F7AB0D5420E0}"/>
                </a:ext>
              </a:extLst>
            </p:cNvPr>
            <p:cNvSpPr txBox="1"/>
            <p:nvPr/>
          </p:nvSpPr>
          <p:spPr>
            <a:xfrm>
              <a:off x="3787238" y="1222352"/>
              <a:ext cx="1675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2CB4C"/>
                  </a:solidFill>
                </a:rPr>
                <a:t>INPUT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91F478-C9E5-8D45-A406-82CF01E43AE5}"/>
                </a:ext>
              </a:extLst>
            </p:cNvPr>
            <p:cNvSpPr txBox="1"/>
            <p:nvPr/>
          </p:nvSpPr>
          <p:spPr>
            <a:xfrm>
              <a:off x="5588177" y="1845884"/>
              <a:ext cx="2060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B5E79"/>
                  </a:solidFill>
                </a:rPr>
                <a:t>HIDDEN LAYERS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7647E2-C201-A640-BB3A-8E18C121B708}"/>
                </a:ext>
              </a:extLst>
            </p:cNvPr>
            <p:cNvSpPr txBox="1"/>
            <p:nvPr/>
          </p:nvSpPr>
          <p:spPr>
            <a:xfrm>
              <a:off x="7585554" y="2221851"/>
              <a:ext cx="1899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CB1FF"/>
                  </a:solidFill>
                </a:rPr>
                <a:t>OUTPUT LAYER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F878B-5C51-9B40-A0E6-668654A66FE1}"/>
                </a:ext>
              </a:extLst>
            </p:cNvPr>
            <p:cNvGrpSpPr/>
            <p:nvPr/>
          </p:nvGrpSpPr>
          <p:grpSpPr>
            <a:xfrm>
              <a:off x="6042102" y="3079050"/>
              <a:ext cx="107795" cy="699893"/>
              <a:chOff x="6042102" y="3291126"/>
              <a:chExt cx="107795" cy="69989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75F79A-C6E9-824B-9ADF-BA33124B3239}"/>
                  </a:ext>
                </a:extLst>
              </p:cNvPr>
              <p:cNvSpPr/>
              <p:nvPr/>
            </p:nvSpPr>
            <p:spPr>
              <a:xfrm>
                <a:off x="6042102" y="3878733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B1F8DB-D1E9-F349-8425-B0F54839EEFC}"/>
                  </a:ext>
                </a:extLst>
              </p:cNvPr>
              <p:cNvSpPr/>
              <p:nvPr/>
            </p:nvSpPr>
            <p:spPr>
              <a:xfrm>
                <a:off x="6042102" y="3584328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6E37F5-010F-BF41-9129-5CB5C605D1CE}"/>
                  </a:ext>
                </a:extLst>
              </p:cNvPr>
              <p:cNvSpPr/>
              <p:nvPr/>
            </p:nvSpPr>
            <p:spPr>
              <a:xfrm>
                <a:off x="6042102" y="3291126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EBAEADF-4082-E449-86C8-084BD60282E2}"/>
                </a:ext>
              </a:extLst>
            </p:cNvPr>
            <p:cNvGrpSpPr/>
            <p:nvPr/>
          </p:nvGrpSpPr>
          <p:grpSpPr>
            <a:xfrm>
              <a:off x="7094032" y="3078448"/>
              <a:ext cx="107795" cy="699893"/>
              <a:chOff x="6042102" y="3291126"/>
              <a:chExt cx="107795" cy="69989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4C6CBA-3061-D846-ACA8-9F29BE75C8CA}"/>
                  </a:ext>
                </a:extLst>
              </p:cNvPr>
              <p:cNvSpPr/>
              <p:nvPr/>
            </p:nvSpPr>
            <p:spPr>
              <a:xfrm>
                <a:off x="6042102" y="3878733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3E51F70-6362-174A-96F4-B17EC56BA57B}"/>
                  </a:ext>
                </a:extLst>
              </p:cNvPr>
              <p:cNvSpPr/>
              <p:nvPr/>
            </p:nvSpPr>
            <p:spPr>
              <a:xfrm>
                <a:off x="6042102" y="3584328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E3BE66F-F94D-2545-921A-ED4CC9CEA2D6}"/>
                  </a:ext>
                </a:extLst>
              </p:cNvPr>
              <p:cNvSpPr/>
              <p:nvPr/>
            </p:nvSpPr>
            <p:spPr>
              <a:xfrm>
                <a:off x="6042102" y="3291126"/>
                <a:ext cx="107795" cy="1122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B5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CCFED3-895E-5541-996F-1B0A03A721FA}"/>
                </a:ext>
              </a:extLst>
            </p:cNvPr>
            <p:cNvSpPr/>
            <p:nvPr/>
          </p:nvSpPr>
          <p:spPr>
            <a:xfrm>
              <a:off x="4571069" y="4405992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7CFB31-5BA8-E746-B80B-B1E8D29D6160}"/>
                </a:ext>
              </a:extLst>
            </p:cNvPr>
            <p:cNvSpPr/>
            <p:nvPr/>
          </p:nvSpPr>
          <p:spPr>
            <a:xfrm>
              <a:off x="4571068" y="3722198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87A58E-EA8A-DD4C-94E4-812A05987C57}"/>
                </a:ext>
              </a:extLst>
            </p:cNvPr>
            <p:cNvSpPr/>
            <p:nvPr/>
          </p:nvSpPr>
          <p:spPr>
            <a:xfrm>
              <a:off x="4571067" y="3028217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BBF4FC-C0CD-8A4E-BBF5-39E088612CB4}"/>
                </a:ext>
              </a:extLst>
            </p:cNvPr>
            <p:cNvSpPr/>
            <p:nvPr/>
          </p:nvSpPr>
          <p:spPr>
            <a:xfrm>
              <a:off x="4571066" y="2333769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0072221-6EA0-0240-A87D-CE15BFC0C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733" b="73200" l="2400" r="31267">
                          <a14:foregroundMark x1="23800" y1="18933" x2="13267" y2="17067"/>
                          <a14:foregroundMark x1="13267" y1="17067" x2="8133" y2="21200"/>
                          <a14:foregroundMark x1="8133" y1="21200" x2="3533" y2="31600"/>
                          <a14:foregroundMark x1="3533" y1="31600" x2="2400" y2="51200"/>
                          <a14:foregroundMark x1="2400" y1="51200" x2="2533" y2="51600"/>
                          <a14:foregroundMark x1="11767" y1="71733" x2="17100" y2="73200"/>
                          <a14:foregroundMark x1="17100" y1="73200" x2="24100" y2="69600"/>
                          <a14:foregroundMark x1="29200" y1="29867" x2="31267" y2="48667"/>
                          <a14:foregroundMark x1="31267" y1="48667" x2="29367" y2="58533"/>
                          <a14:foregroundMark x1="18767" y1="15733" x2="14767" y2="15733"/>
                        </a14:backgroundRemoval>
                      </a14:imgEffect>
                    </a14:imgLayer>
                  </a14:imgProps>
                </a:ext>
              </a:extLst>
            </a:blip>
            <a:srcRect l="1033" t="12945" r="67319" b="24065"/>
            <a:stretch/>
          </p:blipFill>
          <p:spPr>
            <a:xfrm>
              <a:off x="698562" y="3855737"/>
              <a:ext cx="2893906" cy="14929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9BFA4B-4F58-E749-8C24-46FBB1E26B67}"/>
                </a:ext>
              </a:extLst>
            </p:cNvPr>
            <p:cNvSpPr txBox="1"/>
            <p:nvPr/>
          </p:nvSpPr>
          <p:spPr>
            <a:xfrm>
              <a:off x="428538" y="5354800"/>
              <a:ext cx="34339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/>
                <a:t>Layer-wise Relevance Propagation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F1B3E0-1278-7949-91EC-3D8B195E59ED}"/>
                </a:ext>
              </a:extLst>
            </p:cNvPr>
            <p:cNvSpPr txBox="1"/>
            <p:nvPr/>
          </p:nvSpPr>
          <p:spPr>
            <a:xfrm>
              <a:off x="738795" y="1291474"/>
              <a:ext cx="26885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/>
                <a:t>Surface Temperature Map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0F15803-1F19-EB48-B6E2-CF9A509C0CFB}"/>
                </a:ext>
              </a:extLst>
            </p:cNvPr>
            <p:cNvCxnSpPr>
              <a:cxnSpLocks/>
            </p:cNvCxnSpPr>
            <p:nvPr/>
          </p:nvCxnSpPr>
          <p:spPr>
            <a:xfrm>
              <a:off x="4624963" y="2051479"/>
              <a:ext cx="1471036" cy="462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591FB2-D3ED-1D47-BA07-C56CF384E599}"/>
                </a:ext>
              </a:extLst>
            </p:cNvPr>
            <p:cNvCxnSpPr>
              <a:cxnSpLocks/>
            </p:cNvCxnSpPr>
            <p:nvPr/>
          </p:nvCxnSpPr>
          <p:spPr>
            <a:xfrm>
              <a:off x="4625611" y="2051479"/>
              <a:ext cx="1470388" cy="2326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F71DAE-175B-5A4E-8BAC-3963BF946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790" y="2510960"/>
              <a:ext cx="1476209" cy="244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036E52-B1BC-8F42-A7AE-CDE7513D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4617" y="2508048"/>
              <a:ext cx="1481382" cy="936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E53E4E-01D5-E048-A5EA-8988E8035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444" y="2508048"/>
              <a:ext cx="1486555" cy="1630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2C5D3-5B5E-A14D-A597-29EDBA123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4617" y="2510960"/>
              <a:ext cx="1481382" cy="2313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EBA1AE-AF7F-364F-AE0B-30A3D55993B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050" y="2752836"/>
              <a:ext cx="1473654" cy="1625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3C2A83-4618-9D40-9CB3-2078AE347807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83" y="3444224"/>
              <a:ext cx="1481523" cy="933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C14094F-B9E0-6944-B7BB-69897C7D3E1D}"/>
                </a:ext>
              </a:extLst>
            </p:cNvPr>
            <p:cNvCxnSpPr>
              <a:cxnSpLocks/>
            </p:cNvCxnSpPr>
            <p:nvPr/>
          </p:nvCxnSpPr>
          <p:spPr>
            <a:xfrm>
              <a:off x="4608015" y="4139890"/>
              <a:ext cx="1489052" cy="24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F2B090-4D1C-264A-A7F2-25A08917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4617" y="4381763"/>
              <a:ext cx="1475889" cy="440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35A07E-7553-6540-9BF5-0B8A711D06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506" y="4377389"/>
              <a:ext cx="1057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CB10B9-47AE-014C-8D2B-97C344340D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505" y="2510960"/>
              <a:ext cx="1057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91842D-5A43-B741-B4AB-37839F19562A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6" y="2507873"/>
              <a:ext cx="1059322" cy="1869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6508C0-80FC-0148-AD23-F50ACD047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412" y="2515335"/>
              <a:ext cx="1053516" cy="1867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3B42A89-1DAC-6B4A-A44F-2BE81A448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928" y="3449176"/>
              <a:ext cx="1158966" cy="928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E7FFA73-B991-5249-AEAD-A9FC17666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47928" y="2511141"/>
              <a:ext cx="1158966" cy="937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19E4D88-6DB9-F343-AB8B-56BCF6CEE733}"/>
                </a:ext>
              </a:extLst>
            </p:cNvPr>
            <p:cNvSpPr txBox="1"/>
            <p:nvPr/>
          </p:nvSpPr>
          <p:spPr>
            <a:xfrm>
              <a:off x="8218801" y="3353281"/>
              <a:ext cx="7072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/>
                <a:t>“2000-2009”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F8B0F8F-378F-7645-995B-B9D73A3BBAF1}"/>
                </a:ext>
              </a:extLst>
            </p:cNvPr>
            <p:cNvSpPr txBox="1"/>
            <p:nvPr/>
          </p:nvSpPr>
          <p:spPr>
            <a:xfrm>
              <a:off x="8132622" y="2759586"/>
              <a:ext cx="8338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/>
                <a:t>DECADE CLASS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6A9A4D5-06EF-3246-A2E1-177B65E6497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346" y="2336783"/>
              <a:ext cx="3089650" cy="2485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C1B919F-1B94-5C4F-819D-DEBE6827606F}"/>
                </a:ext>
              </a:extLst>
            </p:cNvPr>
            <p:cNvCxnSpPr>
              <a:cxnSpLocks/>
            </p:cNvCxnSpPr>
            <p:nvPr/>
          </p:nvCxnSpPr>
          <p:spPr>
            <a:xfrm>
              <a:off x="2615301" y="2530571"/>
              <a:ext cx="1993075" cy="1610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DA847F-02FF-C049-B75F-E7180894AE2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027" y="2665839"/>
              <a:ext cx="1491590" cy="78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3EFC88-2591-2B46-8F5D-C06178A45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79" y="2266053"/>
              <a:ext cx="2185669" cy="490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8ECF1EC-1961-AA44-9D01-1E8A0AFBE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9797" y="1766175"/>
              <a:ext cx="2056468" cy="286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B98968-625B-0442-ADD9-EED7A8C1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704" y="5538607"/>
              <a:ext cx="4677788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42DD33-155C-4E45-AE76-B3E5ED717D95}"/>
                </a:ext>
              </a:extLst>
            </p:cNvPr>
            <p:cNvSpPr txBox="1"/>
            <p:nvPr/>
          </p:nvSpPr>
          <p:spPr>
            <a:xfrm>
              <a:off x="8218801" y="3843417"/>
              <a:ext cx="7072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/>
                <a:t>“2070-2079”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BA4A2E-4DF3-CD46-BE76-1FC47F9E55EE}"/>
                </a:ext>
              </a:extLst>
            </p:cNvPr>
            <p:cNvSpPr txBox="1"/>
            <p:nvPr/>
          </p:nvSpPr>
          <p:spPr>
            <a:xfrm>
              <a:off x="8195941" y="2871938"/>
              <a:ext cx="7072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/>
                <a:t>“1920-1929”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977B43-FB9E-8941-AF7F-220DC640B38C}"/>
                </a:ext>
              </a:extLst>
            </p:cNvPr>
            <p:cNvGrpSpPr/>
            <p:nvPr/>
          </p:nvGrpSpPr>
          <p:grpSpPr>
            <a:xfrm>
              <a:off x="8526704" y="3568241"/>
              <a:ext cx="45720" cy="244340"/>
              <a:chOff x="8526704" y="3608902"/>
              <a:chExt cx="45720" cy="24434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EC19175-D5AC-E445-BEA5-A7EDF913B594}"/>
                  </a:ext>
                </a:extLst>
              </p:cNvPr>
              <p:cNvSpPr/>
              <p:nvPr/>
            </p:nvSpPr>
            <p:spPr>
              <a:xfrm>
                <a:off x="8526704" y="3807522"/>
                <a:ext cx="45720" cy="45720"/>
              </a:xfrm>
              <a:prstGeom prst="ellipse">
                <a:avLst/>
              </a:prstGeom>
              <a:solidFill>
                <a:srgbClr val="4CB1FF"/>
              </a:solidFill>
              <a:ln>
                <a:solidFill>
                  <a:srgbClr val="4CB1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58B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C97DA12-1FF7-9047-B676-B03888757C7F}"/>
                  </a:ext>
                </a:extLst>
              </p:cNvPr>
              <p:cNvSpPr/>
              <p:nvPr/>
            </p:nvSpPr>
            <p:spPr>
              <a:xfrm>
                <a:off x="8526704" y="3608902"/>
                <a:ext cx="45720" cy="45720"/>
              </a:xfrm>
              <a:prstGeom prst="ellipse">
                <a:avLst/>
              </a:prstGeom>
              <a:solidFill>
                <a:srgbClr val="4CB1FF"/>
              </a:solidFill>
              <a:ln>
                <a:solidFill>
                  <a:srgbClr val="4CB1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58B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790802-8D7F-9A4E-BFD3-4B0A1D1EEA3E}"/>
                </a:ext>
              </a:extLst>
            </p:cNvPr>
            <p:cNvGrpSpPr/>
            <p:nvPr/>
          </p:nvGrpSpPr>
          <p:grpSpPr>
            <a:xfrm>
              <a:off x="8526704" y="3077192"/>
              <a:ext cx="45720" cy="244340"/>
              <a:chOff x="8526704" y="3608902"/>
              <a:chExt cx="45720" cy="24434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E31A459-D72C-BF40-A794-E55060360C0F}"/>
                  </a:ext>
                </a:extLst>
              </p:cNvPr>
              <p:cNvSpPr/>
              <p:nvPr/>
            </p:nvSpPr>
            <p:spPr>
              <a:xfrm>
                <a:off x="8526704" y="3807522"/>
                <a:ext cx="45720" cy="45720"/>
              </a:xfrm>
              <a:prstGeom prst="ellipse">
                <a:avLst/>
              </a:prstGeom>
              <a:solidFill>
                <a:srgbClr val="4CB1FF"/>
              </a:solidFill>
              <a:ln>
                <a:solidFill>
                  <a:srgbClr val="4CB1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58B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DE4A416-EDFF-204D-B544-8C74A8984F01}"/>
                  </a:ext>
                </a:extLst>
              </p:cNvPr>
              <p:cNvSpPr/>
              <p:nvPr/>
            </p:nvSpPr>
            <p:spPr>
              <a:xfrm>
                <a:off x="8526704" y="3608902"/>
                <a:ext cx="45720" cy="45720"/>
              </a:xfrm>
              <a:prstGeom prst="ellipse">
                <a:avLst/>
              </a:prstGeom>
              <a:solidFill>
                <a:srgbClr val="4CB1FF"/>
              </a:solidFill>
              <a:ln>
                <a:solidFill>
                  <a:srgbClr val="4CB1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58B1"/>
                  </a:solidFill>
                </a:endParaRP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63A7CD9-4E8F-AB4C-9499-795BBF11BC34}"/>
                </a:ext>
              </a:extLst>
            </p:cNvPr>
            <p:cNvCxnSpPr>
              <a:cxnSpLocks/>
            </p:cNvCxnSpPr>
            <p:nvPr/>
          </p:nvCxnSpPr>
          <p:spPr>
            <a:xfrm>
              <a:off x="8549564" y="4318078"/>
              <a:ext cx="0" cy="12381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24CF8B-4C3B-894F-8EBF-4BE0DB80DCB7}"/>
                </a:ext>
              </a:extLst>
            </p:cNvPr>
            <p:cNvSpPr txBox="1"/>
            <p:nvPr/>
          </p:nvSpPr>
          <p:spPr>
            <a:xfrm>
              <a:off x="5079979" y="5331381"/>
              <a:ext cx="3534942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0" b="1" dirty="0">
                  <a:solidFill>
                    <a:schemeClr val="tx2">
                      <a:lumMod val="75000"/>
                    </a:schemeClr>
                  </a:solidFill>
                </a:rPr>
                <a:t>BACK-PROPAGATE THROUGH NETWORK = EXPLAINABLE AI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64BC183-B374-DB43-9F6A-78792F6DF1BE}"/>
                </a:ext>
              </a:extLst>
            </p:cNvPr>
            <p:cNvSpPr/>
            <p:nvPr/>
          </p:nvSpPr>
          <p:spPr>
            <a:xfrm>
              <a:off x="4571204" y="5127098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724AEBA-FB7A-994C-BB92-A0672C6F70FE}"/>
                </a:ext>
              </a:extLst>
            </p:cNvPr>
            <p:cNvSpPr/>
            <p:nvPr/>
          </p:nvSpPr>
          <p:spPr>
            <a:xfrm>
              <a:off x="4571066" y="5343107"/>
              <a:ext cx="107795" cy="1122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82CB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F91E6F-81F4-6E42-B316-A843929CB62A}"/>
                </a:ext>
              </a:extLst>
            </p:cNvPr>
            <p:cNvSpPr/>
            <p:nvPr/>
          </p:nvSpPr>
          <p:spPr>
            <a:xfrm>
              <a:off x="6568067" y="3392834"/>
              <a:ext cx="107795" cy="112286"/>
            </a:xfrm>
            <a:prstGeom prst="ellipse">
              <a:avLst/>
            </a:prstGeom>
            <a:solidFill>
              <a:srgbClr val="FB5E79"/>
            </a:solidFill>
            <a:ln>
              <a:solidFill>
                <a:srgbClr val="FB5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Labe,Zachary</dc:creator>
  <cp:lastModifiedBy>Labe,Zachary</cp:lastModifiedBy>
  <cp:revision>29</cp:revision>
  <dcterms:created xsi:type="dcterms:W3CDTF">2020-11-23T16:59:15Z</dcterms:created>
  <dcterms:modified xsi:type="dcterms:W3CDTF">2020-12-22T21:56:40Z</dcterms:modified>
</cp:coreProperties>
</file>