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57e25ba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57e25ba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57e25b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57e25b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7e25ba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7e25ba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57e25b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57e25b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57e25b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57e25b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Tarot Card Key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Merrill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315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Tarot Card Key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is designed to help learn each tarot in order including both the major and minor arcana sets of cards.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 has two views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view that takes in JSON data to show each cards picture, name, and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view of whichever tarot selected which depicts the name, image, set, and fortune.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0" y="446150"/>
            <a:ext cx="2095450" cy="42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Those who are </a:t>
            </a:r>
            <a:r>
              <a:rPr lang="en"/>
              <a:t>interested</a:t>
            </a:r>
            <a:r>
              <a:rPr lang="en"/>
              <a:t> in forms of fortune telling, and </a:t>
            </a:r>
            <a:r>
              <a:rPr lang="en"/>
              <a:t>interested</a:t>
            </a:r>
            <a:r>
              <a:rPr lang="en"/>
              <a:t> in learning about one of the oldest and </a:t>
            </a:r>
            <a:r>
              <a:rPr lang="en"/>
              <a:t>interesting</a:t>
            </a:r>
            <a:r>
              <a:rPr lang="en"/>
              <a:t> systems of fortune telling.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0" y="373325"/>
            <a:ext cx="2095450" cy="42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125"/>
            <a:ext cx="2095451" cy="427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time it took to create JSON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hard code around 550 lines of JSON for all the tarots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JSON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issues with </a:t>
            </a:r>
            <a:r>
              <a:rPr lang="en"/>
              <a:t>formatting</a:t>
            </a:r>
            <a:r>
              <a:rPr lang="en"/>
              <a:t> it to read in MyJSON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use validator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Couldn’t remember how to build views correctly so had to work out of hiking trails to implement the JSON data in the master view without errors.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0" y="1030148"/>
            <a:ext cx="2232675" cy="13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7298"/>
            <a:ext cx="1738291" cy="249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more functionality like a working segue to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from scratch without using previous project as guidance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some sort of fortune game to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fun facts about tarots, such as media that uses them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