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405638"/>
  <p:notesSz cx="6858000" cy="9144000"/>
  <p:defaultTextStyle>
    <a:defPPr>
      <a:defRPr lang="zh-CN"/>
    </a:defPPr>
    <a:lvl1pPr marL="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887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774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6661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5548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4435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3322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2209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11096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7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393" autoAdjust="0"/>
  </p:normalViewPr>
  <p:slideViewPr>
    <p:cSldViewPr snapToGrid="0" snapToObjects="1">
      <p:cViewPr>
        <p:scale>
          <a:sx n="75" d="100"/>
          <a:sy n="75" d="100"/>
        </p:scale>
        <p:origin x="7192" y="9856"/>
      </p:cViewPr>
      <p:guideLst>
        <p:guide orient="horz" pos="10207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0066754"/>
            <a:ext cx="43525440" cy="694620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18363195"/>
            <a:ext cx="35844480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1297730"/>
            <a:ext cx="11521440" cy="2764981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60320" y="1297730"/>
            <a:ext cx="33710880" cy="2764981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20823625"/>
            <a:ext cx="43525440" cy="6436120"/>
          </a:xfrm>
        </p:spPr>
        <p:txBody>
          <a:bodyPr anchor="t"/>
          <a:lstStyle>
            <a:lvl1pPr algn="l">
              <a:defRPr sz="209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13734894"/>
            <a:ext cx="43525440" cy="7088731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38887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777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1666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554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253764"/>
            <a:ext cx="22625053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0276788"/>
            <a:ext cx="22625053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3" y="7253764"/>
            <a:ext cx="22633940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3" y="10276788"/>
            <a:ext cx="22633940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3" y="1290225"/>
            <a:ext cx="16846553" cy="5490955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1290227"/>
            <a:ext cx="28625800" cy="27657314"/>
          </a:xfrm>
        </p:spPr>
        <p:txBody>
          <a:bodyPr/>
          <a:lstStyle>
            <a:lvl1pPr>
              <a:defRPr sz="16700"/>
            </a:lvl1pPr>
            <a:lvl2pPr>
              <a:defRPr sz="14600"/>
            </a:lvl2pPr>
            <a:lvl3pPr>
              <a:defRPr sz="12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3" y="6781182"/>
            <a:ext cx="16846553" cy="221663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22683947"/>
            <a:ext cx="30723840" cy="2677968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2895504"/>
            <a:ext cx="30723840" cy="19443383"/>
          </a:xfrm>
        </p:spPr>
        <p:txBody>
          <a:bodyPr/>
          <a:lstStyle>
            <a:lvl1pPr marL="0" indent="0">
              <a:buNone/>
              <a:defRPr sz="16700"/>
            </a:lvl1pPr>
            <a:lvl2pPr marL="2388870" indent="0">
              <a:buNone/>
              <a:defRPr sz="14600"/>
            </a:lvl2pPr>
            <a:lvl3pPr marL="4777740" indent="0">
              <a:buNone/>
              <a:defRPr sz="12500"/>
            </a:lvl3pPr>
            <a:lvl4pPr marL="7166610" indent="0">
              <a:buNone/>
              <a:defRPr sz="10500"/>
            </a:lvl4pPr>
            <a:lvl5pPr marL="9555480" indent="0">
              <a:buNone/>
              <a:defRPr sz="10500"/>
            </a:lvl5pPr>
            <a:lvl6pPr marL="11944350" indent="0">
              <a:buNone/>
              <a:defRPr sz="10500"/>
            </a:lvl6pPr>
            <a:lvl7pPr marL="14333220" indent="0">
              <a:buNone/>
              <a:defRPr sz="10500"/>
            </a:lvl7pPr>
            <a:lvl8pPr marL="16722090" indent="0">
              <a:buNone/>
              <a:defRPr sz="10500"/>
            </a:lvl8pPr>
            <a:lvl9pPr marL="19110960" indent="0">
              <a:buNone/>
              <a:defRPr sz="10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25361915"/>
            <a:ext cx="30723840" cy="38031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1297728"/>
            <a:ext cx="46085760" cy="5400940"/>
          </a:xfrm>
          <a:prstGeom prst="rect">
            <a:avLst/>
          </a:prstGeom>
        </p:spPr>
        <p:txBody>
          <a:bodyPr vert="horz" lIns="477774" tIns="238887" rIns="477774" bIns="23888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561318"/>
            <a:ext cx="46085760" cy="21386223"/>
          </a:xfrm>
          <a:prstGeom prst="rect">
            <a:avLst/>
          </a:prstGeom>
        </p:spPr>
        <p:txBody>
          <a:bodyPr vert="horz" lIns="477774" tIns="238887" rIns="477774" bIns="23888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30035228"/>
            <a:ext cx="162153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88870" rtl="0" eaLnBrk="1" latinLnBrk="0" hangingPunct="1">
        <a:spcBef>
          <a:spcPct val="0"/>
        </a:spcBef>
        <a:buNone/>
        <a:defRPr sz="2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653" indent="-1791653" algn="l" defTabSz="2388870" rtl="0" eaLnBrk="1" latinLnBrk="0" hangingPunct="1">
        <a:spcBef>
          <a:spcPct val="20000"/>
        </a:spcBef>
        <a:buFont typeface="Arial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914" indent="-1493044" algn="l" defTabSz="2388870" rtl="0" eaLnBrk="1" latinLnBrk="0" hangingPunct="1">
        <a:spcBef>
          <a:spcPct val="20000"/>
        </a:spcBef>
        <a:buFont typeface="Arial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72175" indent="-1194435" algn="l" defTabSz="2388870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61045" indent="-1194435" algn="l" defTabSz="2388870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9915" indent="-1194435" algn="l" defTabSz="2388870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878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765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652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539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87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74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6661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5548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322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72209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11096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直线箭头连接符 293"/>
          <p:cNvCxnSpPr>
            <a:stCxn id="13" idx="2"/>
            <a:endCxn id="21" idx="0"/>
          </p:cNvCxnSpPr>
          <p:nvPr/>
        </p:nvCxnSpPr>
        <p:spPr>
          <a:xfrm>
            <a:off x="22649328" y="10318337"/>
            <a:ext cx="10171632" cy="1587839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线箭头连接符 378"/>
          <p:cNvCxnSpPr>
            <a:stCxn id="14" idx="3"/>
            <a:endCxn id="378" idx="0"/>
          </p:cNvCxnSpPr>
          <p:nvPr/>
        </p:nvCxnSpPr>
        <p:spPr>
          <a:xfrm>
            <a:off x="24084808" y="8848697"/>
            <a:ext cx="4699000" cy="84929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25912848" y="14091172"/>
            <a:ext cx="2870960" cy="1642947"/>
            <a:chOff x="13029439" y="4656253"/>
            <a:chExt cx="7290841" cy="5573392"/>
          </a:xfrm>
        </p:grpSpPr>
        <p:sp>
          <p:nvSpPr>
            <p:cNvPr id="4" name="矩形 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30895758" y="15899260"/>
            <a:ext cx="2880821" cy="3393050"/>
            <a:chOff x="23647281" y="11279444"/>
            <a:chExt cx="2880821" cy="3393050"/>
          </a:xfrm>
        </p:grpSpPr>
        <p:sp>
          <p:nvSpPr>
            <p:cNvPr id="8" name="矩形 7"/>
            <p:cNvSpPr/>
            <p:nvPr/>
          </p:nvSpPr>
          <p:spPr>
            <a:xfrm>
              <a:off x="23657142" y="11279444"/>
              <a:ext cx="2870960" cy="3393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57142" y="11279444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Worker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3649248" y="11634224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commitNewWork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647281" y="11980837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commit() </a:t>
              </a:r>
              <a:r>
                <a:rPr lang="zh-C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准备挖矿所需区块，判断矿机状态如果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running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则真正触发挖矿</a:t>
              </a:r>
              <a:endParaRPr lang="zh-CN" altLang="en-US" sz="1200" b="1" dirty="0">
                <a:solidFill>
                  <a:schemeClr val="tx2"/>
                </a:solidFill>
                <a:latin typeface="+mn-ea"/>
                <a:cs typeface="Minion Pro Bold Cond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647281" y="12327450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commitTransactions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655450" y="12674063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commitTransaction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35082150" y="24598393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chainHeadFeed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grpSp>
        <p:nvGrpSpPr>
          <p:cNvPr id="232" name="组 231"/>
          <p:cNvGrpSpPr/>
          <p:nvPr/>
        </p:nvGrpSpPr>
        <p:grpSpPr>
          <a:xfrm>
            <a:off x="31375320" y="26196736"/>
            <a:ext cx="2881120" cy="2978921"/>
            <a:chOff x="24245450" y="1488932"/>
            <a:chExt cx="2881120" cy="2978921"/>
          </a:xfrm>
        </p:grpSpPr>
        <p:sp>
          <p:nvSpPr>
            <p:cNvPr id="20" name="矩形 19"/>
            <p:cNvSpPr/>
            <p:nvPr/>
          </p:nvSpPr>
          <p:spPr>
            <a:xfrm>
              <a:off x="24255610" y="1488932"/>
              <a:ext cx="2870960" cy="2978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255610" y="1488932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BlockChain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24247879" y="2665279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PostChainEvents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4245450" y="3011892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InsertChain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>
              <a:off x="24245450" y="2237719"/>
              <a:ext cx="2870960" cy="3466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stateCache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92" name="矩形 391"/>
            <p:cNvSpPr/>
            <p:nvPr/>
          </p:nvSpPr>
          <p:spPr>
            <a:xfrm>
              <a:off x="24245450" y="3362768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StateAt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(root)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24245450" y="1862950"/>
              <a:ext cx="2870960" cy="3466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5925548" y="1562795"/>
            <a:ext cx="2883660" cy="5581348"/>
            <a:chOff x="13029439" y="4656250"/>
            <a:chExt cx="7323093" cy="18933685"/>
          </a:xfrm>
        </p:grpSpPr>
        <p:sp>
          <p:nvSpPr>
            <p:cNvPr id="23" name="矩形 22"/>
            <p:cNvSpPr/>
            <p:nvPr/>
          </p:nvSpPr>
          <p:spPr>
            <a:xfrm>
              <a:off x="13029439" y="4656250"/>
              <a:ext cx="7290841" cy="189336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TxPool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3029439" y="5799850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dd() -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替换了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pending queue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里的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才会触发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txFeed.Send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3029439" y="7043954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promoteExecutables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- promote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的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数量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&gt;0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时才会触发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txFeed.Send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029439" y="8261570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addTx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3061691" y="12543187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addTxsLocked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3029439" y="18328822"/>
              <a:ext cx="7290841" cy="18203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queueTx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将新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存入队列</a:t>
              </a:r>
              <a:endParaRPr lang="en-US" altLang="zh-CN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txList.tsx.index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是一个二叉堆，可按由小到大的顺序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pop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出</a:t>
              </a:r>
              <a:endParaRPr lang="en-US" altLang="zh-CN" sz="1200" dirty="0" smtClean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13061691" y="9426675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addLocal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13061691" y="10602495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addRemote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13061691" y="1375732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addTxs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13061691" y="1497617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addLocals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13061691" y="1615199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addRemotes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3076901" y="11684043"/>
            <a:ext cx="2870960" cy="1642947"/>
            <a:chOff x="13029439" y="4656253"/>
            <a:chExt cx="7290841" cy="5573392"/>
          </a:xfrm>
        </p:grpSpPr>
        <p:sp>
          <p:nvSpPr>
            <p:cNvPr id="41" name="矩形 4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p2p.Server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4973549" y="8923016"/>
            <a:ext cx="1563620" cy="1642947"/>
            <a:chOff x="13029439" y="4656253"/>
            <a:chExt cx="7290841" cy="5573392"/>
          </a:xfrm>
        </p:grpSpPr>
        <p:sp>
          <p:nvSpPr>
            <p:cNvPr id="44" name="矩形 4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services[]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2" name="直线箭头连接符 51"/>
          <p:cNvCxnSpPr>
            <a:stCxn id="49" idx="3"/>
            <a:endCxn id="14" idx="1"/>
          </p:cNvCxnSpPr>
          <p:nvPr/>
        </p:nvCxnSpPr>
        <p:spPr>
          <a:xfrm flipV="1">
            <a:off x="16537169" y="8848697"/>
            <a:ext cx="4676679" cy="59423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 69"/>
          <p:cNvGrpSpPr/>
          <p:nvPr/>
        </p:nvGrpSpPr>
        <p:grpSpPr>
          <a:xfrm>
            <a:off x="17945205" y="11035876"/>
            <a:ext cx="2870960" cy="1642947"/>
            <a:chOff x="13029439" y="4656253"/>
            <a:chExt cx="7290841" cy="5573392"/>
          </a:xfrm>
        </p:grpSpPr>
        <p:sp>
          <p:nvSpPr>
            <p:cNvPr id="71" name="矩形 7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8" name="直线箭头连接符 87"/>
          <p:cNvCxnSpPr>
            <a:stCxn id="85" idx="3"/>
            <a:endCxn id="61" idx="0"/>
          </p:cNvCxnSpPr>
          <p:nvPr/>
        </p:nvCxnSpPr>
        <p:spPr>
          <a:xfrm>
            <a:off x="15947861" y="12550576"/>
            <a:ext cx="1340238" cy="1540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15963725" y="14091172"/>
            <a:ext cx="2648747" cy="1529431"/>
            <a:chOff x="8852288" y="9107744"/>
            <a:chExt cx="2615199" cy="1529431"/>
          </a:xfrm>
        </p:grpSpPr>
        <p:sp>
          <p:nvSpPr>
            <p:cNvPr id="61" name="矩形 60"/>
            <p:cNvSpPr/>
            <p:nvPr/>
          </p:nvSpPr>
          <p:spPr>
            <a:xfrm>
              <a:off x="8852288" y="9107744"/>
              <a:ext cx="2615199" cy="1529431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  <a:ln>
              <a:solidFill>
                <a:schemeClr val="dk1">
                  <a:shade val="95000"/>
                  <a:satMod val="105000"/>
                  <a:alpha val="46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zh-CN" sz="1200" dirty="0" smtClean="0"/>
                <a:t>Loop{</a:t>
              </a:r>
            </a:p>
            <a:p>
              <a:r>
                <a:rPr kumimoji="1" lang="en-US" altLang="zh-CN" sz="1200" dirty="0" smtClean="0"/>
                <a:t>  select{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kumimoji="1" lang="en-US" altLang="zh-CN" sz="1200" b="1" dirty="0" smtClean="0"/>
                <a:t>case</a:t>
              </a:r>
              <a:r>
                <a:rPr kumimoji="1" lang="en-US" altLang="zh-CN" sz="1200" dirty="0" smtClean="0"/>
                <a:t>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srv.addstatic</a:t>
              </a:r>
              <a:r>
                <a:rPr lang="en-US" altLang="zh-CN" sz="1200" dirty="0" smtClean="0"/>
                <a:t>: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lang="en-US" altLang="zh-CN" sz="1200" b="1" dirty="0"/>
                <a:t>case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srv.addtrusted</a:t>
              </a:r>
              <a:r>
                <a:rPr lang="en-US" altLang="zh-CN" sz="1200" dirty="0" smtClean="0"/>
                <a:t>:</a:t>
              </a:r>
            </a:p>
            <a:p>
              <a:endParaRPr kumimoji="1" lang="en-US" altLang="zh-CN" sz="1200" dirty="0" smtClean="0"/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}</a:t>
              </a:r>
            </a:p>
            <a:p>
              <a:r>
                <a:rPr kumimoji="1" lang="en-US" altLang="zh-CN" sz="1200" dirty="0"/>
                <a:t>}</a:t>
              </a:r>
              <a:endParaRPr kumimoji="1" lang="zh-CN" altLang="en-US" sz="12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647767" y="9544970"/>
              <a:ext cx="151466" cy="15146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1606134" y="10568475"/>
            <a:ext cx="543739" cy="640708"/>
            <a:chOff x="23493680" y="7079705"/>
            <a:chExt cx="543739" cy="640708"/>
          </a:xfrm>
        </p:grpSpPr>
        <p:sp>
          <p:nvSpPr>
            <p:cNvPr id="2" name="椭圆 1"/>
            <p:cNvSpPr/>
            <p:nvPr/>
          </p:nvSpPr>
          <p:spPr>
            <a:xfrm>
              <a:off x="23574640" y="7373800"/>
              <a:ext cx="346613" cy="3466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493680" y="707970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txsCh</a:t>
              </a:r>
              <a:endParaRPr lang="en-US" altLang="zh-CN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1213848" y="8675390"/>
            <a:ext cx="2870960" cy="1642947"/>
            <a:chOff x="13029439" y="4656253"/>
            <a:chExt cx="7290841" cy="5573392"/>
          </a:xfrm>
        </p:grpSpPr>
        <p:sp>
          <p:nvSpPr>
            <p:cNvPr id="13" name="矩形 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7161682" y="11405162"/>
            <a:ext cx="2870960" cy="1642947"/>
            <a:chOff x="13029439" y="4656253"/>
            <a:chExt cx="7290841" cy="5573392"/>
          </a:xfrm>
        </p:grpSpPr>
        <p:sp>
          <p:nvSpPr>
            <p:cNvPr id="32" name="矩形 3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ProtocolManager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BroadcastTxs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1" name="直线箭头连接符 50"/>
          <p:cNvCxnSpPr>
            <a:stCxn id="33" idx="3"/>
            <a:endCxn id="2" idx="2"/>
          </p:cNvCxnSpPr>
          <p:nvPr/>
        </p:nvCxnSpPr>
        <p:spPr>
          <a:xfrm flipV="1">
            <a:off x="30032642" y="11035877"/>
            <a:ext cx="1654452" cy="54259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9024948" y="8308335"/>
            <a:ext cx="2883660" cy="2010002"/>
            <a:chOff x="12997187" y="4656253"/>
            <a:chExt cx="7323093" cy="6818558"/>
          </a:xfrm>
        </p:grpSpPr>
        <p:sp>
          <p:nvSpPr>
            <p:cNvPr id="38" name="矩形 37"/>
            <p:cNvSpPr/>
            <p:nvPr/>
          </p:nvSpPr>
          <p:spPr>
            <a:xfrm>
              <a:off x="13029439" y="4656253"/>
              <a:ext cx="7290841" cy="68185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997187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node.Node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 stack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3029439" y="7150452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startRPC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3029439" y="8297739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startHTTP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029439" y="590654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2" name="曲线连接符 81"/>
          <p:cNvCxnSpPr>
            <a:stCxn id="60" idx="3"/>
            <a:endCxn id="72" idx="1"/>
          </p:cNvCxnSpPr>
          <p:nvPr/>
        </p:nvCxnSpPr>
        <p:spPr>
          <a:xfrm flipV="1">
            <a:off x="15947861" y="11209183"/>
            <a:ext cx="1997344" cy="994780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2" idx="6"/>
            <a:endCxn id="58" idx="3"/>
          </p:cNvCxnSpPr>
          <p:nvPr/>
        </p:nvCxnSpPr>
        <p:spPr>
          <a:xfrm flipH="1">
            <a:off x="30032642" y="11035877"/>
            <a:ext cx="2001065" cy="889205"/>
          </a:xfrm>
          <a:prstGeom prst="curvedConnector3">
            <a:avLst>
              <a:gd name="adj1" fmla="val -1142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0709333" y="12597677"/>
            <a:ext cx="2648747" cy="729313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peer, 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txset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peer.AsyncSendTransactions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97" name="直线箭头连接符 96"/>
          <p:cNvCxnSpPr>
            <a:stCxn id="58" idx="3"/>
            <a:endCxn id="92" idx="1"/>
          </p:cNvCxnSpPr>
          <p:nvPr/>
        </p:nvCxnSpPr>
        <p:spPr>
          <a:xfrm>
            <a:off x="30032642" y="11925082"/>
            <a:ext cx="676691" cy="10372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626004" y="10598806"/>
            <a:ext cx="2513277" cy="610377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service.APIs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98" idx="1"/>
            <a:endCxn id="100" idx="1"/>
          </p:cNvCxnSpPr>
          <p:nvPr/>
        </p:nvCxnSpPr>
        <p:spPr>
          <a:xfrm rot="10800000" flipV="1">
            <a:off x="8626004" y="9216891"/>
            <a:ext cx="411644" cy="1687103"/>
          </a:xfrm>
          <a:prstGeom prst="curvedConnector3">
            <a:avLst>
              <a:gd name="adj1" fmla="val 15553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8" idx="3"/>
            <a:endCxn id="99" idx="3"/>
          </p:cNvCxnSpPr>
          <p:nvPr/>
        </p:nvCxnSpPr>
        <p:spPr>
          <a:xfrm>
            <a:off x="11908608" y="9216892"/>
            <a:ext cx="12700" cy="338202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906338" y="6818972"/>
            <a:ext cx="2504810" cy="915342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 err="1"/>
              <a:t>func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geth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cli.Context</a:t>
            </a:r>
            <a:r>
              <a:rPr lang="en-US" altLang="zh-CN" sz="1200" dirty="0"/>
              <a:t>) error {</a:t>
            </a:r>
            <a:br>
              <a:rPr lang="en-US" altLang="zh-CN" sz="1200" dirty="0"/>
            </a:br>
            <a:r>
              <a:rPr lang="en-US" altLang="zh-CN" sz="1200" dirty="0" smtClean="0"/>
              <a:t>   </a:t>
            </a:r>
            <a:r>
              <a:rPr lang="en-US" altLang="zh-CN" sz="1200" dirty="0"/>
              <a:t>node := </a:t>
            </a:r>
            <a:r>
              <a:rPr lang="en-US" altLang="zh-CN" sz="1200" dirty="0" err="1"/>
              <a:t>makeFullNode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startNode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, node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  <p:cxnSp>
        <p:nvCxnSpPr>
          <p:cNvPr id="108" name="直线箭头连接符 107"/>
          <p:cNvCxnSpPr>
            <a:stCxn id="107" idx="2"/>
            <a:endCxn id="39" idx="0"/>
          </p:cNvCxnSpPr>
          <p:nvPr/>
        </p:nvCxnSpPr>
        <p:spPr>
          <a:xfrm>
            <a:off x="9158743" y="7734314"/>
            <a:ext cx="1301685" cy="57402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954359" y="11510736"/>
            <a:ext cx="4913577" cy="3131491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dirty="0"/>
              <a:t>running := &amp;p2p.Server{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n.serverConfig</a:t>
            </a:r>
            <a:r>
              <a:rPr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constructor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n.serviceFuncs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service, err := constructor(</a:t>
            </a:r>
            <a:r>
              <a:rPr lang="en-US" altLang="zh-CN" sz="1200" dirty="0" err="1"/>
              <a:t>ctx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services[kind] = </a:t>
            </a:r>
            <a:r>
              <a:rPr lang="en-US" altLang="zh-CN" sz="1200" dirty="0" smtClean="0"/>
              <a:t>service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service.Protocols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 smtClean="0"/>
              <a:t>}</a:t>
            </a:r>
          </a:p>
          <a:p>
            <a:r>
              <a:rPr kumimoji="1"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kind, 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 err="1"/>
              <a:t>service.Start</a:t>
            </a:r>
            <a:r>
              <a:rPr lang="en-US" altLang="zh-CN" sz="1200" dirty="0"/>
              <a:t>(running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err="1" smtClean="0"/>
              <a:t>startRPC</a:t>
            </a:r>
            <a:r>
              <a:rPr lang="en-US" altLang="zh-CN" sz="1200" dirty="0"/>
              <a:t>(services)</a:t>
            </a:r>
            <a:endParaRPr kumimoji="1" lang="zh-CN" altLang="en-US" sz="1200" dirty="0"/>
          </a:p>
        </p:txBody>
      </p:sp>
      <p:cxnSp>
        <p:nvCxnSpPr>
          <p:cNvPr id="115" name="曲线连接符 114"/>
          <p:cNvCxnSpPr>
            <a:stCxn id="113" idx="1"/>
            <a:endCxn id="114" idx="1"/>
          </p:cNvCxnSpPr>
          <p:nvPr/>
        </p:nvCxnSpPr>
        <p:spPr>
          <a:xfrm rot="10800000" flipV="1">
            <a:off x="7954360" y="8850206"/>
            <a:ext cx="1083289" cy="4226275"/>
          </a:xfrm>
          <a:prstGeom prst="curvedConnector3">
            <a:avLst>
              <a:gd name="adj1" fmla="val 12110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13" idx="3"/>
            <a:endCxn id="98" idx="3"/>
          </p:cNvCxnSpPr>
          <p:nvPr/>
        </p:nvCxnSpPr>
        <p:spPr>
          <a:xfrm>
            <a:off x="11908608" y="8850207"/>
            <a:ext cx="12700" cy="366685"/>
          </a:xfrm>
          <a:prstGeom prst="curvedConnector3">
            <a:avLst>
              <a:gd name="adj1" fmla="val 2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46" idx="6"/>
            <a:endCxn id="156" idx="3"/>
          </p:cNvCxnSpPr>
          <p:nvPr/>
        </p:nvCxnSpPr>
        <p:spPr>
          <a:xfrm flipH="1">
            <a:off x="33768685" y="13102160"/>
            <a:ext cx="3149111" cy="3325187"/>
          </a:xfrm>
          <a:prstGeom prst="bentConnector3">
            <a:avLst>
              <a:gd name="adj1" fmla="val -72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组 260"/>
          <p:cNvGrpSpPr/>
          <p:nvPr/>
        </p:nvGrpSpPr>
        <p:grpSpPr>
          <a:xfrm>
            <a:off x="34803720" y="12503483"/>
            <a:ext cx="2188002" cy="2459252"/>
            <a:chOff x="28190613" y="7522090"/>
            <a:chExt cx="2188002" cy="2459252"/>
          </a:xfrm>
        </p:grpSpPr>
        <p:grpSp>
          <p:nvGrpSpPr>
            <p:cNvPr id="187" name="组 186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45" name="组 144"/>
              <p:cNvGrpSpPr/>
              <p:nvPr/>
            </p:nvGrpSpPr>
            <p:grpSpPr>
              <a:xfrm>
                <a:off x="27092829" y="8646760"/>
                <a:ext cx="2116029" cy="1096681"/>
                <a:chOff x="21062111" y="7342603"/>
                <a:chExt cx="2116029" cy="1096681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w.newWorkCh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接收挖矿任务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22831527" y="8008816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21064065" y="7977619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w.txsCh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(pending </a:t>
                  </a:r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tx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队列增加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144" name="矩形 143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mainLoop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60" name="组 259"/>
          <p:cNvGrpSpPr/>
          <p:nvPr/>
        </p:nvGrpSpPr>
        <p:grpSpPr>
          <a:xfrm>
            <a:off x="39070550" y="14913164"/>
            <a:ext cx="2230336" cy="2459252"/>
            <a:chOff x="32208895" y="10237124"/>
            <a:chExt cx="2230336" cy="2459252"/>
          </a:xfrm>
        </p:grpSpPr>
        <p:sp>
          <p:nvSpPr>
            <p:cNvPr id="152" name="矩形 151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netWorkLoop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2208895" y="10583737"/>
              <a:ext cx="2230336" cy="2112639"/>
              <a:chOff x="27050494" y="8599200"/>
              <a:chExt cx="2230336" cy="211263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7050494" y="8599200"/>
                <a:ext cx="2230336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98" name="组 197"/>
              <p:cNvGrpSpPr/>
              <p:nvPr/>
            </p:nvGrpSpPr>
            <p:grpSpPr>
              <a:xfrm>
                <a:off x="27160561" y="8672161"/>
                <a:ext cx="2046343" cy="1534060"/>
                <a:chOff x="21129843" y="7368004"/>
                <a:chExt cx="2046343" cy="1534060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0" name="文本框 199"/>
                <p:cNvSpPr txBox="1"/>
                <p:nvPr/>
              </p:nvSpPr>
              <p:spPr>
                <a:xfrm>
                  <a:off x="21129843" y="7368004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w.startCh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发出一个挖矿任务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21129843" y="7878256"/>
                  <a:ext cx="16376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161" name="椭圆 160"/>
                <p:cNvSpPr/>
                <p:nvPr/>
              </p:nvSpPr>
              <p:spPr>
                <a:xfrm>
                  <a:off x="22829573" y="8446195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21129843" y="8440399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定时挖矿任务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210" name="曲线连接符 209"/>
          <p:cNvCxnSpPr>
            <a:stCxn id="209" idx="3"/>
            <a:endCxn id="206" idx="6"/>
          </p:cNvCxnSpPr>
          <p:nvPr/>
        </p:nvCxnSpPr>
        <p:spPr>
          <a:xfrm flipV="1">
            <a:off x="37953110" y="16022093"/>
            <a:ext cx="3273850" cy="8749607"/>
          </a:xfrm>
          <a:prstGeom prst="curvedConnector3">
            <a:avLst>
              <a:gd name="adj1" fmla="val 106983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227" idx="3"/>
            <a:endCxn id="209" idx="1"/>
          </p:cNvCxnSpPr>
          <p:nvPr/>
        </p:nvCxnSpPr>
        <p:spPr>
          <a:xfrm flipV="1">
            <a:off x="34248709" y="24771700"/>
            <a:ext cx="833441" cy="277469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曲线连接符 242"/>
          <p:cNvCxnSpPr>
            <a:stCxn id="242" idx="1"/>
            <a:endCxn id="227" idx="1"/>
          </p:cNvCxnSpPr>
          <p:nvPr/>
        </p:nvCxnSpPr>
        <p:spPr>
          <a:xfrm rot="10800000" flipH="1">
            <a:off x="31375319" y="27546391"/>
            <a:ext cx="2429" cy="346613"/>
          </a:xfrm>
          <a:prstGeom prst="curvedConnector3">
            <a:avLst>
              <a:gd name="adj1" fmla="val -941128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曲线连接符 272"/>
          <p:cNvCxnSpPr>
            <a:stCxn id="206" idx="1"/>
            <a:endCxn id="146" idx="5"/>
          </p:cNvCxnSpPr>
          <p:nvPr/>
        </p:nvCxnSpPr>
        <p:spPr>
          <a:xfrm rot="16200000" flipV="1">
            <a:off x="37561652" y="12530090"/>
            <a:ext cx="2674840" cy="406407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99" idx="1"/>
            <a:endCxn id="146" idx="7"/>
          </p:cNvCxnSpPr>
          <p:nvPr/>
        </p:nvCxnSpPr>
        <p:spPr>
          <a:xfrm rot="16200000" flipV="1">
            <a:off x="37694232" y="12152418"/>
            <a:ext cx="2409681" cy="4064071"/>
          </a:xfrm>
          <a:prstGeom prst="curvedConnector3">
            <a:avLst>
              <a:gd name="adj1" fmla="val 111593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9" idx="3"/>
            <a:endCxn id="45" idx="1"/>
          </p:cNvCxnSpPr>
          <p:nvPr/>
        </p:nvCxnSpPr>
        <p:spPr>
          <a:xfrm>
            <a:off x="11895908" y="8481642"/>
            <a:ext cx="3077641" cy="614681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线箭头连接符 290"/>
          <p:cNvCxnSpPr>
            <a:stCxn id="39" idx="3"/>
            <a:endCxn id="42" idx="1"/>
          </p:cNvCxnSpPr>
          <p:nvPr/>
        </p:nvCxnSpPr>
        <p:spPr>
          <a:xfrm>
            <a:off x="11895908" y="8481642"/>
            <a:ext cx="1180993" cy="337570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stCxn id="14" idx="3"/>
            <a:endCxn id="24" idx="1"/>
          </p:cNvCxnSpPr>
          <p:nvPr/>
        </p:nvCxnSpPr>
        <p:spPr>
          <a:xfrm flipV="1">
            <a:off x="24084808" y="1736103"/>
            <a:ext cx="1840740" cy="711259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>
            <a:stCxn id="14" idx="3"/>
            <a:endCxn id="33" idx="1"/>
          </p:cNvCxnSpPr>
          <p:nvPr/>
        </p:nvCxnSpPr>
        <p:spPr>
          <a:xfrm>
            <a:off x="24084808" y="8848697"/>
            <a:ext cx="3076874" cy="27297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/>
          <p:cNvCxnSpPr>
            <a:stCxn id="14" idx="3"/>
            <a:endCxn id="5" idx="1"/>
          </p:cNvCxnSpPr>
          <p:nvPr/>
        </p:nvCxnSpPr>
        <p:spPr>
          <a:xfrm>
            <a:off x="24084808" y="8848697"/>
            <a:ext cx="1828040" cy="54157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/>
          <p:cNvCxnSpPr>
            <a:stCxn id="5" idx="3"/>
            <a:endCxn id="9" idx="1"/>
          </p:cNvCxnSpPr>
          <p:nvPr/>
        </p:nvCxnSpPr>
        <p:spPr>
          <a:xfrm>
            <a:off x="28783808" y="14264479"/>
            <a:ext cx="2121811" cy="180808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曲线连接符 309"/>
          <p:cNvCxnSpPr>
            <a:stCxn id="156" idx="1"/>
            <a:endCxn id="157" idx="1"/>
          </p:cNvCxnSpPr>
          <p:nvPr/>
        </p:nvCxnSpPr>
        <p:spPr>
          <a:xfrm rot="10800000" flipV="1">
            <a:off x="30895759" y="16427346"/>
            <a:ext cx="1967" cy="346613"/>
          </a:xfrm>
          <a:prstGeom prst="curvedConnector3">
            <a:avLst>
              <a:gd name="adj1" fmla="val 117217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组 312"/>
          <p:cNvGrpSpPr/>
          <p:nvPr/>
        </p:nvGrpSpPr>
        <p:grpSpPr>
          <a:xfrm>
            <a:off x="31943565" y="20673201"/>
            <a:ext cx="2188002" cy="2459252"/>
            <a:chOff x="28190613" y="7522090"/>
            <a:chExt cx="2188002" cy="2459252"/>
          </a:xfrm>
        </p:grpSpPr>
        <p:grpSp>
          <p:nvGrpSpPr>
            <p:cNvPr id="314" name="组 313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16" name="矩形 31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17" name="组 316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18" name="椭圆 317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w.resultCh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成功挖到区块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15" name="矩形 314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resultLoop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20" name="组 319"/>
          <p:cNvGrpSpPr/>
          <p:nvPr/>
        </p:nvGrpSpPr>
        <p:grpSpPr>
          <a:xfrm>
            <a:off x="36435197" y="17951434"/>
            <a:ext cx="2188002" cy="2459252"/>
            <a:chOff x="28190613" y="7522090"/>
            <a:chExt cx="2188002" cy="2459252"/>
          </a:xfrm>
        </p:grpSpPr>
        <p:grpSp>
          <p:nvGrpSpPr>
            <p:cNvPr id="321" name="组 320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23" name="矩形 322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24" name="组 323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25" name="椭圆 324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w.taskCh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挖矿任务通道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22" name="矩形 321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taskLoop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27" name="曲线连接符 326"/>
          <p:cNvCxnSpPr>
            <a:stCxn id="157" idx="3"/>
            <a:endCxn id="325" idx="0"/>
          </p:cNvCxnSpPr>
          <p:nvPr/>
        </p:nvCxnSpPr>
        <p:spPr>
          <a:xfrm>
            <a:off x="33766718" y="16773960"/>
            <a:ext cx="4609249" cy="1602844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线箭头连接符 332"/>
          <p:cNvCxnSpPr>
            <a:stCxn id="14" idx="3"/>
            <a:endCxn id="332" idx="0"/>
          </p:cNvCxnSpPr>
          <p:nvPr/>
        </p:nvCxnSpPr>
        <p:spPr>
          <a:xfrm>
            <a:off x="24084808" y="8848697"/>
            <a:ext cx="1095294" cy="764070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22073038" y="19256962"/>
            <a:ext cx="2870960" cy="1642947"/>
            <a:chOff x="13029439" y="4656253"/>
            <a:chExt cx="7290841" cy="5573392"/>
          </a:xfrm>
        </p:grpSpPr>
        <p:sp>
          <p:nvSpPr>
            <p:cNvPr id="339" name="矩形 3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42" name="组 341"/>
          <p:cNvGrpSpPr/>
          <p:nvPr/>
        </p:nvGrpSpPr>
        <p:grpSpPr>
          <a:xfrm>
            <a:off x="25336347" y="19442862"/>
            <a:ext cx="2870960" cy="1642947"/>
            <a:chOff x="13029439" y="4656253"/>
            <a:chExt cx="7290841" cy="5573392"/>
          </a:xfrm>
        </p:grpSpPr>
        <p:sp>
          <p:nvSpPr>
            <p:cNvPr id="343" name="矩形 34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Ethash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8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8" name="矩形 367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多线程挖矿，真正的挖矿函数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46" name="直线箭头连接符 345"/>
          <p:cNvCxnSpPr>
            <a:stCxn id="340" idx="0"/>
            <a:endCxn id="349" idx="3"/>
          </p:cNvCxnSpPr>
          <p:nvPr/>
        </p:nvCxnSpPr>
        <p:spPr>
          <a:xfrm flipV="1">
            <a:off x="23508518" y="18409656"/>
            <a:ext cx="1647144" cy="847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组 358"/>
          <p:cNvGrpSpPr/>
          <p:nvPr/>
        </p:nvGrpSpPr>
        <p:grpSpPr>
          <a:xfrm>
            <a:off x="23744622" y="16489403"/>
            <a:ext cx="2870960" cy="1920261"/>
            <a:chOff x="16605841" y="13020676"/>
            <a:chExt cx="2870960" cy="1920261"/>
          </a:xfrm>
        </p:grpSpPr>
        <p:grpSp>
          <p:nvGrpSpPr>
            <p:cNvPr id="330" name="组 329"/>
            <p:cNvGrpSpPr/>
            <p:nvPr/>
          </p:nvGrpSpPr>
          <p:grpSpPr>
            <a:xfrm>
              <a:off x="16605841" y="13020676"/>
              <a:ext cx="2870960" cy="1642947"/>
              <a:chOff x="13029439" y="4656253"/>
              <a:chExt cx="7290841" cy="557339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13029439" y="4656253"/>
                <a:ext cx="7290841" cy="5573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13029439" y="4656253"/>
                <a:ext cx="7290841" cy="11758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ngin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–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Ethash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or  Clique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3029439" y="5832073"/>
                <a:ext cx="7290841" cy="11758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Seal(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…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)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49" name="等腰三角形 348"/>
            <p:cNvSpPr/>
            <p:nvPr/>
          </p:nvSpPr>
          <p:spPr>
            <a:xfrm rot="36130">
              <a:off x="17840528" y="14665485"/>
              <a:ext cx="355600" cy="275452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0" name="直线箭头连接符 359"/>
          <p:cNvCxnSpPr>
            <a:stCxn id="344" idx="0"/>
            <a:endCxn id="349" idx="3"/>
          </p:cNvCxnSpPr>
          <p:nvPr/>
        </p:nvCxnSpPr>
        <p:spPr>
          <a:xfrm flipH="1" flipV="1">
            <a:off x="25155662" y="18409656"/>
            <a:ext cx="1616165" cy="10332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曲线连接符 159"/>
          <p:cNvCxnSpPr>
            <a:stCxn id="325" idx="6"/>
            <a:endCxn id="345" idx="3"/>
          </p:cNvCxnSpPr>
          <p:nvPr/>
        </p:nvCxnSpPr>
        <p:spPr>
          <a:xfrm flipH="1">
            <a:off x="28207307" y="18550111"/>
            <a:ext cx="10341966" cy="1412671"/>
          </a:xfrm>
          <a:prstGeom prst="bentConnector3">
            <a:avLst>
              <a:gd name="adj1" fmla="val -221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曲线连接符 371"/>
          <p:cNvCxnSpPr>
            <a:stCxn id="368" idx="3"/>
            <a:endCxn id="318" idx="3"/>
          </p:cNvCxnSpPr>
          <p:nvPr/>
        </p:nvCxnSpPr>
        <p:spPr>
          <a:xfrm>
            <a:off x="28207307" y="20309395"/>
            <a:ext cx="5554481" cy="1085029"/>
          </a:xfrm>
          <a:prstGeom prst="curvedConnector4">
            <a:avLst>
              <a:gd name="adj1" fmla="val 49543"/>
              <a:gd name="adj2" fmla="val 121069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组 375"/>
          <p:cNvGrpSpPr/>
          <p:nvPr/>
        </p:nvGrpSpPr>
        <p:grpSpPr>
          <a:xfrm>
            <a:off x="27348328" y="17341632"/>
            <a:ext cx="2870960" cy="1642947"/>
            <a:chOff x="13029439" y="4656253"/>
            <a:chExt cx="7290841" cy="5573392"/>
          </a:xfrm>
        </p:grpSpPr>
        <p:sp>
          <p:nvSpPr>
            <p:cNvPr id="377" name="矩形 37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eventMux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event.TypeMux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总线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Post()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85" name="曲线连接符 159"/>
          <p:cNvCxnSpPr>
            <a:stCxn id="318" idx="6"/>
            <a:endCxn id="384" idx="3"/>
          </p:cNvCxnSpPr>
          <p:nvPr/>
        </p:nvCxnSpPr>
        <p:spPr>
          <a:xfrm flipH="1" flipV="1">
            <a:off x="30219288" y="17861552"/>
            <a:ext cx="3838353" cy="3410326"/>
          </a:xfrm>
          <a:prstGeom prst="bentConnector3">
            <a:avLst>
              <a:gd name="adj1" fmla="val -5956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159"/>
          <p:cNvCxnSpPr>
            <a:stCxn id="318" idx="6"/>
            <a:endCxn id="227" idx="1"/>
          </p:cNvCxnSpPr>
          <p:nvPr/>
        </p:nvCxnSpPr>
        <p:spPr>
          <a:xfrm flipH="1">
            <a:off x="31377749" y="21271878"/>
            <a:ext cx="2679892" cy="6274512"/>
          </a:xfrm>
          <a:prstGeom prst="bentConnector5">
            <a:avLst>
              <a:gd name="adj1" fmla="val -8530"/>
              <a:gd name="adj2" fmla="val 50000"/>
              <a:gd name="adj3" fmla="val 10853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组 403"/>
          <p:cNvGrpSpPr/>
          <p:nvPr/>
        </p:nvGrpSpPr>
        <p:grpSpPr>
          <a:xfrm>
            <a:off x="36936683" y="21824732"/>
            <a:ext cx="2870960" cy="1642947"/>
            <a:chOff x="13029439" y="4656253"/>
            <a:chExt cx="7290841" cy="5573392"/>
          </a:xfrm>
        </p:grpSpPr>
        <p:sp>
          <p:nvSpPr>
            <p:cNvPr id="405" name="矩形 40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unconfirmedBlocks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07" name="矩形 40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Insert()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插入未确认区块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1" name="曲线连接符 159"/>
          <p:cNvCxnSpPr>
            <a:stCxn id="318" idx="5"/>
            <a:endCxn id="407" idx="1"/>
          </p:cNvCxnSpPr>
          <p:nvPr/>
        </p:nvCxnSpPr>
        <p:spPr>
          <a:xfrm rot="16200000" flipH="1">
            <a:off x="34996668" y="20404637"/>
            <a:ext cx="950228" cy="29298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9" idx="3"/>
            <a:endCxn id="406" idx="1"/>
          </p:cNvCxnSpPr>
          <p:nvPr/>
        </p:nvCxnSpPr>
        <p:spPr>
          <a:xfrm>
            <a:off x="33776579" y="16072567"/>
            <a:ext cx="3160104" cy="59254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61" idx="2"/>
            <a:endCxn id="146" idx="5"/>
          </p:cNvCxnSpPr>
          <p:nvPr/>
        </p:nvCxnSpPr>
        <p:spPr>
          <a:xfrm rot="10800000">
            <a:off x="36867037" y="13224706"/>
            <a:ext cx="4013311" cy="3359530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4897529" y="6203576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txFeed</a:t>
            </a:r>
            <a:endParaRPr lang="en-US" altLang="zh-CN" sz="1200" dirty="0" smtClean="0">
              <a:solidFill>
                <a:schemeClr val="tx2"/>
              </a:solidFill>
              <a:latin typeface="Minion Pro Bold Cond"/>
              <a:cs typeface="Minion Pro Bold Cond"/>
            </a:endParaRPr>
          </a:p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接收到</a:t>
            </a:r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tx</a:t>
            </a:r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的都是已经在</a:t>
            </a:r>
            <a:r>
              <a:rPr lang="en-US" altLang="zh-CN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pending</a:t>
            </a:r>
            <a:r>
              <a:rPr lang="zh-CN" altLang="en-US" sz="1200" dirty="0" smtClean="0">
                <a:solidFill>
                  <a:schemeClr val="tx2"/>
                </a:solidFill>
                <a:latin typeface="Minion Pro Bold Cond"/>
                <a:cs typeface="Minion Pro Bold Cond"/>
              </a:rPr>
              <a:t>队列中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cxnSp>
        <p:nvCxnSpPr>
          <p:cNvPr id="167" name="曲线连接符 166"/>
          <p:cNvCxnSpPr>
            <a:stCxn id="165" idx="3"/>
            <a:endCxn id="164" idx="1"/>
          </p:cNvCxnSpPr>
          <p:nvPr/>
        </p:nvCxnSpPr>
        <p:spPr>
          <a:xfrm>
            <a:off x="28796508" y="2073217"/>
            <a:ext cx="6101021" cy="430366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曲线连接符 171"/>
          <p:cNvCxnSpPr>
            <a:stCxn id="171" idx="3"/>
            <a:endCxn id="164" idx="1"/>
          </p:cNvCxnSpPr>
          <p:nvPr/>
        </p:nvCxnSpPr>
        <p:spPr>
          <a:xfrm>
            <a:off x="28796508" y="2439959"/>
            <a:ext cx="6101021" cy="3936924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曲线连接符 187"/>
          <p:cNvCxnSpPr>
            <a:stCxn id="164" idx="3"/>
            <a:endCxn id="153" idx="2"/>
          </p:cNvCxnSpPr>
          <p:nvPr/>
        </p:nvCxnSpPr>
        <p:spPr>
          <a:xfrm flipH="1">
            <a:off x="36573137" y="6376883"/>
            <a:ext cx="1195352" cy="7360293"/>
          </a:xfrm>
          <a:prstGeom prst="curvedConnector5">
            <a:avLst>
              <a:gd name="adj1" fmla="val -19124"/>
              <a:gd name="adj2" fmla="val 50000"/>
              <a:gd name="adj3" fmla="val 119124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曲线连接符 159"/>
          <p:cNvCxnSpPr>
            <a:stCxn id="153" idx="4"/>
            <a:endCxn id="66" idx="3"/>
          </p:cNvCxnSpPr>
          <p:nvPr/>
        </p:nvCxnSpPr>
        <p:spPr>
          <a:xfrm rot="5400000">
            <a:off x="35675357" y="14609831"/>
            <a:ext cx="1770437" cy="37173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159"/>
          <p:cNvCxnSpPr>
            <a:stCxn id="66" idx="0"/>
            <a:endCxn id="156" idx="3"/>
          </p:cNvCxnSpPr>
          <p:nvPr/>
        </p:nvCxnSpPr>
        <p:spPr>
          <a:xfrm rot="16200000" flipH="1" flipV="1">
            <a:off x="34375254" y="14820372"/>
            <a:ext cx="1000406" cy="2213543"/>
          </a:xfrm>
          <a:prstGeom prst="bentConnector4">
            <a:avLst>
              <a:gd name="adj1" fmla="val -22851"/>
              <a:gd name="adj2" fmla="val 58865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159"/>
          <p:cNvCxnSpPr>
            <a:stCxn id="66" idx="2"/>
            <a:endCxn id="158" idx="3"/>
          </p:cNvCxnSpPr>
          <p:nvPr/>
        </p:nvCxnSpPr>
        <p:spPr>
          <a:xfrm rot="5400000">
            <a:off x="34281635" y="15419980"/>
            <a:ext cx="1185676" cy="22155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组 94"/>
          <p:cNvGrpSpPr/>
          <p:nvPr/>
        </p:nvGrpSpPr>
        <p:grpSpPr>
          <a:xfrm>
            <a:off x="34054605" y="15306425"/>
            <a:ext cx="2454518" cy="792940"/>
            <a:chOff x="26260873" y="10824279"/>
            <a:chExt cx="2454518" cy="792940"/>
          </a:xfrm>
        </p:grpSpPr>
        <p:sp>
          <p:nvSpPr>
            <p:cNvPr id="66" name="菱形 65"/>
            <p:cNvSpPr/>
            <p:nvPr/>
          </p:nvSpPr>
          <p:spPr>
            <a:xfrm>
              <a:off x="27796018" y="10944795"/>
              <a:ext cx="784955" cy="507956"/>
            </a:xfrm>
            <a:prstGeom prst="diamond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6260873" y="10824279"/>
              <a:ext cx="2454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挖矿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not running,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但是使用了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7350221" y="11340220"/>
              <a:ext cx="992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挖矿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running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17" name="曲线连接符 216"/>
          <p:cNvCxnSpPr>
            <a:stCxn id="158" idx="1"/>
            <a:endCxn id="159" idx="1"/>
          </p:cNvCxnSpPr>
          <p:nvPr/>
        </p:nvCxnSpPr>
        <p:spPr>
          <a:xfrm rot="10800000" flipH="1" flipV="1">
            <a:off x="30895757" y="17120572"/>
            <a:ext cx="8169" cy="346613"/>
          </a:xfrm>
          <a:prstGeom prst="curvedConnector3">
            <a:avLst>
              <a:gd name="adj1" fmla="val -279838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组 227"/>
          <p:cNvGrpSpPr/>
          <p:nvPr/>
        </p:nvGrpSpPr>
        <p:grpSpPr>
          <a:xfrm>
            <a:off x="9699826" y="18385002"/>
            <a:ext cx="2870960" cy="1642947"/>
            <a:chOff x="13029439" y="4656253"/>
            <a:chExt cx="7290841" cy="5573392"/>
          </a:xfrm>
        </p:grpSpPr>
        <p:sp>
          <p:nvSpPr>
            <p:cNvPr id="230" name="矩形 229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Core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ApplyTransaction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 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–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应用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改变世界状态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13029439" y="6985185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ApplyMessage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34" name="组 233"/>
          <p:cNvGrpSpPr/>
          <p:nvPr/>
        </p:nvGrpSpPr>
        <p:grpSpPr>
          <a:xfrm>
            <a:off x="20637558" y="22194291"/>
            <a:ext cx="2870960" cy="1642947"/>
            <a:chOff x="13029439" y="4656253"/>
            <a:chExt cx="7290841" cy="5573392"/>
          </a:xfrm>
        </p:grpSpPr>
        <p:sp>
          <p:nvSpPr>
            <p:cNvPr id="235" name="矩形 23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Current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38" name="组 237"/>
          <p:cNvGrpSpPr/>
          <p:nvPr/>
        </p:nvGrpSpPr>
        <p:grpSpPr>
          <a:xfrm>
            <a:off x="17018503" y="22950680"/>
            <a:ext cx="2870960" cy="1642947"/>
            <a:chOff x="13029439" y="4656253"/>
            <a:chExt cx="7290841" cy="5573392"/>
          </a:xfrm>
        </p:grpSpPr>
        <p:sp>
          <p:nvSpPr>
            <p:cNvPr id="239" name="矩形 2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44" name="直线箭头连接符 243"/>
          <p:cNvCxnSpPr>
            <a:stCxn id="8" idx="2"/>
            <a:endCxn id="236" idx="3"/>
          </p:cNvCxnSpPr>
          <p:nvPr/>
        </p:nvCxnSpPr>
        <p:spPr>
          <a:xfrm flipH="1">
            <a:off x="23508518" y="19292310"/>
            <a:ext cx="8832581" cy="307528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线箭头连接符 244"/>
          <p:cNvCxnSpPr>
            <a:stCxn id="236" idx="1"/>
            <a:endCxn id="240" idx="3"/>
          </p:cNvCxnSpPr>
          <p:nvPr/>
        </p:nvCxnSpPr>
        <p:spPr>
          <a:xfrm flipH="1">
            <a:off x="19889463" y="22367598"/>
            <a:ext cx="748095" cy="75638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组 245"/>
          <p:cNvGrpSpPr/>
          <p:nvPr/>
        </p:nvGrpSpPr>
        <p:grpSpPr>
          <a:xfrm>
            <a:off x="17825582" y="20899909"/>
            <a:ext cx="1563620" cy="1057033"/>
            <a:chOff x="13029439" y="4656253"/>
            <a:chExt cx="7290841" cy="3585787"/>
          </a:xfrm>
        </p:grpSpPr>
        <p:sp>
          <p:nvSpPr>
            <p:cNvPr id="247" name="矩形 246"/>
            <p:cNvSpPr/>
            <p:nvPr/>
          </p:nvSpPr>
          <p:spPr>
            <a:xfrm>
              <a:off x="13029439" y="4656256"/>
              <a:ext cx="7290841" cy="35857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50" name="直线箭头连接符 249"/>
          <p:cNvCxnSpPr>
            <a:stCxn id="236" idx="1"/>
            <a:endCxn id="248" idx="3"/>
          </p:cNvCxnSpPr>
          <p:nvPr/>
        </p:nvCxnSpPr>
        <p:spPr>
          <a:xfrm flipH="1" flipV="1">
            <a:off x="19389202" y="21073216"/>
            <a:ext cx="1248356" cy="12943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曲线连接符 252"/>
          <p:cNvCxnSpPr>
            <a:stCxn id="159" idx="3"/>
            <a:endCxn id="233" idx="3"/>
          </p:cNvCxnSpPr>
          <p:nvPr/>
        </p:nvCxnSpPr>
        <p:spPr>
          <a:xfrm flipH="1">
            <a:off x="12570786" y="17467186"/>
            <a:ext cx="21204101" cy="1437736"/>
          </a:xfrm>
          <a:prstGeom prst="curvedConnector3">
            <a:avLst>
              <a:gd name="adj1" fmla="val -1078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233" idx="1"/>
            <a:endCxn id="230" idx="1"/>
          </p:cNvCxnSpPr>
          <p:nvPr/>
        </p:nvCxnSpPr>
        <p:spPr>
          <a:xfrm rot="10800000" flipV="1">
            <a:off x="9699826" y="18904922"/>
            <a:ext cx="12700" cy="301554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组 265"/>
          <p:cNvGrpSpPr/>
          <p:nvPr/>
        </p:nvGrpSpPr>
        <p:grpSpPr>
          <a:xfrm>
            <a:off x="8605535" y="20460499"/>
            <a:ext cx="2870960" cy="1642947"/>
            <a:chOff x="13029439" y="4656253"/>
            <a:chExt cx="7290841" cy="5573392"/>
          </a:xfrm>
        </p:grpSpPr>
        <p:sp>
          <p:nvSpPr>
            <p:cNvPr id="267" name="矩形 26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S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tateTransition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TransitionDb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70" name="曲线连接符 269"/>
          <p:cNvCxnSpPr>
            <a:stCxn id="258" idx="3"/>
            <a:endCxn id="269" idx="1"/>
          </p:cNvCxnSpPr>
          <p:nvPr/>
        </p:nvCxnSpPr>
        <p:spPr>
          <a:xfrm flipH="1">
            <a:off x="8605535" y="19244841"/>
            <a:ext cx="3965251" cy="1735578"/>
          </a:xfrm>
          <a:prstGeom prst="curvedConnector5">
            <a:avLst>
              <a:gd name="adj1" fmla="val -5765"/>
              <a:gd name="adj2" fmla="val 50000"/>
              <a:gd name="adj3" fmla="val 105765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组 277"/>
          <p:cNvGrpSpPr/>
          <p:nvPr/>
        </p:nvGrpSpPr>
        <p:grpSpPr>
          <a:xfrm>
            <a:off x="8604403" y="22733160"/>
            <a:ext cx="2870960" cy="1642947"/>
            <a:chOff x="13029439" y="4656253"/>
            <a:chExt cx="7290841" cy="5573392"/>
          </a:xfrm>
        </p:grpSpPr>
        <p:sp>
          <p:nvSpPr>
            <p:cNvPr id="279" name="矩形 27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vm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*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vm.EVM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Call() 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–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EVM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执行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83" name="直线箭头连接符 282"/>
          <p:cNvCxnSpPr>
            <a:stCxn id="267" idx="2"/>
            <a:endCxn id="281" idx="0"/>
          </p:cNvCxnSpPr>
          <p:nvPr/>
        </p:nvCxnSpPr>
        <p:spPr>
          <a:xfrm flipH="1">
            <a:off x="10039883" y="22103446"/>
            <a:ext cx="1132" cy="62971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曲线连接符 284"/>
          <p:cNvCxnSpPr>
            <a:stCxn id="345" idx="1"/>
            <a:endCxn id="368" idx="1"/>
          </p:cNvCxnSpPr>
          <p:nvPr/>
        </p:nvCxnSpPr>
        <p:spPr>
          <a:xfrm rot="10800000" flipV="1">
            <a:off x="25336347" y="19962781"/>
            <a:ext cx="12700" cy="3466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组 211"/>
          <p:cNvGrpSpPr/>
          <p:nvPr/>
        </p:nvGrpSpPr>
        <p:grpSpPr>
          <a:xfrm>
            <a:off x="32341099" y="1609103"/>
            <a:ext cx="1563620" cy="1642947"/>
            <a:chOff x="13029439" y="4656253"/>
            <a:chExt cx="7290841" cy="5573392"/>
          </a:xfrm>
        </p:grpSpPr>
        <p:sp>
          <p:nvSpPr>
            <p:cNvPr id="213" name="矩形 2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q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ueue - map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ccount -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txList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18" name="直线箭头连接符 217"/>
          <p:cNvCxnSpPr>
            <a:stCxn id="24" idx="3"/>
            <a:endCxn id="214" idx="1"/>
          </p:cNvCxnSpPr>
          <p:nvPr/>
        </p:nvCxnSpPr>
        <p:spPr>
          <a:xfrm>
            <a:off x="28796508" y="1736103"/>
            <a:ext cx="3544591" cy="46307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/>
          <p:cNvCxnSpPr>
            <a:stCxn id="24" idx="3"/>
            <a:endCxn id="255" idx="0"/>
          </p:cNvCxnSpPr>
          <p:nvPr/>
        </p:nvCxnSpPr>
        <p:spPr>
          <a:xfrm>
            <a:off x="28796508" y="1736103"/>
            <a:ext cx="2211273" cy="471481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" name="组 250"/>
          <p:cNvGrpSpPr/>
          <p:nvPr/>
        </p:nvGrpSpPr>
        <p:grpSpPr>
          <a:xfrm>
            <a:off x="29572301" y="6450917"/>
            <a:ext cx="2870960" cy="1089593"/>
            <a:chOff x="13029439" y="4656253"/>
            <a:chExt cx="7290841" cy="3696241"/>
          </a:xfrm>
        </p:grpSpPr>
        <p:sp>
          <p:nvSpPr>
            <p:cNvPr id="254" name="矩形 253"/>
            <p:cNvSpPr/>
            <p:nvPr/>
          </p:nvSpPr>
          <p:spPr>
            <a:xfrm>
              <a:off x="13029439" y="4656256"/>
              <a:ext cx="7290841" cy="36962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ll -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txLookup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57" name="组 256"/>
          <p:cNvGrpSpPr/>
          <p:nvPr/>
        </p:nvGrpSpPr>
        <p:grpSpPr>
          <a:xfrm>
            <a:off x="32867158" y="6847283"/>
            <a:ext cx="1563620" cy="1642947"/>
            <a:chOff x="13029439" y="4656253"/>
            <a:chExt cx="7290841" cy="5573392"/>
          </a:xfrm>
        </p:grpSpPr>
        <p:sp>
          <p:nvSpPr>
            <p:cNvPr id="262" name="矩形 26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ll - map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h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ash -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65" name="直线箭头连接符 264"/>
          <p:cNvCxnSpPr>
            <a:stCxn id="255" idx="3"/>
            <a:endCxn id="263" idx="1"/>
          </p:cNvCxnSpPr>
          <p:nvPr/>
        </p:nvCxnSpPr>
        <p:spPr>
          <a:xfrm>
            <a:off x="32443261" y="6624224"/>
            <a:ext cx="423897" cy="39636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1" name="组 270"/>
          <p:cNvGrpSpPr/>
          <p:nvPr/>
        </p:nvGrpSpPr>
        <p:grpSpPr>
          <a:xfrm>
            <a:off x="26180614" y="7670302"/>
            <a:ext cx="2870960" cy="1089593"/>
            <a:chOff x="13029439" y="4656253"/>
            <a:chExt cx="7290841" cy="3696241"/>
          </a:xfrm>
        </p:grpSpPr>
        <p:sp>
          <p:nvSpPr>
            <p:cNvPr id="272" name="矩形 271"/>
            <p:cNvSpPr/>
            <p:nvPr/>
          </p:nvSpPr>
          <p:spPr>
            <a:xfrm>
              <a:off x="13029439" y="4656256"/>
              <a:ext cx="7290841" cy="36962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priced -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txPricedList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87" name="直线箭头连接符 286"/>
          <p:cNvCxnSpPr>
            <a:stCxn id="23" idx="2"/>
            <a:endCxn id="274" idx="0"/>
          </p:cNvCxnSpPr>
          <p:nvPr/>
        </p:nvCxnSpPr>
        <p:spPr>
          <a:xfrm>
            <a:off x="27361028" y="7144143"/>
            <a:ext cx="255066" cy="52615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/>
          <p:cNvCxnSpPr>
            <a:stCxn id="274" idx="3"/>
            <a:endCxn id="292" idx="1"/>
          </p:cNvCxnSpPr>
          <p:nvPr/>
        </p:nvCxnSpPr>
        <p:spPr>
          <a:xfrm>
            <a:off x="29051574" y="7843609"/>
            <a:ext cx="875949" cy="95116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组 288"/>
          <p:cNvGrpSpPr/>
          <p:nvPr/>
        </p:nvGrpSpPr>
        <p:grpSpPr>
          <a:xfrm>
            <a:off x="29927523" y="8621462"/>
            <a:ext cx="2413576" cy="1642947"/>
            <a:chOff x="13029439" y="4656253"/>
            <a:chExt cx="7290841" cy="5573392"/>
          </a:xfrm>
        </p:grpSpPr>
        <p:sp>
          <p:nvSpPr>
            <p:cNvPr id="290" name="矩形 289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items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*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priceheap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*[]Transaction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295" name="直线箭头连接符 294"/>
          <p:cNvCxnSpPr>
            <a:stCxn id="274" idx="3"/>
            <a:endCxn id="255" idx="1"/>
          </p:cNvCxnSpPr>
          <p:nvPr/>
        </p:nvCxnSpPr>
        <p:spPr>
          <a:xfrm flipV="1">
            <a:off x="29051574" y="6624224"/>
            <a:ext cx="520727" cy="121938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6" name="组 295"/>
          <p:cNvGrpSpPr/>
          <p:nvPr/>
        </p:nvGrpSpPr>
        <p:grpSpPr>
          <a:xfrm>
            <a:off x="34803720" y="4072757"/>
            <a:ext cx="2870960" cy="1089593"/>
            <a:chOff x="13029439" y="4656253"/>
            <a:chExt cx="7290841" cy="3696241"/>
          </a:xfrm>
        </p:grpSpPr>
        <p:sp>
          <p:nvSpPr>
            <p:cNvPr id="298" name="矩形 297"/>
            <p:cNvSpPr/>
            <p:nvPr/>
          </p:nvSpPr>
          <p:spPr>
            <a:xfrm>
              <a:off x="13029439" y="4656256"/>
              <a:ext cx="7290841" cy="36962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txList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Add(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02" name="直线箭头连接符 301"/>
          <p:cNvCxnSpPr>
            <a:stCxn id="216" idx="3"/>
            <a:endCxn id="299" idx="1"/>
          </p:cNvCxnSpPr>
          <p:nvPr/>
        </p:nvCxnSpPr>
        <p:spPr>
          <a:xfrm>
            <a:off x="33904719" y="2129023"/>
            <a:ext cx="899001" cy="211704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组 303"/>
          <p:cNvGrpSpPr/>
          <p:nvPr/>
        </p:nvGrpSpPr>
        <p:grpSpPr>
          <a:xfrm>
            <a:off x="38778820" y="4072528"/>
            <a:ext cx="2870960" cy="1089593"/>
            <a:chOff x="13029439" y="4656253"/>
            <a:chExt cx="7290841" cy="3696241"/>
          </a:xfrm>
        </p:grpSpPr>
        <p:sp>
          <p:nvSpPr>
            <p:cNvPr id="305" name="矩形 304"/>
            <p:cNvSpPr/>
            <p:nvPr/>
          </p:nvSpPr>
          <p:spPr>
            <a:xfrm>
              <a:off x="13029439" y="4656256"/>
              <a:ext cx="7290841" cy="36962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sx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*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txSortedMap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Put(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09" name="直线箭头连接符 308"/>
          <p:cNvCxnSpPr>
            <a:stCxn id="299" idx="3"/>
            <a:endCxn id="307" idx="1"/>
          </p:cNvCxnSpPr>
          <p:nvPr/>
        </p:nvCxnSpPr>
        <p:spPr>
          <a:xfrm flipV="1">
            <a:off x="37674680" y="4245835"/>
            <a:ext cx="1104140" cy="22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曲线连接符 310"/>
          <p:cNvCxnSpPr>
            <a:stCxn id="301" idx="3"/>
            <a:endCxn id="308" idx="1"/>
          </p:cNvCxnSpPr>
          <p:nvPr/>
        </p:nvCxnSpPr>
        <p:spPr>
          <a:xfrm flipV="1">
            <a:off x="37674680" y="4592448"/>
            <a:ext cx="1104140" cy="22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组 311"/>
          <p:cNvGrpSpPr/>
          <p:nvPr/>
        </p:nvGrpSpPr>
        <p:grpSpPr>
          <a:xfrm>
            <a:off x="43183742" y="3036252"/>
            <a:ext cx="1563620" cy="1642947"/>
            <a:chOff x="13029439" y="4656253"/>
            <a:chExt cx="7290841" cy="5573392"/>
          </a:xfrm>
        </p:grpSpPr>
        <p:sp>
          <p:nvSpPr>
            <p:cNvPr id="328" name="矩形 327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items- map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nonce- *Transaction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35" name="组 334"/>
          <p:cNvGrpSpPr/>
          <p:nvPr/>
        </p:nvGrpSpPr>
        <p:grpSpPr>
          <a:xfrm>
            <a:off x="42776204" y="5917222"/>
            <a:ext cx="2413576" cy="1642947"/>
            <a:chOff x="13029439" y="4656253"/>
            <a:chExt cx="7290841" cy="5573392"/>
          </a:xfrm>
        </p:grpSpPr>
        <p:sp>
          <p:nvSpPr>
            <p:cNvPr id="336" name="矩形 335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ndex - *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nonceheap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–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[]uint64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nonce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50" name="直线箭头连接符 349"/>
          <p:cNvCxnSpPr>
            <a:stCxn id="307" idx="3"/>
            <a:endCxn id="329" idx="1"/>
          </p:cNvCxnSpPr>
          <p:nvPr/>
        </p:nvCxnSpPr>
        <p:spPr>
          <a:xfrm flipV="1">
            <a:off x="41649780" y="3209559"/>
            <a:ext cx="1533962" cy="103627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直线箭头连接符 350"/>
          <p:cNvCxnSpPr>
            <a:stCxn id="307" idx="3"/>
            <a:endCxn id="347" idx="1"/>
          </p:cNvCxnSpPr>
          <p:nvPr/>
        </p:nvCxnSpPr>
        <p:spPr>
          <a:xfrm>
            <a:off x="41649780" y="4245835"/>
            <a:ext cx="1126424" cy="184469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曲线连接符 351"/>
          <p:cNvCxnSpPr>
            <a:stCxn id="211" idx="3"/>
            <a:endCxn id="301" idx="1"/>
          </p:cNvCxnSpPr>
          <p:nvPr/>
        </p:nvCxnSpPr>
        <p:spPr>
          <a:xfrm flipV="1">
            <a:off x="28796508" y="4592677"/>
            <a:ext cx="6007212" cy="126888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53" idx="3"/>
            <a:endCxn id="178" idx="3"/>
          </p:cNvCxnSpPr>
          <p:nvPr/>
        </p:nvCxnSpPr>
        <p:spPr>
          <a:xfrm flipH="1" flipV="1">
            <a:off x="28796508" y="2798893"/>
            <a:ext cx="12700" cy="343454"/>
          </a:xfrm>
          <a:prstGeom prst="curvedConnector3">
            <a:avLst>
              <a:gd name="adj1" fmla="val -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曲线连接符 355"/>
          <p:cNvCxnSpPr>
            <a:stCxn id="354" idx="3"/>
            <a:endCxn id="178" idx="3"/>
          </p:cNvCxnSpPr>
          <p:nvPr/>
        </p:nvCxnSpPr>
        <p:spPr>
          <a:xfrm flipH="1" flipV="1">
            <a:off x="28796508" y="2798893"/>
            <a:ext cx="12700" cy="690067"/>
          </a:xfrm>
          <a:prstGeom prst="curvedConnector3">
            <a:avLst>
              <a:gd name="adj1" fmla="val -180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曲线连接符 357"/>
          <p:cNvCxnSpPr>
            <a:stCxn id="357" idx="3"/>
            <a:endCxn id="179" idx="3"/>
          </p:cNvCxnSpPr>
          <p:nvPr/>
        </p:nvCxnSpPr>
        <p:spPr>
          <a:xfrm flipV="1">
            <a:off x="28809208" y="4061045"/>
            <a:ext cx="12700" cy="357908"/>
          </a:xfrm>
          <a:prstGeom prst="curvedConnector3">
            <a:avLst>
              <a:gd name="adj1" fmla="val 180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曲线连接符 363"/>
          <p:cNvCxnSpPr>
            <a:stCxn id="362" idx="3"/>
            <a:endCxn id="357" idx="3"/>
          </p:cNvCxnSpPr>
          <p:nvPr/>
        </p:nvCxnSpPr>
        <p:spPr>
          <a:xfrm flipV="1">
            <a:off x="28809208" y="4418953"/>
            <a:ext cx="12700" cy="705910"/>
          </a:xfrm>
          <a:prstGeom prst="curvedConnector3">
            <a:avLst>
              <a:gd name="adj1" fmla="val 180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曲线连接符 364"/>
          <p:cNvCxnSpPr>
            <a:stCxn id="361" idx="3"/>
            <a:endCxn id="357" idx="3"/>
          </p:cNvCxnSpPr>
          <p:nvPr/>
        </p:nvCxnSpPr>
        <p:spPr>
          <a:xfrm flipV="1">
            <a:off x="28809208" y="4418953"/>
            <a:ext cx="12700" cy="359297"/>
          </a:xfrm>
          <a:prstGeom prst="curvedConnector3">
            <a:avLst>
              <a:gd name="adj1" fmla="val 1800000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曲线连接符 365"/>
          <p:cNvCxnSpPr>
            <a:stCxn id="165" idx="1"/>
            <a:endCxn id="211" idx="1"/>
          </p:cNvCxnSpPr>
          <p:nvPr/>
        </p:nvCxnSpPr>
        <p:spPr>
          <a:xfrm rot="10800000" flipV="1">
            <a:off x="25925548" y="2073217"/>
            <a:ext cx="12700" cy="3788340"/>
          </a:xfrm>
          <a:prstGeom prst="bentConnector3">
            <a:avLst>
              <a:gd name="adj1" fmla="val 49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>
            <a:stCxn id="178" idx="1"/>
            <a:endCxn id="165" idx="1"/>
          </p:cNvCxnSpPr>
          <p:nvPr/>
        </p:nvCxnSpPr>
        <p:spPr>
          <a:xfrm rot="10800000">
            <a:off x="25925548" y="2073217"/>
            <a:ext cx="12700" cy="725676"/>
          </a:xfrm>
          <a:prstGeom prst="curvedConnector3">
            <a:avLst>
              <a:gd name="adj1" fmla="val 32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曲线连接符 182"/>
          <p:cNvCxnSpPr>
            <a:stCxn id="179" idx="1"/>
            <a:endCxn id="165" idx="1"/>
          </p:cNvCxnSpPr>
          <p:nvPr/>
        </p:nvCxnSpPr>
        <p:spPr>
          <a:xfrm rot="10800000">
            <a:off x="25925548" y="2073217"/>
            <a:ext cx="12700" cy="1987828"/>
          </a:xfrm>
          <a:prstGeom prst="curvedConnector3">
            <a:avLst>
              <a:gd name="adj1" fmla="val 8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曲线连接符 368"/>
          <p:cNvCxnSpPr>
            <a:stCxn id="178" idx="1"/>
            <a:endCxn id="171" idx="1"/>
          </p:cNvCxnSpPr>
          <p:nvPr/>
        </p:nvCxnSpPr>
        <p:spPr>
          <a:xfrm rot="10800000">
            <a:off x="25925548" y="2439959"/>
            <a:ext cx="12700" cy="358934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曲线连接符 369"/>
          <p:cNvCxnSpPr>
            <a:stCxn id="179" idx="1"/>
            <a:endCxn id="171" idx="1"/>
          </p:cNvCxnSpPr>
          <p:nvPr/>
        </p:nvCxnSpPr>
        <p:spPr>
          <a:xfrm rot="10800000">
            <a:off x="25925548" y="2439959"/>
            <a:ext cx="12700" cy="1621086"/>
          </a:xfrm>
          <a:prstGeom prst="curvedConnector3">
            <a:avLst>
              <a:gd name="adj1" fmla="val 6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组 370"/>
          <p:cNvGrpSpPr/>
          <p:nvPr/>
        </p:nvGrpSpPr>
        <p:grpSpPr>
          <a:xfrm>
            <a:off x="18612472" y="28411481"/>
            <a:ext cx="2870960" cy="1642947"/>
            <a:chOff x="13029439" y="4656253"/>
            <a:chExt cx="7290841" cy="5573392"/>
          </a:xfrm>
        </p:grpSpPr>
        <p:sp>
          <p:nvSpPr>
            <p:cNvPr id="373" name="矩形 37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Database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75" name="矩形 37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diskdb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7" name="矩形 386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nodes:     map[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common.Hash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]*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cachedNode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{{}: {}},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80" name="直线箭头连接符 379"/>
          <p:cNvCxnSpPr>
            <a:stCxn id="375" idx="3"/>
            <a:endCxn id="429" idx="1"/>
          </p:cNvCxnSpPr>
          <p:nvPr/>
        </p:nvCxnSpPr>
        <p:spPr>
          <a:xfrm>
            <a:off x="21483432" y="28931401"/>
            <a:ext cx="1045682" cy="195449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6" name="组 275"/>
          <p:cNvGrpSpPr/>
          <p:nvPr/>
        </p:nvGrpSpPr>
        <p:grpSpPr>
          <a:xfrm>
            <a:off x="24084808" y="25026279"/>
            <a:ext cx="2870960" cy="1642947"/>
            <a:chOff x="13029439" y="4656253"/>
            <a:chExt cx="7290841" cy="5573392"/>
          </a:xfrm>
        </p:grpSpPr>
        <p:sp>
          <p:nvSpPr>
            <p:cNvPr id="277" name="矩形 27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cachingDB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13029439" y="790597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OpenTrie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67" name="直线箭头连接符 366"/>
          <p:cNvCxnSpPr>
            <a:stCxn id="286" idx="1"/>
            <a:endCxn id="374" idx="0"/>
          </p:cNvCxnSpPr>
          <p:nvPr/>
        </p:nvCxnSpPr>
        <p:spPr>
          <a:xfrm flipH="1">
            <a:off x="20047952" y="25546199"/>
            <a:ext cx="4036856" cy="28652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直线箭头连接符 390"/>
          <p:cNvCxnSpPr>
            <a:stCxn id="390" idx="1"/>
            <a:endCxn id="284" idx="3"/>
          </p:cNvCxnSpPr>
          <p:nvPr/>
        </p:nvCxnSpPr>
        <p:spPr>
          <a:xfrm flipH="1" flipV="1">
            <a:off x="26955768" y="25199586"/>
            <a:ext cx="4419552" cy="1919244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曲线连接符 393"/>
          <p:cNvCxnSpPr>
            <a:stCxn id="392" idx="1"/>
            <a:endCxn id="393" idx="3"/>
          </p:cNvCxnSpPr>
          <p:nvPr/>
        </p:nvCxnSpPr>
        <p:spPr>
          <a:xfrm rot="10800000">
            <a:off x="26955768" y="26157551"/>
            <a:ext cx="4419552" cy="208632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组 394"/>
          <p:cNvGrpSpPr/>
          <p:nvPr/>
        </p:nvGrpSpPr>
        <p:grpSpPr>
          <a:xfrm>
            <a:off x="18453983" y="25105161"/>
            <a:ext cx="2870960" cy="1642947"/>
            <a:chOff x="13029439" y="4656253"/>
            <a:chExt cx="7290841" cy="5573392"/>
          </a:xfrm>
        </p:grpSpPr>
        <p:sp>
          <p:nvSpPr>
            <p:cNvPr id="396" name="矩形 395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7" name="矩形 396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StateDB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00" name="直线箭头连接符 399"/>
          <p:cNvCxnSpPr>
            <a:stCxn id="398" idx="3"/>
            <a:endCxn id="284" idx="1"/>
          </p:cNvCxnSpPr>
          <p:nvPr/>
        </p:nvCxnSpPr>
        <p:spPr>
          <a:xfrm flipV="1">
            <a:off x="21324943" y="25199586"/>
            <a:ext cx="2759865" cy="42549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1" name="组 400"/>
          <p:cNvGrpSpPr/>
          <p:nvPr/>
        </p:nvGrpSpPr>
        <p:grpSpPr>
          <a:xfrm>
            <a:off x="22649328" y="28154985"/>
            <a:ext cx="2870960" cy="1642947"/>
            <a:chOff x="13029439" y="4656253"/>
            <a:chExt cx="7290841" cy="5573392"/>
          </a:xfrm>
        </p:grpSpPr>
        <p:sp>
          <p:nvSpPr>
            <p:cNvPr id="402" name="矩形 40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09" name="矩形 40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0" name="直线箭头连接符 409"/>
          <p:cNvCxnSpPr>
            <a:stCxn id="409" idx="1"/>
            <a:endCxn id="374" idx="3"/>
          </p:cNvCxnSpPr>
          <p:nvPr/>
        </p:nvCxnSpPr>
        <p:spPr>
          <a:xfrm flipH="1" flipV="1">
            <a:off x="21483432" y="28584788"/>
            <a:ext cx="1165896" cy="90117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2" name="组 411"/>
          <p:cNvGrpSpPr/>
          <p:nvPr/>
        </p:nvGrpSpPr>
        <p:grpSpPr>
          <a:xfrm>
            <a:off x="26853162" y="30177735"/>
            <a:ext cx="2870960" cy="1642947"/>
            <a:chOff x="13029439" y="4656253"/>
            <a:chExt cx="7290841" cy="5573392"/>
          </a:xfrm>
        </p:grpSpPr>
        <p:sp>
          <p:nvSpPr>
            <p:cNvPr id="413" name="矩形 4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SecureTrie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15" name="矩形 41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7" name="直线箭头连接符 416"/>
          <p:cNvCxnSpPr>
            <a:stCxn id="415" idx="1"/>
            <a:endCxn id="403" idx="3"/>
          </p:cNvCxnSpPr>
          <p:nvPr/>
        </p:nvCxnSpPr>
        <p:spPr>
          <a:xfrm flipH="1" flipV="1">
            <a:off x="25520288" y="28328292"/>
            <a:ext cx="1332874" cy="2369363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组 417"/>
          <p:cNvGrpSpPr/>
          <p:nvPr/>
        </p:nvGrpSpPr>
        <p:grpSpPr>
          <a:xfrm>
            <a:off x="31375318" y="29922982"/>
            <a:ext cx="2870960" cy="1642947"/>
            <a:chOff x="13029439" y="4656253"/>
            <a:chExt cx="7290841" cy="5573392"/>
          </a:xfrm>
        </p:grpSpPr>
        <p:sp>
          <p:nvSpPr>
            <p:cNvPr id="419" name="矩形 41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0" name="矩形 41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cached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trie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23" name="矩形 422"/>
            <p:cNvSpPr/>
            <p:nvPr/>
          </p:nvSpPr>
          <p:spPr>
            <a:xfrm>
              <a:off x="13029439" y="6939457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22" name="直线箭头连接符 421"/>
          <p:cNvCxnSpPr>
            <a:stCxn id="421" idx="1"/>
            <a:endCxn id="414" idx="3"/>
          </p:cNvCxnSpPr>
          <p:nvPr/>
        </p:nvCxnSpPr>
        <p:spPr>
          <a:xfrm flipH="1" flipV="1">
            <a:off x="29724122" y="30351042"/>
            <a:ext cx="1651196" cy="9186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直线箭头连接符 423"/>
          <p:cNvCxnSpPr>
            <a:stCxn id="423" idx="1"/>
            <a:endCxn id="284" idx="3"/>
          </p:cNvCxnSpPr>
          <p:nvPr/>
        </p:nvCxnSpPr>
        <p:spPr>
          <a:xfrm flipH="1" flipV="1">
            <a:off x="26955768" y="25199586"/>
            <a:ext cx="4419550" cy="556975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直线箭头连接符 424"/>
          <p:cNvCxnSpPr>
            <a:stCxn id="399" idx="3"/>
            <a:endCxn id="420" idx="1"/>
          </p:cNvCxnSpPr>
          <p:nvPr/>
        </p:nvCxnSpPr>
        <p:spPr>
          <a:xfrm>
            <a:off x="21324943" y="25971694"/>
            <a:ext cx="10050375" cy="412459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曲线连接符 425"/>
          <p:cNvCxnSpPr>
            <a:stCxn id="393" idx="2"/>
            <a:endCxn id="420" idx="0"/>
          </p:cNvCxnSpPr>
          <p:nvPr/>
        </p:nvCxnSpPr>
        <p:spPr>
          <a:xfrm rot="16200000" flipH="1">
            <a:off x="27369481" y="24481664"/>
            <a:ext cx="3592125" cy="729051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7" name="组 426"/>
          <p:cNvGrpSpPr/>
          <p:nvPr/>
        </p:nvGrpSpPr>
        <p:grpSpPr>
          <a:xfrm>
            <a:off x="22529114" y="30712589"/>
            <a:ext cx="2870960" cy="1642947"/>
            <a:chOff x="13029439" y="4656253"/>
            <a:chExt cx="7290841" cy="5573392"/>
          </a:xfrm>
        </p:grpSpPr>
        <p:sp>
          <p:nvSpPr>
            <p:cNvPr id="428" name="矩形 427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ethdb.</a:t>
              </a:r>
              <a:r>
                <a:rPr lang="en-US" altLang="zh-CN" sz="1200" dirty="0" err="1"/>
                <a:t>LDBDatabase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30" name="矩形 429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db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levelDB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32" name="直线箭头连接符 431"/>
          <p:cNvCxnSpPr>
            <a:stCxn id="431" idx="1"/>
            <a:endCxn id="429" idx="3"/>
          </p:cNvCxnSpPr>
          <p:nvPr/>
        </p:nvCxnSpPr>
        <p:spPr>
          <a:xfrm flipH="1">
            <a:off x="25400074" y="26744061"/>
            <a:ext cx="5975246" cy="41418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4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>
          <a:solidFill>
            <a:schemeClr val="bg1">
              <a:lumMod val="50000"/>
            </a:schemeClr>
          </a:solidFill>
          <a:round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467</Words>
  <Application>Microsoft Macintosh PowerPoint</Application>
  <PresentationFormat>自定义</PresentationFormat>
  <Paragraphs>144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zmmwl zmmwl</cp:lastModifiedBy>
  <cp:revision>176</cp:revision>
  <dcterms:created xsi:type="dcterms:W3CDTF">2019-04-13T09:00:05Z</dcterms:created>
  <dcterms:modified xsi:type="dcterms:W3CDTF">2019-04-14T16:13:46Z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1554947981</vt:lpwstr>
  </property>
</Properties>
</file>