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2405638"/>
  <p:notesSz cx="6858000" cy="9144000"/>
  <p:defaultTextStyle>
    <a:defPPr>
      <a:defRPr lang="zh-CN"/>
    </a:defPPr>
    <a:lvl1pPr marL="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8887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7774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6661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5548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94435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33322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72209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11096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7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393" autoAdjust="0"/>
  </p:normalViewPr>
  <p:slideViewPr>
    <p:cSldViewPr snapToGrid="0" snapToObjects="1">
      <p:cViewPr>
        <p:scale>
          <a:sx n="100" d="100"/>
          <a:sy n="100" d="100"/>
        </p:scale>
        <p:origin x="15672" y="2056"/>
      </p:cViewPr>
      <p:guideLst>
        <p:guide orient="horz" pos="10207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0480" y="10066754"/>
            <a:ext cx="43525440" cy="694620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0960" y="18363195"/>
            <a:ext cx="35844480" cy="8281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22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1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2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1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124640" y="1297730"/>
            <a:ext cx="11521440" cy="2764981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560320" y="1297730"/>
            <a:ext cx="33710880" cy="2764981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1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80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3" y="20823625"/>
            <a:ext cx="43525440" cy="6436120"/>
          </a:xfrm>
        </p:spPr>
        <p:txBody>
          <a:bodyPr anchor="t"/>
          <a:lstStyle>
            <a:lvl1pPr algn="l">
              <a:defRPr sz="209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4953" y="13734894"/>
            <a:ext cx="43525440" cy="7088731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38887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777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16661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5548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94435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33322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7220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11096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320" y="7561318"/>
            <a:ext cx="22616160" cy="21386223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5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029920" y="7561318"/>
            <a:ext cx="22616160" cy="21386223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5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7253764"/>
            <a:ext cx="22625053" cy="302302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88870" indent="0">
              <a:buNone/>
              <a:defRPr sz="10500" b="1"/>
            </a:lvl2pPr>
            <a:lvl3pPr marL="4777740" indent="0">
              <a:buNone/>
              <a:defRPr sz="9400" b="1"/>
            </a:lvl3pPr>
            <a:lvl4pPr marL="7166610" indent="0">
              <a:buNone/>
              <a:defRPr sz="8400" b="1"/>
            </a:lvl4pPr>
            <a:lvl5pPr marL="9555480" indent="0">
              <a:buNone/>
              <a:defRPr sz="8400" b="1"/>
            </a:lvl5pPr>
            <a:lvl6pPr marL="11944350" indent="0">
              <a:buNone/>
              <a:defRPr sz="8400" b="1"/>
            </a:lvl6pPr>
            <a:lvl7pPr marL="14333220" indent="0">
              <a:buNone/>
              <a:defRPr sz="8400" b="1"/>
            </a:lvl7pPr>
            <a:lvl8pPr marL="16722090" indent="0">
              <a:buNone/>
              <a:defRPr sz="8400" b="1"/>
            </a:lvl8pPr>
            <a:lvl9pPr marL="19110960" indent="0">
              <a:buNone/>
              <a:defRPr sz="8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0320" y="10276788"/>
            <a:ext cx="22625053" cy="18670751"/>
          </a:xfrm>
        </p:spPr>
        <p:txBody>
          <a:bodyPr/>
          <a:lstStyle>
            <a:lvl1pPr>
              <a:defRPr sz="12500"/>
            </a:lvl1pPr>
            <a:lvl2pPr>
              <a:defRPr sz="105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012143" y="7253764"/>
            <a:ext cx="22633940" cy="302302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88870" indent="0">
              <a:buNone/>
              <a:defRPr sz="10500" b="1"/>
            </a:lvl2pPr>
            <a:lvl3pPr marL="4777740" indent="0">
              <a:buNone/>
              <a:defRPr sz="9400" b="1"/>
            </a:lvl3pPr>
            <a:lvl4pPr marL="7166610" indent="0">
              <a:buNone/>
              <a:defRPr sz="8400" b="1"/>
            </a:lvl4pPr>
            <a:lvl5pPr marL="9555480" indent="0">
              <a:buNone/>
              <a:defRPr sz="8400" b="1"/>
            </a:lvl5pPr>
            <a:lvl6pPr marL="11944350" indent="0">
              <a:buNone/>
              <a:defRPr sz="8400" b="1"/>
            </a:lvl6pPr>
            <a:lvl7pPr marL="14333220" indent="0">
              <a:buNone/>
              <a:defRPr sz="8400" b="1"/>
            </a:lvl7pPr>
            <a:lvl8pPr marL="16722090" indent="0">
              <a:buNone/>
              <a:defRPr sz="8400" b="1"/>
            </a:lvl8pPr>
            <a:lvl9pPr marL="19110960" indent="0">
              <a:buNone/>
              <a:defRPr sz="8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012143" y="10276788"/>
            <a:ext cx="22633940" cy="18670751"/>
          </a:xfrm>
        </p:spPr>
        <p:txBody>
          <a:bodyPr/>
          <a:lstStyle>
            <a:lvl1pPr>
              <a:defRPr sz="12500"/>
            </a:lvl1pPr>
            <a:lvl2pPr>
              <a:defRPr sz="105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2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89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3" y="1290225"/>
            <a:ext cx="16846553" cy="5490955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0280" y="1290227"/>
            <a:ext cx="28625800" cy="27657314"/>
          </a:xfrm>
        </p:spPr>
        <p:txBody>
          <a:bodyPr/>
          <a:lstStyle>
            <a:lvl1pPr>
              <a:defRPr sz="16700"/>
            </a:lvl1pPr>
            <a:lvl2pPr>
              <a:defRPr sz="14600"/>
            </a:lvl2pPr>
            <a:lvl3pPr>
              <a:defRPr sz="125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3" y="6781182"/>
            <a:ext cx="16846553" cy="22166359"/>
          </a:xfrm>
        </p:spPr>
        <p:txBody>
          <a:bodyPr/>
          <a:lstStyle>
            <a:lvl1pPr marL="0" indent="0">
              <a:buNone/>
              <a:defRPr sz="7300"/>
            </a:lvl1pPr>
            <a:lvl2pPr marL="2388870" indent="0">
              <a:buNone/>
              <a:defRPr sz="6300"/>
            </a:lvl2pPr>
            <a:lvl3pPr marL="4777740" indent="0">
              <a:buNone/>
              <a:defRPr sz="5200"/>
            </a:lvl3pPr>
            <a:lvl4pPr marL="7166610" indent="0">
              <a:buNone/>
              <a:defRPr sz="4700"/>
            </a:lvl4pPr>
            <a:lvl5pPr marL="9555480" indent="0">
              <a:buNone/>
              <a:defRPr sz="4700"/>
            </a:lvl5pPr>
            <a:lvl6pPr marL="11944350" indent="0">
              <a:buNone/>
              <a:defRPr sz="4700"/>
            </a:lvl6pPr>
            <a:lvl7pPr marL="14333220" indent="0">
              <a:buNone/>
              <a:defRPr sz="4700"/>
            </a:lvl7pPr>
            <a:lvl8pPr marL="16722090" indent="0">
              <a:buNone/>
              <a:defRPr sz="4700"/>
            </a:lvl8pPr>
            <a:lvl9pPr marL="19110960" indent="0">
              <a:buNone/>
              <a:defRPr sz="4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6813" y="22683947"/>
            <a:ext cx="30723840" cy="2677968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36813" y="2895504"/>
            <a:ext cx="30723840" cy="19443383"/>
          </a:xfrm>
        </p:spPr>
        <p:txBody>
          <a:bodyPr/>
          <a:lstStyle>
            <a:lvl1pPr marL="0" indent="0">
              <a:buNone/>
              <a:defRPr sz="16700"/>
            </a:lvl1pPr>
            <a:lvl2pPr marL="2388870" indent="0">
              <a:buNone/>
              <a:defRPr sz="14600"/>
            </a:lvl2pPr>
            <a:lvl3pPr marL="4777740" indent="0">
              <a:buNone/>
              <a:defRPr sz="12500"/>
            </a:lvl3pPr>
            <a:lvl4pPr marL="7166610" indent="0">
              <a:buNone/>
              <a:defRPr sz="10500"/>
            </a:lvl4pPr>
            <a:lvl5pPr marL="9555480" indent="0">
              <a:buNone/>
              <a:defRPr sz="10500"/>
            </a:lvl5pPr>
            <a:lvl6pPr marL="11944350" indent="0">
              <a:buNone/>
              <a:defRPr sz="10500"/>
            </a:lvl6pPr>
            <a:lvl7pPr marL="14333220" indent="0">
              <a:buNone/>
              <a:defRPr sz="10500"/>
            </a:lvl7pPr>
            <a:lvl8pPr marL="16722090" indent="0">
              <a:buNone/>
              <a:defRPr sz="10500"/>
            </a:lvl8pPr>
            <a:lvl9pPr marL="19110960" indent="0">
              <a:buNone/>
              <a:defRPr sz="10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36813" y="25361915"/>
            <a:ext cx="30723840" cy="3803159"/>
          </a:xfrm>
        </p:spPr>
        <p:txBody>
          <a:bodyPr/>
          <a:lstStyle>
            <a:lvl1pPr marL="0" indent="0">
              <a:buNone/>
              <a:defRPr sz="7300"/>
            </a:lvl1pPr>
            <a:lvl2pPr marL="2388870" indent="0">
              <a:buNone/>
              <a:defRPr sz="6300"/>
            </a:lvl2pPr>
            <a:lvl3pPr marL="4777740" indent="0">
              <a:buNone/>
              <a:defRPr sz="5200"/>
            </a:lvl3pPr>
            <a:lvl4pPr marL="7166610" indent="0">
              <a:buNone/>
              <a:defRPr sz="4700"/>
            </a:lvl4pPr>
            <a:lvl5pPr marL="9555480" indent="0">
              <a:buNone/>
              <a:defRPr sz="4700"/>
            </a:lvl5pPr>
            <a:lvl6pPr marL="11944350" indent="0">
              <a:buNone/>
              <a:defRPr sz="4700"/>
            </a:lvl6pPr>
            <a:lvl7pPr marL="14333220" indent="0">
              <a:buNone/>
              <a:defRPr sz="4700"/>
            </a:lvl7pPr>
            <a:lvl8pPr marL="16722090" indent="0">
              <a:buNone/>
              <a:defRPr sz="4700"/>
            </a:lvl8pPr>
            <a:lvl9pPr marL="19110960" indent="0">
              <a:buNone/>
              <a:defRPr sz="4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5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60320" y="1297728"/>
            <a:ext cx="46085760" cy="5400940"/>
          </a:xfrm>
          <a:prstGeom prst="rect">
            <a:avLst/>
          </a:prstGeom>
        </p:spPr>
        <p:txBody>
          <a:bodyPr vert="horz" lIns="477774" tIns="238887" rIns="477774" bIns="238887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7561318"/>
            <a:ext cx="46085760" cy="21386223"/>
          </a:xfrm>
          <a:prstGeom prst="rect">
            <a:avLst/>
          </a:prstGeom>
        </p:spPr>
        <p:txBody>
          <a:bodyPr vert="horz" lIns="477774" tIns="238887" rIns="477774" bIns="238887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60320" y="30035228"/>
            <a:ext cx="119481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495520" y="30035228"/>
            <a:ext cx="162153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697920" y="30035228"/>
            <a:ext cx="119481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4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88870" rtl="0" eaLnBrk="1" latinLnBrk="0" hangingPunct="1">
        <a:spcBef>
          <a:spcPct val="0"/>
        </a:spcBef>
        <a:buNone/>
        <a:defRPr sz="2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653" indent="-1791653" algn="l" defTabSz="2388870" rtl="0" eaLnBrk="1" latinLnBrk="0" hangingPunct="1">
        <a:spcBef>
          <a:spcPct val="20000"/>
        </a:spcBef>
        <a:buFont typeface="Arial"/>
        <a:buChar char="•"/>
        <a:defRPr sz="167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914" indent="-1493044" algn="l" defTabSz="2388870" rtl="0" eaLnBrk="1" latinLnBrk="0" hangingPunct="1">
        <a:spcBef>
          <a:spcPct val="20000"/>
        </a:spcBef>
        <a:buFont typeface="Arial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72175" indent="-1194435" algn="l" defTabSz="2388870" rtl="0" eaLnBrk="1" latinLnBrk="0" hangingPunct="1">
        <a:spcBef>
          <a:spcPct val="20000"/>
        </a:spcBef>
        <a:buFont typeface="Arial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8361045" indent="-1194435" algn="l" defTabSz="2388870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9915" indent="-1194435" algn="l" defTabSz="2388870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13878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52765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652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30539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8887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7774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6661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5548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322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72209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11096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直线箭头连接符 293"/>
          <p:cNvCxnSpPr>
            <a:stCxn id="14" idx="3"/>
            <a:endCxn id="21" idx="1"/>
          </p:cNvCxnSpPr>
          <p:nvPr/>
        </p:nvCxnSpPr>
        <p:spPr>
          <a:xfrm>
            <a:off x="24002213" y="5439847"/>
            <a:ext cx="10809795" cy="46633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直线箭头连接符 378"/>
          <p:cNvCxnSpPr>
            <a:stCxn id="14" idx="3"/>
            <a:endCxn id="378" idx="0"/>
          </p:cNvCxnSpPr>
          <p:nvPr/>
        </p:nvCxnSpPr>
        <p:spPr>
          <a:xfrm>
            <a:off x="24002213" y="5439847"/>
            <a:ext cx="4699000" cy="849293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25830253" y="10682322"/>
            <a:ext cx="2870960" cy="1642947"/>
            <a:chOff x="13029439" y="4656253"/>
            <a:chExt cx="7290841" cy="5573392"/>
          </a:xfrm>
        </p:grpSpPr>
        <p:sp>
          <p:nvSpPr>
            <p:cNvPr id="4" name="矩形 3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Miner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52" name="组 251"/>
          <p:cNvGrpSpPr/>
          <p:nvPr/>
        </p:nvGrpSpPr>
        <p:grpSpPr>
          <a:xfrm>
            <a:off x="30813163" y="12490410"/>
            <a:ext cx="2880821" cy="3393050"/>
            <a:chOff x="23647281" y="11279444"/>
            <a:chExt cx="2880821" cy="3393050"/>
          </a:xfrm>
        </p:grpSpPr>
        <p:sp>
          <p:nvSpPr>
            <p:cNvPr id="8" name="矩形 7"/>
            <p:cNvSpPr/>
            <p:nvPr/>
          </p:nvSpPr>
          <p:spPr>
            <a:xfrm>
              <a:off x="23657142" y="11279444"/>
              <a:ext cx="2870960" cy="3393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657142" y="11279444"/>
              <a:ext cx="2870960" cy="346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Worker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23649248" y="11634224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commitNewWork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23647281" y="11980837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commit() </a:t>
              </a:r>
              <a:r>
                <a:rPr lang="zh-C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准备挖矿所需区块，判断矿机状态如果</a:t>
              </a:r>
              <a:r>
                <a:rPr lang="en-US" altLang="zh-CN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running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则真正触发挖矿</a:t>
              </a:r>
              <a:endParaRPr lang="zh-CN" altLang="en-US" sz="1200" b="1" dirty="0">
                <a:solidFill>
                  <a:schemeClr val="tx2"/>
                </a:solidFill>
                <a:latin typeface="+mn-ea"/>
                <a:cs typeface="Minion Pro Bold Cond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23647281" y="12327450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commitTransactions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23655450" y="12674063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commitTransaction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sp>
        <p:nvSpPr>
          <p:cNvPr id="209" name="矩形 208"/>
          <p:cNvSpPr/>
          <p:nvPr/>
        </p:nvSpPr>
        <p:spPr>
          <a:xfrm>
            <a:off x="38273405" y="6067927"/>
            <a:ext cx="2870960" cy="346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  <a:latin typeface="Minion Pro Bold Cond"/>
                <a:cs typeface="Minion Pro Bold Cond"/>
              </a:rPr>
              <a:t>chainHeadFeed</a:t>
            </a:r>
            <a:endParaRPr lang="zh-CN" altLang="en-US" sz="1200" dirty="0">
              <a:solidFill>
                <a:schemeClr val="tx2"/>
              </a:solidFill>
              <a:latin typeface="Minion Pro Bold Cond"/>
              <a:cs typeface="Minion Pro Bold Cond"/>
            </a:endParaRPr>
          </a:p>
        </p:txBody>
      </p:sp>
      <p:grpSp>
        <p:nvGrpSpPr>
          <p:cNvPr id="232" name="组 231"/>
          <p:cNvGrpSpPr/>
          <p:nvPr/>
        </p:nvGrpSpPr>
        <p:grpSpPr>
          <a:xfrm>
            <a:off x="34801848" y="5732875"/>
            <a:ext cx="2881120" cy="1642947"/>
            <a:chOff x="24245450" y="1488932"/>
            <a:chExt cx="2881120" cy="1642947"/>
          </a:xfrm>
        </p:grpSpPr>
        <p:sp>
          <p:nvSpPr>
            <p:cNvPr id="20" name="矩形 19"/>
            <p:cNvSpPr/>
            <p:nvPr/>
          </p:nvSpPr>
          <p:spPr>
            <a:xfrm>
              <a:off x="24255610" y="1488932"/>
              <a:ext cx="2870960" cy="1642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255610" y="1488932"/>
              <a:ext cx="2870960" cy="346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BlockChain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24247879" y="1835562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PostChainEvents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4245450" y="2182175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InsertChain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7874953" y="4323472"/>
            <a:ext cx="2870960" cy="2866484"/>
            <a:chOff x="13029439" y="4656253"/>
            <a:chExt cx="7290841" cy="9724014"/>
          </a:xfrm>
        </p:grpSpPr>
        <p:sp>
          <p:nvSpPr>
            <p:cNvPr id="23" name="矩形 22"/>
            <p:cNvSpPr/>
            <p:nvPr/>
          </p:nvSpPr>
          <p:spPr>
            <a:xfrm>
              <a:off x="13029439" y="4656253"/>
              <a:ext cx="7290841" cy="97240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TxPool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3029439" y="5799850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dd() -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替换了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pending queue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里的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才会触发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txFeed.Send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 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3029439" y="7043954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promoteExecutables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 - promote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的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数量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&gt;0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时才会触发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txFeed.Send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3029439" y="8261570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addTx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3029439" y="9398172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addTxsLocked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12994306" y="8275193"/>
            <a:ext cx="2870960" cy="1642947"/>
            <a:chOff x="13029439" y="4656253"/>
            <a:chExt cx="7290841" cy="5573392"/>
          </a:xfrm>
        </p:grpSpPr>
        <p:sp>
          <p:nvSpPr>
            <p:cNvPr id="41" name="矩形 40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p2p.Server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run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dialstate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4890954" y="5514166"/>
            <a:ext cx="1563620" cy="1642947"/>
            <a:chOff x="13029439" y="4656253"/>
            <a:chExt cx="7290841" cy="5573392"/>
          </a:xfrm>
        </p:grpSpPr>
        <p:sp>
          <p:nvSpPr>
            <p:cNvPr id="44" name="矩形 43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services[]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Ethereum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2" name="直线箭头连接符 51"/>
          <p:cNvCxnSpPr>
            <a:stCxn id="49" idx="3"/>
            <a:endCxn id="14" idx="1"/>
          </p:cNvCxnSpPr>
          <p:nvPr/>
        </p:nvCxnSpPr>
        <p:spPr>
          <a:xfrm flipV="1">
            <a:off x="16454574" y="5439847"/>
            <a:ext cx="4676679" cy="594239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 69"/>
          <p:cNvGrpSpPr/>
          <p:nvPr/>
        </p:nvGrpSpPr>
        <p:grpSpPr>
          <a:xfrm>
            <a:off x="17862610" y="7627026"/>
            <a:ext cx="2870960" cy="1642947"/>
            <a:chOff x="13029439" y="4656253"/>
            <a:chExt cx="7290841" cy="5573392"/>
          </a:xfrm>
        </p:grpSpPr>
        <p:sp>
          <p:nvSpPr>
            <p:cNvPr id="71" name="矩形 70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dialstate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88" name="直线箭头连接符 87"/>
          <p:cNvCxnSpPr>
            <a:stCxn id="85" idx="3"/>
            <a:endCxn id="61" idx="0"/>
          </p:cNvCxnSpPr>
          <p:nvPr/>
        </p:nvCxnSpPr>
        <p:spPr>
          <a:xfrm>
            <a:off x="15865266" y="9141726"/>
            <a:ext cx="2011984" cy="15029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组 93"/>
          <p:cNvGrpSpPr/>
          <p:nvPr/>
        </p:nvGrpSpPr>
        <p:grpSpPr>
          <a:xfrm>
            <a:off x="16552876" y="10644685"/>
            <a:ext cx="2648747" cy="1529431"/>
            <a:chOff x="8852288" y="9107744"/>
            <a:chExt cx="2615199" cy="1529431"/>
          </a:xfrm>
        </p:grpSpPr>
        <p:sp>
          <p:nvSpPr>
            <p:cNvPr id="61" name="矩形 60"/>
            <p:cNvSpPr/>
            <p:nvPr/>
          </p:nvSpPr>
          <p:spPr>
            <a:xfrm>
              <a:off x="8852288" y="9107744"/>
              <a:ext cx="2615199" cy="1529431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  <a:ln>
              <a:solidFill>
                <a:schemeClr val="dk1">
                  <a:shade val="95000"/>
                  <a:satMod val="105000"/>
                  <a:alpha val="46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zh-CN" sz="1200" dirty="0" smtClean="0"/>
                <a:t>Loop{</a:t>
              </a:r>
            </a:p>
            <a:p>
              <a:r>
                <a:rPr kumimoji="1" lang="en-US" altLang="zh-CN" sz="1200" dirty="0" smtClean="0"/>
                <a:t>  select{</a:t>
              </a:r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  </a:t>
              </a:r>
              <a:r>
                <a:rPr kumimoji="1" lang="en-US" altLang="zh-CN" sz="1200" b="1" dirty="0" smtClean="0"/>
                <a:t>case</a:t>
              </a:r>
              <a:r>
                <a:rPr kumimoji="1" lang="en-US" altLang="zh-CN" sz="1200" dirty="0" smtClean="0"/>
                <a:t> </a:t>
              </a:r>
              <a:r>
                <a:rPr lang="en-US" altLang="zh-CN" sz="1200" dirty="0" smtClean="0"/>
                <a:t>n := &lt;-</a:t>
              </a:r>
              <a:r>
                <a:rPr lang="en-US" altLang="zh-CN" sz="1200" dirty="0" err="1" smtClean="0"/>
                <a:t>srv.addstatic</a:t>
              </a:r>
              <a:r>
                <a:rPr lang="en-US" altLang="zh-CN" sz="1200" dirty="0" smtClean="0"/>
                <a:t>:</a:t>
              </a:r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  </a:t>
              </a:r>
              <a:r>
                <a:rPr lang="en-US" altLang="zh-CN" sz="1200" b="1" dirty="0"/>
                <a:t>case </a:t>
              </a:r>
              <a:r>
                <a:rPr lang="en-US" altLang="zh-CN" sz="1200" dirty="0" smtClean="0"/>
                <a:t>n := &lt;-</a:t>
              </a:r>
              <a:r>
                <a:rPr lang="en-US" altLang="zh-CN" sz="1200" dirty="0" err="1" smtClean="0"/>
                <a:t>srv.addtrusted</a:t>
              </a:r>
              <a:r>
                <a:rPr lang="en-US" altLang="zh-CN" sz="1200" dirty="0" smtClean="0"/>
                <a:t>:</a:t>
              </a:r>
            </a:p>
            <a:p>
              <a:endParaRPr kumimoji="1" lang="en-US" altLang="zh-CN" sz="1200" dirty="0" smtClean="0"/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}</a:t>
              </a:r>
            </a:p>
            <a:p>
              <a:r>
                <a:rPr kumimoji="1" lang="en-US" altLang="zh-CN" sz="1200" dirty="0"/>
                <a:t>}</a:t>
              </a:r>
              <a:endParaRPr kumimoji="1" lang="zh-CN" altLang="en-US" sz="12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647767" y="9544970"/>
              <a:ext cx="151466" cy="15146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1523539" y="7159625"/>
            <a:ext cx="543739" cy="640708"/>
            <a:chOff x="23493680" y="7079705"/>
            <a:chExt cx="543739" cy="640708"/>
          </a:xfrm>
        </p:grpSpPr>
        <p:sp>
          <p:nvSpPr>
            <p:cNvPr id="2" name="椭圆 1"/>
            <p:cNvSpPr/>
            <p:nvPr/>
          </p:nvSpPr>
          <p:spPr>
            <a:xfrm>
              <a:off x="23574640" y="7373800"/>
              <a:ext cx="346613" cy="3466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493680" y="707970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txsCh</a:t>
              </a:r>
              <a:endParaRPr lang="en-US" altLang="zh-CN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1131253" y="5266540"/>
            <a:ext cx="2870960" cy="1642947"/>
            <a:chOff x="13029439" y="4656253"/>
            <a:chExt cx="7290841" cy="5573392"/>
          </a:xfrm>
        </p:grpSpPr>
        <p:sp>
          <p:nvSpPr>
            <p:cNvPr id="13" name="矩形 1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Ethereum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27079087" y="7996312"/>
            <a:ext cx="2870960" cy="1642947"/>
            <a:chOff x="13029439" y="4656253"/>
            <a:chExt cx="7290841" cy="5573392"/>
          </a:xfrm>
        </p:grpSpPr>
        <p:sp>
          <p:nvSpPr>
            <p:cNvPr id="32" name="矩形 31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ProtocolManager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BroadcastTxs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1" name="直线箭头连接符 50"/>
          <p:cNvCxnSpPr>
            <a:stCxn id="33" idx="3"/>
            <a:endCxn id="2" idx="2"/>
          </p:cNvCxnSpPr>
          <p:nvPr/>
        </p:nvCxnSpPr>
        <p:spPr>
          <a:xfrm flipV="1">
            <a:off x="29950047" y="7627027"/>
            <a:ext cx="1654452" cy="54259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组 36"/>
          <p:cNvGrpSpPr/>
          <p:nvPr/>
        </p:nvGrpSpPr>
        <p:grpSpPr>
          <a:xfrm>
            <a:off x="8942353" y="4899485"/>
            <a:ext cx="2883660" cy="2010002"/>
            <a:chOff x="12997187" y="4656253"/>
            <a:chExt cx="7323093" cy="6818558"/>
          </a:xfrm>
        </p:grpSpPr>
        <p:sp>
          <p:nvSpPr>
            <p:cNvPr id="38" name="矩形 37"/>
            <p:cNvSpPr/>
            <p:nvPr/>
          </p:nvSpPr>
          <p:spPr>
            <a:xfrm>
              <a:off x="13029439" y="4656253"/>
              <a:ext cx="7290841" cy="68185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2997187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node.Node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 stack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3029439" y="7150452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startRPC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3029439" y="8297739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startHTTP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029439" y="5906541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82" name="曲线连接符 81"/>
          <p:cNvCxnSpPr>
            <a:stCxn id="60" idx="3"/>
            <a:endCxn id="72" idx="1"/>
          </p:cNvCxnSpPr>
          <p:nvPr/>
        </p:nvCxnSpPr>
        <p:spPr>
          <a:xfrm flipV="1">
            <a:off x="15865266" y="7800333"/>
            <a:ext cx="1997344" cy="994780"/>
          </a:xfrm>
          <a:prstGeom prst="curvedConnector3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2" idx="6"/>
            <a:endCxn id="58" idx="3"/>
          </p:cNvCxnSpPr>
          <p:nvPr/>
        </p:nvCxnSpPr>
        <p:spPr>
          <a:xfrm flipH="1">
            <a:off x="29950047" y="7627027"/>
            <a:ext cx="2001065" cy="889205"/>
          </a:xfrm>
          <a:prstGeom prst="curvedConnector3">
            <a:avLst>
              <a:gd name="adj1" fmla="val -11424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0626738" y="9188827"/>
            <a:ext cx="2648747" cy="729313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/>
              <a:t>for </a:t>
            </a:r>
            <a:r>
              <a:rPr lang="en-US" altLang="zh-CN" sz="1200" dirty="0"/>
              <a:t>peer, </a:t>
            </a:r>
            <a:r>
              <a:rPr lang="en-US" altLang="zh-CN" sz="1200" dirty="0" err="1"/>
              <a:t>txs</a:t>
            </a:r>
            <a:r>
              <a:rPr lang="en-US" altLang="zh-CN" sz="1200" dirty="0"/>
              <a:t> := </a:t>
            </a:r>
            <a:r>
              <a:rPr lang="en-US" altLang="zh-CN" sz="1200" b="1" dirty="0"/>
              <a:t>range </a:t>
            </a:r>
            <a:r>
              <a:rPr lang="en-US" altLang="zh-CN" sz="1200" dirty="0" err="1"/>
              <a:t>txset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peer.AsyncSendTransactions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txs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cxnSp>
        <p:nvCxnSpPr>
          <p:cNvPr id="97" name="直线箭头连接符 96"/>
          <p:cNvCxnSpPr>
            <a:stCxn id="58" idx="3"/>
            <a:endCxn id="92" idx="1"/>
          </p:cNvCxnSpPr>
          <p:nvPr/>
        </p:nvCxnSpPr>
        <p:spPr>
          <a:xfrm>
            <a:off x="29950047" y="8516232"/>
            <a:ext cx="676691" cy="10372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8543409" y="7189956"/>
            <a:ext cx="2513277" cy="610377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/>
              <a:t>for </a:t>
            </a:r>
            <a:r>
              <a:rPr lang="en-US" altLang="zh-CN" sz="1200" dirty="0"/>
              <a:t>_, 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apis</a:t>
            </a:r>
            <a:r>
              <a:rPr lang="en-US" altLang="zh-CN" sz="1200" dirty="0"/>
              <a:t> = append(</a:t>
            </a:r>
            <a:r>
              <a:rPr lang="en-US" altLang="zh-CN" sz="1200" dirty="0" err="1"/>
              <a:t>apis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service.APIs</a:t>
            </a:r>
            <a:r>
              <a:rPr lang="en-US" altLang="zh-CN" sz="1200" dirty="0"/>
              <a:t>()...)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cxnSp>
        <p:nvCxnSpPr>
          <p:cNvPr id="102" name="曲线连接符 101"/>
          <p:cNvCxnSpPr>
            <a:stCxn id="98" idx="1"/>
            <a:endCxn id="100" idx="1"/>
          </p:cNvCxnSpPr>
          <p:nvPr/>
        </p:nvCxnSpPr>
        <p:spPr>
          <a:xfrm rot="10800000" flipV="1">
            <a:off x="8543409" y="5808041"/>
            <a:ext cx="411644" cy="1687103"/>
          </a:xfrm>
          <a:prstGeom prst="curvedConnector3">
            <a:avLst>
              <a:gd name="adj1" fmla="val 155533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/>
          <p:cNvCxnSpPr>
            <a:stCxn id="98" idx="3"/>
            <a:endCxn id="99" idx="3"/>
          </p:cNvCxnSpPr>
          <p:nvPr/>
        </p:nvCxnSpPr>
        <p:spPr>
          <a:xfrm>
            <a:off x="11826013" y="5808042"/>
            <a:ext cx="12700" cy="338202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7823743" y="3410122"/>
            <a:ext cx="2504810" cy="915342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 err="1"/>
              <a:t>func</a:t>
            </a:r>
            <a:r>
              <a:rPr lang="en-US" altLang="zh-CN" sz="1200" b="1" dirty="0"/>
              <a:t> </a:t>
            </a:r>
            <a:r>
              <a:rPr lang="en-US" altLang="zh-CN" sz="1200" dirty="0" err="1"/>
              <a:t>geth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cli.Context</a:t>
            </a:r>
            <a:r>
              <a:rPr lang="en-US" altLang="zh-CN" sz="1200" dirty="0"/>
              <a:t>) error {</a:t>
            </a:r>
            <a:br>
              <a:rPr lang="en-US" altLang="zh-CN" sz="1200" dirty="0"/>
            </a:br>
            <a:r>
              <a:rPr lang="en-US" altLang="zh-CN" sz="1200" dirty="0" smtClean="0"/>
              <a:t>   </a:t>
            </a:r>
            <a:r>
              <a:rPr lang="en-US" altLang="zh-CN" sz="1200" dirty="0"/>
              <a:t>node := </a:t>
            </a:r>
            <a:r>
              <a:rPr lang="en-US" altLang="zh-CN" sz="1200" dirty="0" err="1"/>
              <a:t>makeFullNode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startNode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, node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}</a:t>
            </a:r>
            <a:endParaRPr kumimoji="1" lang="zh-CN" altLang="en-US" sz="1200" dirty="0"/>
          </a:p>
        </p:txBody>
      </p:sp>
      <p:cxnSp>
        <p:nvCxnSpPr>
          <p:cNvPr id="108" name="直线箭头连接符 107"/>
          <p:cNvCxnSpPr>
            <a:stCxn id="107" idx="2"/>
            <a:endCxn id="39" idx="0"/>
          </p:cNvCxnSpPr>
          <p:nvPr/>
        </p:nvCxnSpPr>
        <p:spPr>
          <a:xfrm>
            <a:off x="9076148" y="4325464"/>
            <a:ext cx="1301685" cy="57402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871764" y="8101886"/>
            <a:ext cx="4913577" cy="3131491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dirty="0"/>
              <a:t>running := &amp;p2p.Server{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n.serverConfig</a:t>
            </a:r>
            <a:r>
              <a:rPr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_, constructor := </a:t>
            </a:r>
            <a:r>
              <a:rPr lang="en-US" altLang="zh-CN" sz="1200" b="1" dirty="0"/>
              <a:t>range </a:t>
            </a:r>
            <a:r>
              <a:rPr lang="en-US" altLang="zh-CN" sz="1200" dirty="0" err="1"/>
              <a:t>n.serviceFuncs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{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/>
              <a:t>service, err := constructor(</a:t>
            </a:r>
            <a:r>
              <a:rPr lang="en-US" altLang="zh-CN" sz="1200" dirty="0" err="1"/>
              <a:t>ctx</a:t>
            </a:r>
            <a:r>
              <a:rPr lang="en-US" altLang="zh-CN" sz="1200" dirty="0" smtClean="0"/>
              <a:t>)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/>
              <a:t>services[kind] = </a:t>
            </a:r>
            <a:r>
              <a:rPr lang="en-US" altLang="zh-CN" sz="1200" dirty="0" smtClean="0"/>
              <a:t>service</a:t>
            </a:r>
          </a:p>
          <a:p>
            <a:r>
              <a:rPr kumimoji="1"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kumimoji="1"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_, 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running.Protocols</a:t>
            </a:r>
            <a:r>
              <a:rPr lang="en-US" altLang="zh-CN" sz="1200" dirty="0"/>
              <a:t> = append(</a:t>
            </a:r>
            <a:r>
              <a:rPr lang="en-US" altLang="zh-CN" sz="1200" dirty="0" err="1"/>
              <a:t>running.Protocols</a:t>
            </a:r>
            <a:r>
              <a:rPr lang="en-US" altLang="zh-CN" sz="1200" dirty="0"/>
              <a:t>, </a:t>
            </a:r>
            <a:r>
              <a:rPr lang="en-US" altLang="zh-CN" sz="1200" dirty="0" err="1" smtClean="0"/>
              <a:t>service.Protocols</a:t>
            </a:r>
            <a:r>
              <a:rPr lang="en-US" altLang="zh-CN" sz="1200" dirty="0"/>
              <a:t>()...)</a:t>
            </a:r>
            <a:br>
              <a:rPr lang="en-US" altLang="zh-CN" sz="1200" dirty="0"/>
            </a:br>
            <a:r>
              <a:rPr lang="en-US" altLang="zh-CN" sz="1200" dirty="0" smtClean="0"/>
              <a:t>}</a:t>
            </a:r>
          </a:p>
          <a:p>
            <a:r>
              <a:rPr kumimoji="1" lang="mr-IN" altLang="zh-CN" sz="1200" dirty="0" smtClean="0"/>
              <a:t>…</a:t>
            </a:r>
            <a:endParaRPr kumimoji="1"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kind, 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</a:t>
            </a:r>
            <a:r>
              <a:rPr lang="en-US" altLang="zh-CN" sz="1200" dirty="0" smtClean="0"/>
              <a:t>{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 err="1"/>
              <a:t>service.Start</a:t>
            </a:r>
            <a:r>
              <a:rPr lang="en-US" altLang="zh-CN" sz="1200" dirty="0"/>
              <a:t>(running</a:t>
            </a:r>
            <a:r>
              <a:rPr lang="en-US" altLang="zh-CN" sz="1200" dirty="0" smtClean="0"/>
              <a:t>)</a:t>
            </a:r>
          </a:p>
          <a:p>
            <a:r>
              <a:rPr kumimoji="1"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err="1" smtClean="0"/>
              <a:t>startRPC</a:t>
            </a:r>
            <a:r>
              <a:rPr lang="en-US" altLang="zh-CN" sz="1200" dirty="0"/>
              <a:t>(services)</a:t>
            </a:r>
            <a:endParaRPr kumimoji="1" lang="zh-CN" altLang="en-US" sz="1200" dirty="0"/>
          </a:p>
        </p:txBody>
      </p:sp>
      <p:cxnSp>
        <p:nvCxnSpPr>
          <p:cNvPr id="115" name="曲线连接符 114"/>
          <p:cNvCxnSpPr>
            <a:stCxn id="113" idx="1"/>
            <a:endCxn id="114" idx="1"/>
          </p:cNvCxnSpPr>
          <p:nvPr/>
        </p:nvCxnSpPr>
        <p:spPr>
          <a:xfrm rot="10800000" flipV="1">
            <a:off x="7871765" y="5441356"/>
            <a:ext cx="1083289" cy="4226275"/>
          </a:xfrm>
          <a:prstGeom prst="curvedConnector3">
            <a:avLst>
              <a:gd name="adj1" fmla="val 121102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曲线连接符 134"/>
          <p:cNvCxnSpPr>
            <a:stCxn id="113" idx="3"/>
            <a:endCxn id="98" idx="3"/>
          </p:cNvCxnSpPr>
          <p:nvPr/>
        </p:nvCxnSpPr>
        <p:spPr>
          <a:xfrm>
            <a:off x="11826013" y="5441357"/>
            <a:ext cx="12700" cy="366685"/>
          </a:xfrm>
          <a:prstGeom prst="curvedConnector3">
            <a:avLst>
              <a:gd name="adj1" fmla="val 2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146" idx="6"/>
            <a:endCxn id="156" idx="3"/>
          </p:cNvCxnSpPr>
          <p:nvPr/>
        </p:nvCxnSpPr>
        <p:spPr>
          <a:xfrm flipH="1">
            <a:off x="33686090" y="9693310"/>
            <a:ext cx="3149111" cy="3325187"/>
          </a:xfrm>
          <a:prstGeom prst="bentConnector3">
            <a:avLst>
              <a:gd name="adj1" fmla="val -7259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组 260"/>
          <p:cNvGrpSpPr/>
          <p:nvPr/>
        </p:nvGrpSpPr>
        <p:grpSpPr>
          <a:xfrm>
            <a:off x="34721125" y="9094633"/>
            <a:ext cx="2188002" cy="2459252"/>
            <a:chOff x="28190613" y="7522090"/>
            <a:chExt cx="2188002" cy="2459252"/>
          </a:xfrm>
        </p:grpSpPr>
        <p:grpSp>
          <p:nvGrpSpPr>
            <p:cNvPr id="187" name="组 186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145" name="组 144"/>
              <p:cNvGrpSpPr/>
              <p:nvPr/>
            </p:nvGrpSpPr>
            <p:grpSpPr>
              <a:xfrm>
                <a:off x="27092829" y="8646760"/>
                <a:ext cx="2116029" cy="1096681"/>
                <a:chOff x="21062111" y="7342603"/>
                <a:chExt cx="2116029" cy="1096681"/>
              </a:xfrm>
            </p:grpSpPr>
            <p:sp>
              <p:nvSpPr>
                <p:cNvPr id="146" name="椭圆 145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w.newWorkCh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接收挖矿任务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22831527" y="8008816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21064065" y="7977619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</a:t>
                  </a:r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txsCh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pending </a:t>
                  </a:r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tx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队列增加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144" name="矩形 143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mainLoop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60" name="组 259"/>
          <p:cNvGrpSpPr/>
          <p:nvPr/>
        </p:nvGrpSpPr>
        <p:grpSpPr>
          <a:xfrm>
            <a:off x="38987955" y="11504314"/>
            <a:ext cx="2230336" cy="2459252"/>
            <a:chOff x="32208895" y="10237124"/>
            <a:chExt cx="2230336" cy="2459252"/>
          </a:xfrm>
        </p:grpSpPr>
        <p:sp>
          <p:nvSpPr>
            <p:cNvPr id="152" name="矩形 151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netWorkLoop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2208895" y="10583737"/>
              <a:ext cx="2230336" cy="2112639"/>
              <a:chOff x="27050494" y="8599200"/>
              <a:chExt cx="2230336" cy="2112639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27050494" y="8599200"/>
                <a:ext cx="2230336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198" name="组 197"/>
              <p:cNvGrpSpPr/>
              <p:nvPr/>
            </p:nvGrpSpPr>
            <p:grpSpPr>
              <a:xfrm>
                <a:off x="27160561" y="8672161"/>
                <a:ext cx="2046343" cy="1534060"/>
                <a:chOff x="21129843" y="7368004"/>
                <a:chExt cx="2046343" cy="1534060"/>
              </a:xfrm>
            </p:grpSpPr>
            <p:sp>
              <p:nvSpPr>
                <p:cNvPr id="199" name="椭圆 198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0" name="文本框 199"/>
                <p:cNvSpPr txBox="1"/>
                <p:nvPr/>
              </p:nvSpPr>
              <p:spPr>
                <a:xfrm>
                  <a:off x="21129843" y="7368004"/>
                  <a:ext cx="16376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w.startCh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发出一个挖矿任务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21129843" y="7878256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w.chainHeadCh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161" name="椭圆 160"/>
                <p:cNvSpPr/>
                <p:nvPr/>
              </p:nvSpPr>
              <p:spPr>
                <a:xfrm>
                  <a:off x="22829573" y="8446195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62" name="文本框 161"/>
                <p:cNvSpPr txBox="1"/>
                <p:nvPr/>
              </p:nvSpPr>
              <p:spPr>
                <a:xfrm>
                  <a:off x="21129843" y="8440399"/>
                  <a:ext cx="16376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w.chainHeadCh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定时挖矿任务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</p:grpSp>
      <p:cxnSp>
        <p:nvCxnSpPr>
          <p:cNvPr id="210" name="曲线连接符 209"/>
          <p:cNvCxnSpPr>
            <a:stCxn id="209" idx="3"/>
            <a:endCxn id="206" idx="6"/>
          </p:cNvCxnSpPr>
          <p:nvPr/>
        </p:nvCxnSpPr>
        <p:spPr>
          <a:xfrm>
            <a:off x="41144365" y="6241234"/>
            <a:ext cx="12700" cy="6372009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曲线连接符 228"/>
          <p:cNvCxnSpPr>
            <a:stCxn id="227" idx="3"/>
            <a:endCxn id="209" idx="1"/>
          </p:cNvCxnSpPr>
          <p:nvPr/>
        </p:nvCxnSpPr>
        <p:spPr>
          <a:xfrm flipV="1">
            <a:off x="37675237" y="6241234"/>
            <a:ext cx="598168" cy="1157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曲线连接符 242"/>
          <p:cNvCxnSpPr>
            <a:stCxn id="242" idx="1"/>
            <a:endCxn id="227" idx="1"/>
          </p:cNvCxnSpPr>
          <p:nvPr/>
        </p:nvCxnSpPr>
        <p:spPr>
          <a:xfrm rot="10800000" flipH="1">
            <a:off x="34801847" y="6252813"/>
            <a:ext cx="2429" cy="346613"/>
          </a:xfrm>
          <a:prstGeom prst="curvedConnector3">
            <a:avLst>
              <a:gd name="adj1" fmla="val -941128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曲线连接符 272"/>
          <p:cNvCxnSpPr>
            <a:stCxn id="206" idx="1"/>
            <a:endCxn id="146" idx="5"/>
          </p:cNvCxnSpPr>
          <p:nvPr/>
        </p:nvCxnSpPr>
        <p:spPr>
          <a:xfrm rot="16200000" flipV="1">
            <a:off x="37479057" y="9121240"/>
            <a:ext cx="2674840" cy="4064071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曲线连接符 279"/>
          <p:cNvCxnSpPr>
            <a:stCxn id="199" idx="1"/>
            <a:endCxn id="146" idx="7"/>
          </p:cNvCxnSpPr>
          <p:nvPr/>
        </p:nvCxnSpPr>
        <p:spPr>
          <a:xfrm rot="16200000" flipV="1">
            <a:off x="37611637" y="8743568"/>
            <a:ext cx="2409681" cy="4064071"/>
          </a:xfrm>
          <a:prstGeom prst="curvedConnector3">
            <a:avLst>
              <a:gd name="adj1" fmla="val 111593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9" idx="3"/>
            <a:endCxn id="45" idx="1"/>
          </p:cNvCxnSpPr>
          <p:nvPr/>
        </p:nvCxnSpPr>
        <p:spPr>
          <a:xfrm>
            <a:off x="11813313" y="5072792"/>
            <a:ext cx="3077641" cy="614681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线箭头连接符 290"/>
          <p:cNvCxnSpPr>
            <a:stCxn id="39" idx="3"/>
            <a:endCxn id="42" idx="1"/>
          </p:cNvCxnSpPr>
          <p:nvPr/>
        </p:nvCxnSpPr>
        <p:spPr>
          <a:xfrm>
            <a:off x="11813313" y="5072792"/>
            <a:ext cx="1180993" cy="337570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直线箭头连接符 296"/>
          <p:cNvCxnSpPr>
            <a:stCxn id="14" idx="3"/>
            <a:endCxn id="24" idx="1"/>
          </p:cNvCxnSpPr>
          <p:nvPr/>
        </p:nvCxnSpPr>
        <p:spPr>
          <a:xfrm flipV="1">
            <a:off x="24002213" y="4496779"/>
            <a:ext cx="3872740" cy="9430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/>
          <p:cNvCxnSpPr>
            <a:stCxn id="14" idx="3"/>
            <a:endCxn id="33" idx="1"/>
          </p:cNvCxnSpPr>
          <p:nvPr/>
        </p:nvCxnSpPr>
        <p:spPr>
          <a:xfrm>
            <a:off x="24002213" y="5439847"/>
            <a:ext cx="3076874" cy="272977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/>
          <p:cNvCxnSpPr>
            <a:stCxn id="14" idx="3"/>
            <a:endCxn id="5" idx="1"/>
          </p:cNvCxnSpPr>
          <p:nvPr/>
        </p:nvCxnSpPr>
        <p:spPr>
          <a:xfrm>
            <a:off x="24002213" y="5439847"/>
            <a:ext cx="1828040" cy="541578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直线箭头连接符 305"/>
          <p:cNvCxnSpPr>
            <a:stCxn id="5" idx="3"/>
            <a:endCxn id="9" idx="1"/>
          </p:cNvCxnSpPr>
          <p:nvPr/>
        </p:nvCxnSpPr>
        <p:spPr>
          <a:xfrm>
            <a:off x="28701213" y="10855629"/>
            <a:ext cx="2121811" cy="180808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曲线连接符 309"/>
          <p:cNvCxnSpPr>
            <a:stCxn id="156" idx="1"/>
            <a:endCxn id="157" idx="1"/>
          </p:cNvCxnSpPr>
          <p:nvPr/>
        </p:nvCxnSpPr>
        <p:spPr>
          <a:xfrm rot="10800000" flipV="1">
            <a:off x="30813164" y="13018496"/>
            <a:ext cx="1967" cy="346613"/>
          </a:xfrm>
          <a:prstGeom prst="curvedConnector3">
            <a:avLst>
              <a:gd name="adj1" fmla="val 11721759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组 312"/>
          <p:cNvGrpSpPr/>
          <p:nvPr/>
        </p:nvGrpSpPr>
        <p:grpSpPr>
          <a:xfrm>
            <a:off x="31860970" y="17264351"/>
            <a:ext cx="2188002" cy="2459252"/>
            <a:chOff x="28190613" y="7522090"/>
            <a:chExt cx="2188002" cy="2459252"/>
          </a:xfrm>
        </p:grpSpPr>
        <p:grpSp>
          <p:nvGrpSpPr>
            <p:cNvPr id="314" name="组 313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316" name="矩形 315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17" name="组 316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318" name="椭圆 317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9" name="文本框 318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w.resultCh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成功挖到区块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315" name="矩形 314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resultLoop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20" name="组 319"/>
          <p:cNvGrpSpPr/>
          <p:nvPr/>
        </p:nvGrpSpPr>
        <p:grpSpPr>
          <a:xfrm>
            <a:off x="36352602" y="14542584"/>
            <a:ext cx="2188002" cy="2459252"/>
            <a:chOff x="28190613" y="7522090"/>
            <a:chExt cx="2188002" cy="2459252"/>
          </a:xfrm>
        </p:grpSpPr>
        <p:grpSp>
          <p:nvGrpSpPr>
            <p:cNvPr id="321" name="组 320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323" name="矩形 322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24" name="组 323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325" name="椭圆 324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26" name="文本框 325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w.taskCh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挖矿任务通道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322" name="矩形 321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taskLoop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27" name="曲线连接符 326"/>
          <p:cNvCxnSpPr>
            <a:stCxn id="157" idx="3"/>
            <a:endCxn id="325" idx="0"/>
          </p:cNvCxnSpPr>
          <p:nvPr/>
        </p:nvCxnSpPr>
        <p:spPr>
          <a:xfrm>
            <a:off x="33684123" y="13365110"/>
            <a:ext cx="4609249" cy="1602844"/>
          </a:xfrm>
          <a:prstGeom prst="curved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直线箭头连接符 332"/>
          <p:cNvCxnSpPr>
            <a:stCxn id="14" idx="3"/>
            <a:endCxn id="332" idx="0"/>
          </p:cNvCxnSpPr>
          <p:nvPr/>
        </p:nvCxnSpPr>
        <p:spPr>
          <a:xfrm>
            <a:off x="24002213" y="5439847"/>
            <a:ext cx="1095294" cy="764070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21990443" y="15848112"/>
            <a:ext cx="2870960" cy="1642947"/>
            <a:chOff x="13029439" y="4656253"/>
            <a:chExt cx="7290841" cy="5573392"/>
          </a:xfrm>
        </p:grpSpPr>
        <p:sp>
          <p:nvSpPr>
            <p:cNvPr id="339" name="矩形 33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Clique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Seal(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42" name="组 341"/>
          <p:cNvGrpSpPr/>
          <p:nvPr/>
        </p:nvGrpSpPr>
        <p:grpSpPr>
          <a:xfrm>
            <a:off x="25253752" y="16034012"/>
            <a:ext cx="2870960" cy="1642947"/>
            <a:chOff x="13029439" y="4656253"/>
            <a:chExt cx="7290841" cy="5573392"/>
          </a:xfrm>
        </p:grpSpPr>
        <p:sp>
          <p:nvSpPr>
            <p:cNvPr id="343" name="矩形 34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Ethash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5" name="矩形 344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Seal(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8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68" name="矩形 367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mine(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多线程挖矿，真正的挖矿函数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46" name="直线箭头连接符 345"/>
          <p:cNvCxnSpPr>
            <a:stCxn id="340" idx="0"/>
            <a:endCxn id="349" idx="3"/>
          </p:cNvCxnSpPr>
          <p:nvPr/>
        </p:nvCxnSpPr>
        <p:spPr>
          <a:xfrm flipV="1">
            <a:off x="23425923" y="15000806"/>
            <a:ext cx="1647144" cy="84730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9" name="组 358"/>
          <p:cNvGrpSpPr/>
          <p:nvPr/>
        </p:nvGrpSpPr>
        <p:grpSpPr>
          <a:xfrm>
            <a:off x="23662027" y="13080553"/>
            <a:ext cx="2870960" cy="1920261"/>
            <a:chOff x="16605841" y="13020676"/>
            <a:chExt cx="2870960" cy="1920261"/>
          </a:xfrm>
        </p:grpSpPr>
        <p:grpSp>
          <p:nvGrpSpPr>
            <p:cNvPr id="330" name="组 329"/>
            <p:cNvGrpSpPr/>
            <p:nvPr/>
          </p:nvGrpSpPr>
          <p:grpSpPr>
            <a:xfrm>
              <a:off x="16605841" y="13020676"/>
              <a:ext cx="2870960" cy="1642947"/>
              <a:chOff x="13029439" y="4656253"/>
              <a:chExt cx="7290841" cy="5573392"/>
            </a:xfrm>
          </p:grpSpPr>
          <p:sp>
            <p:nvSpPr>
              <p:cNvPr id="331" name="矩形 330"/>
              <p:cNvSpPr/>
              <p:nvPr/>
            </p:nvSpPr>
            <p:spPr>
              <a:xfrm>
                <a:off x="13029439" y="4656253"/>
                <a:ext cx="7290841" cy="55733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13029439" y="4656253"/>
                <a:ext cx="7290841" cy="11758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E</a:t>
                </a:r>
                <a:r>
                  <a:rPr lang="en-US" altLang="zh-CN" sz="1200" dirty="0" err="1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ngin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</a:t>
                </a:r>
                <a:r>
                  <a:rPr lang="mr-IN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–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</a:t>
                </a:r>
                <a:r>
                  <a:rPr lang="en-US" altLang="zh-CN" sz="1200" dirty="0" err="1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Ethash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or  Clique</a:t>
                </a:r>
                <a:endPara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13029439" y="5832073"/>
                <a:ext cx="7290841" cy="117582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Seal(</a:t>
                </a:r>
                <a:r>
                  <a:rPr lang="mr-IN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…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)</a:t>
                </a:r>
                <a:endPara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349" name="等腰三角形 348"/>
            <p:cNvSpPr/>
            <p:nvPr/>
          </p:nvSpPr>
          <p:spPr>
            <a:xfrm rot="36130">
              <a:off x="17840528" y="14665485"/>
              <a:ext cx="355600" cy="275452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60" name="直线箭头连接符 359"/>
          <p:cNvCxnSpPr>
            <a:stCxn id="344" idx="0"/>
            <a:endCxn id="349" idx="3"/>
          </p:cNvCxnSpPr>
          <p:nvPr/>
        </p:nvCxnSpPr>
        <p:spPr>
          <a:xfrm flipH="1" flipV="1">
            <a:off x="25073067" y="15000806"/>
            <a:ext cx="1616165" cy="103320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曲线连接符 159"/>
          <p:cNvCxnSpPr>
            <a:stCxn id="325" idx="6"/>
            <a:endCxn id="345" idx="3"/>
          </p:cNvCxnSpPr>
          <p:nvPr/>
        </p:nvCxnSpPr>
        <p:spPr>
          <a:xfrm flipH="1">
            <a:off x="28124712" y="15141261"/>
            <a:ext cx="10341966" cy="1412671"/>
          </a:xfrm>
          <a:prstGeom prst="bentConnector3">
            <a:avLst>
              <a:gd name="adj1" fmla="val -221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曲线连接符 371"/>
          <p:cNvCxnSpPr>
            <a:stCxn id="368" idx="3"/>
            <a:endCxn id="318" idx="3"/>
          </p:cNvCxnSpPr>
          <p:nvPr/>
        </p:nvCxnSpPr>
        <p:spPr>
          <a:xfrm>
            <a:off x="28124712" y="16900545"/>
            <a:ext cx="5554481" cy="1085029"/>
          </a:xfrm>
          <a:prstGeom prst="curvedConnector4">
            <a:avLst>
              <a:gd name="adj1" fmla="val 49543"/>
              <a:gd name="adj2" fmla="val 121069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6" name="组 375"/>
          <p:cNvGrpSpPr/>
          <p:nvPr/>
        </p:nvGrpSpPr>
        <p:grpSpPr>
          <a:xfrm>
            <a:off x="27265733" y="13932782"/>
            <a:ext cx="2870960" cy="1642947"/>
            <a:chOff x="13029439" y="4656253"/>
            <a:chExt cx="7290841" cy="5573392"/>
          </a:xfrm>
        </p:grpSpPr>
        <p:sp>
          <p:nvSpPr>
            <p:cNvPr id="377" name="矩形 376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eventMux</a:t>
              </a:r>
              <a:r>
                <a: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event.TypeMux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总线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84" name="矩形 383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Post()</a:t>
              </a:r>
              <a:endParaRPr lang="zh-CN" altLang="en-US" sz="10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85" name="曲线连接符 159"/>
          <p:cNvCxnSpPr>
            <a:stCxn id="318" idx="6"/>
            <a:endCxn id="384" idx="3"/>
          </p:cNvCxnSpPr>
          <p:nvPr/>
        </p:nvCxnSpPr>
        <p:spPr>
          <a:xfrm flipH="1" flipV="1">
            <a:off x="30136693" y="14452702"/>
            <a:ext cx="3838353" cy="3410326"/>
          </a:xfrm>
          <a:prstGeom prst="bentConnector3">
            <a:avLst>
              <a:gd name="adj1" fmla="val -5956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曲线连接符 159"/>
          <p:cNvCxnSpPr>
            <a:stCxn id="318" idx="6"/>
            <a:endCxn id="227" idx="1"/>
          </p:cNvCxnSpPr>
          <p:nvPr/>
        </p:nvCxnSpPr>
        <p:spPr>
          <a:xfrm flipV="1">
            <a:off x="33975046" y="6252812"/>
            <a:ext cx="829231" cy="1161021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4" name="组 403"/>
          <p:cNvGrpSpPr/>
          <p:nvPr/>
        </p:nvGrpSpPr>
        <p:grpSpPr>
          <a:xfrm>
            <a:off x="36854088" y="18415882"/>
            <a:ext cx="2870960" cy="1642947"/>
            <a:chOff x="13029439" y="4656253"/>
            <a:chExt cx="7290841" cy="5573392"/>
          </a:xfrm>
        </p:grpSpPr>
        <p:sp>
          <p:nvSpPr>
            <p:cNvPr id="405" name="矩形 404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</a:t>
              </a:r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unconfirmedBlocks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07" name="矩形 406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Insert()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插入未确认区块</a:t>
              </a:r>
              <a:endParaRPr lang="zh-CN" altLang="en-US" sz="10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11" name="曲线连接符 159"/>
          <p:cNvCxnSpPr>
            <a:stCxn id="318" idx="5"/>
            <a:endCxn id="407" idx="1"/>
          </p:cNvCxnSpPr>
          <p:nvPr/>
        </p:nvCxnSpPr>
        <p:spPr>
          <a:xfrm rot="16200000" flipH="1">
            <a:off x="34914073" y="16995787"/>
            <a:ext cx="950228" cy="292980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线箭头连接符 407"/>
          <p:cNvCxnSpPr>
            <a:stCxn id="9" idx="3"/>
            <a:endCxn id="406" idx="1"/>
          </p:cNvCxnSpPr>
          <p:nvPr/>
        </p:nvCxnSpPr>
        <p:spPr>
          <a:xfrm>
            <a:off x="33693984" y="12663717"/>
            <a:ext cx="3160104" cy="592547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61" idx="2"/>
            <a:endCxn id="146" idx="5"/>
          </p:cNvCxnSpPr>
          <p:nvPr/>
        </p:nvCxnSpPr>
        <p:spPr>
          <a:xfrm rot="10800000">
            <a:off x="36784442" y="9815856"/>
            <a:ext cx="4013311" cy="3359530"/>
          </a:xfrm>
          <a:prstGeom prst="curved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32243713" y="4173261"/>
            <a:ext cx="2870960" cy="346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  <a:latin typeface="Minion Pro Bold Cond"/>
                <a:cs typeface="Minion Pro Bold Cond"/>
              </a:rPr>
              <a:t>tx</a:t>
            </a:r>
            <a:r>
              <a:rPr lang="en-US" altLang="zh-CN" sz="1200" dirty="0" err="1" smtClean="0">
                <a:solidFill>
                  <a:schemeClr val="tx2"/>
                </a:solidFill>
                <a:latin typeface="Minion Pro Bold Cond"/>
                <a:cs typeface="Minion Pro Bold Cond"/>
              </a:rPr>
              <a:t>Feed</a:t>
            </a:r>
            <a:endParaRPr lang="en-US" altLang="zh-CN" sz="1200" dirty="0" smtClean="0">
              <a:solidFill>
                <a:schemeClr val="tx2"/>
              </a:solidFill>
              <a:latin typeface="Minion Pro Bold Cond"/>
              <a:cs typeface="Minion Pro Bold Cond"/>
            </a:endParaRPr>
          </a:p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Minion Pro Bold Cond"/>
                <a:cs typeface="Minion Pro Bold Cond"/>
              </a:rPr>
              <a:t>接收到</a:t>
            </a:r>
            <a:r>
              <a:rPr lang="en-US" altLang="zh-CN" sz="1200" dirty="0" err="1" smtClean="0">
                <a:solidFill>
                  <a:schemeClr val="tx2"/>
                </a:solidFill>
                <a:latin typeface="Minion Pro Bold Cond"/>
                <a:cs typeface="Minion Pro Bold Cond"/>
              </a:rPr>
              <a:t>tx</a:t>
            </a:r>
            <a:r>
              <a:rPr lang="zh-CN" altLang="en-US" sz="1200" dirty="0" smtClean="0">
                <a:solidFill>
                  <a:schemeClr val="tx2"/>
                </a:solidFill>
                <a:latin typeface="Minion Pro Bold Cond"/>
                <a:cs typeface="Minion Pro Bold Cond"/>
              </a:rPr>
              <a:t>的都是已经在</a:t>
            </a:r>
            <a:r>
              <a:rPr lang="en-US" altLang="zh-CN" sz="1200" dirty="0" smtClean="0">
                <a:solidFill>
                  <a:schemeClr val="tx2"/>
                </a:solidFill>
                <a:latin typeface="Minion Pro Bold Cond"/>
                <a:cs typeface="Minion Pro Bold Cond"/>
              </a:rPr>
              <a:t>pending</a:t>
            </a:r>
            <a:r>
              <a:rPr lang="zh-CN" altLang="en-US" sz="1200" dirty="0" smtClean="0">
                <a:solidFill>
                  <a:schemeClr val="tx2"/>
                </a:solidFill>
                <a:latin typeface="Minion Pro Bold Cond"/>
                <a:cs typeface="Minion Pro Bold Cond"/>
              </a:rPr>
              <a:t>队列中</a:t>
            </a:r>
            <a:endParaRPr lang="zh-CN" altLang="en-US" sz="1200" dirty="0">
              <a:solidFill>
                <a:schemeClr val="tx2"/>
              </a:solidFill>
              <a:latin typeface="Minion Pro Bold Cond"/>
              <a:cs typeface="Minion Pro Bold Cond"/>
            </a:endParaRPr>
          </a:p>
        </p:txBody>
      </p:sp>
      <p:cxnSp>
        <p:nvCxnSpPr>
          <p:cNvPr id="167" name="曲线连接符 166"/>
          <p:cNvCxnSpPr>
            <a:stCxn id="165" idx="3"/>
            <a:endCxn id="164" idx="1"/>
          </p:cNvCxnSpPr>
          <p:nvPr/>
        </p:nvCxnSpPr>
        <p:spPr>
          <a:xfrm flipV="1">
            <a:off x="30745913" y="4346568"/>
            <a:ext cx="1497800" cy="48732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曲线连接符 171"/>
          <p:cNvCxnSpPr>
            <a:stCxn id="171" idx="3"/>
            <a:endCxn id="164" idx="1"/>
          </p:cNvCxnSpPr>
          <p:nvPr/>
        </p:nvCxnSpPr>
        <p:spPr>
          <a:xfrm flipV="1">
            <a:off x="30745913" y="4346568"/>
            <a:ext cx="1497800" cy="85406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曲线连接符 179"/>
          <p:cNvCxnSpPr>
            <a:stCxn id="178" idx="1"/>
            <a:endCxn id="165" idx="1"/>
          </p:cNvCxnSpPr>
          <p:nvPr/>
        </p:nvCxnSpPr>
        <p:spPr>
          <a:xfrm rot="10800000">
            <a:off x="27874953" y="4833893"/>
            <a:ext cx="12700" cy="725676"/>
          </a:xfrm>
          <a:prstGeom prst="curvedConnector3">
            <a:avLst>
              <a:gd name="adj1" fmla="val 42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曲线连接符 182"/>
          <p:cNvCxnSpPr>
            <a:stCxn id="179" idx="1"/>
            <a:endCxn id="165" idx="1"/>
          </p:cNvCxnSpPr>
          <p:nvPr/>
        </p:nvCxnSpPr>
        <p:spPr>
          <a:xfrm rot="10800000">
            <a:off x="27874953" y="4833893"/>
            <a:ext cx="12700" cy="1060728"/>
          </a:xfrm>
          <a:prstGeom prst="curvedConnector3">
            <a:avLst>
              <a:gd name="adj1" fmla="val 75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曲线连接符 187"/>
          <p:cNvCxnSpPr>
            <a:stCxn id="164" idx="3"/>
            <a:endCxn id="153" idx="2"/>
          </p:cNvCxnSpPr>
          <p:nvPr/>
        </p:nvCxnSpPr>
        <p:spPr>
          <a:xfrm>
            <a:off x="35114673" y="4346568"/>
            <a:ext cx="1375869" cy="598175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曲线连接符 159"/>
          <p:cNvCxnSpPr>
            <a:stCxn id="153" idx="4"/>
            <a:endCxn id="66" idx="3"/>
          </p:cNvCxnSpPr>
          <p:nvPr/>
        </p:nvCxnSpPr>
        <p:spPr>
          <a:xfrm rot="5400000">
            <a:off x="35592762" y="11200981"/>
            <a:ext cx="1770437" cy="37173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159"/>
          <p:cNvCxnSpPr>
            <a:stCxn id="66" idx="0"/>
            <a:endCxn id="156" idx="3"/>
          </p:cNvCxnSpPr>
          <p:nvPr/>
        </p:nvCxnSpPr>
        <p:spPr>
          <a:xfrm rot="16200000" flipH="1" flipV="1">
            <a:off x="34292659" y="11411522"/>
            <a:ext cx="1000406" cy="2213543"/>
          </a:xfrm>
          <a:prstGeom prst="bentConnector4">
            <a:avLst>
              <a:gd name="adj1" fmla="val -22851"/>
              <a:gd name="adj2" fmla="val 58865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曲线连接符 159"/>
          <p:cNvCxnSpPr>
            <a:stCxn id="66" idx="2"/>
            <a:endCxn id="158" idx="3"/>
          </p:cNvCxnSpPr>
          <p:nvPr/>
        </p:nvCxnSpPr>
        <p:spPr>
          <a:xfrm rot="5400000">
            <a:off x="34199040" y="12011130"/>
            <a:ext cx="1185676" cy="22155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组 94"/>
          <p:cNvGrpSpPr/>
          <p:nvPr/>
        </p:nvGrpSpPr>
        <p:grpSpPr>
          <a:xfrm>
            <a:off x="33972010" y="11897575"/>
            <a:ext cx="2454518" cy="792940"/>
            <a:chOff x="26260873" y="10824279"/>
            <a:chExt cx="2454518" cy="792940"/>
          </a:xfrm>
        </p:grpSpPr>
        <p:sp>
          <p:nvSpPr>
            <p:cNvPr id="66" name="菱形 65"/>
            <p:cNvSpPr/>
            <p:nvPr/>
          </p:nvSpPr>
          <p:spPr>
            <a:xfrm>
              <a:off x="27796018" y="10944795"/>
              <a:ext cx="784955" cy="507956"/>
            </a:xfrm>
            <a:prstGeom prst="diamon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6260873" y="10824279"/>
              <a:ext cx="2454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挖矿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not running,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但是使用了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Clique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7350221" y="11340220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挖矿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running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17" name="曲线连接符 216"/>
          <p:cNvCxnSpPr>
            <a:stCxn id="158" idx="1"/>
            <a:endCxn id="159" idx="1"/>
          </p:cNvCxnSpPr>
          <p:nvPr/>
        </p:nvCxnSpPr>
        <p:spPr>
          <a:xfrm rot="10800000" flipH="1" flipV="1">
            <a:off x="30813162" y="13711722"/>
            <a:ext cx="8169" cy="346613"/>
          </a:xfrm>
          <a:prstGeom prst="curvedConnector3">
            <a:avLst>
              <a:gd name="adj1" fmla="val -2798384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组 227"/>
          <p:cNvGrpSpPr/>
          <p:nvPr/>
        </p:nvGrpSpPr>
        <p:grpSpPr>
          <a:xfrm>
            <a:off x="13583614" y="14889197"/>
            <a:ext cx="2870960" cy="1642947"/>
            <a:chOff x="13029439" y="4656253"/>
            <a:chExt cx="7290841" cy="5573392"/>
          </a:xfrm>
        </p:grpSpPr>
        <p:sp>
          <p:nvSpPr>
            <p:cNvPr id="230" name="矩形 229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Core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ApplyTransaction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 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–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应用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改变世界状态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>
              <a:off x="13029439" y="6985185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ApplyMessage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34" name="组 233"/>
          <p:cNvGrpSpPr/>
          <p:nvPr/>
        </p:nvGrpSpPr>
        <p:grpSpPr>
          <a:xfrm>
            <a:off x="20554963" y="18785441"/>
            <a:ext cx="2870960" cy="1642947"/>
            <a:chOff x="13029439" y="4656253"/>
            <a:chExt cx="7290841" cy="5573392"/>
          </a:xfrm>
        </p:grpSpPr>
        <p:sp>
          <p:nvSpPr>
            <p:cNvPr id="235" name="矩形 234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Current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38" name="组 237"/>
          <p:cNvGrpSpPr/>
          <p:nvPr/>
        </p:nvGrpSpPr>
        <p:grpSpPr>
          <a:xfrm>
            <a:off x="16935908" y="19541830"/>
            <a:ext cx="2870960" cy="1642947"/>
            <a:chOff x="13029439" y="4656253"/>
            <a:chExt cx="7290841" cy="5573392"/>
          </a:xfrm>
        </p:grpSpPr>
        <p:sp>
          <p:nvSpPr>
            <p:cNvPr id="239" name="矩形 23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state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44" name="直线箭头连接符 243"/>
          <p:cNvCxnSpPr>
            <a:stCxn id="8" idx="2"/>
            <a:endCxn id="236" idx="3"/>
          </p:cNvCxnSpPr>
          <p:nvPr/>
        </p:nvCxnSpPr>
        <p:spPr>
          <a:xfrm flipH="1">
            <a:off x="23425923" y="15883460"/>
            <a:ext cx="8832581" cy="307528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直线箭头连接符 244"/>
          <p:cNvCxnSpPr>
            <a:stCxn id="236" idx="1"/>
            <a:endCxn id="240" idx="3"/>
          </p:cNvCxnSpPr>
          <p:nvPr/>
        </p:nvCxnSpPr>
        <p:spPr>
          <a:xfrm flipH="1">
            <a:off x="19806868" y="18958748"/>
            <a:ext cx="748095" cy="756389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6" name="组 245"/>
          <p:cNvGrpSpPr/>
          <p:nvPr/>
        </p:nvGrpSpPr>
        <p:grpSpPr>
          <a:xfrm>
            <a:off x="17742987" y="17491059"/>
            <a:ext cx="1563620" cy="1057033"/>
            <a:chOff x="13029439" y="4656253"/>
            <a:chExt cx="7290841" cy="3585787"/>
          </a:xfrm>
        </p:grpSpPr>
        <p:sp>
          <p:nvSpPr>
            <p:cNvPr id="247" name="矩形 246"/>
            <p:cNvSpPr/>
            <p:nvPr/>
          </p:nvSpPr>
          <p:spPr>
            <a:xfrm>
              <a:off x="13029439" y="4656256"/>
              <a:ext cx="7290841" cy="35857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txs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50" name="直线箭头连接符 249"/>
          <p:cNvCxnSpPr>
            <a:stCxn id="236" idx="1"/>
            <a:endCxn id="248" idx="3"/>
          </p:cNvCxnSpPr>
          <p:nvPr/>
        </p:nvCxnSpPr>
        <p:spPr>
          <a:xfrm flipH="1" flipV="1">
            <a:off x="19306607" y="17664366"/>
            <a:ext cx="1248356" cy="129438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曲线连接符 252"/>
          <p:cNvCxnSpPr>
            <a:stCxn id="159" idx="3"/>
            <a:endCxn id="233" idx="3"/>
          </p:cNvCxnSpPr>
          <p:nvPr/>
        </p:nvCxnSpPr>
        <p:spPr>
          <a:xfrm flipH="1">
            <a:off x="16454574" y="14058336"/>
            <a:ext cx="17237718" cy="1350781"/>
          </a:xfrm>
          <a:prstGeom prst="curvedConnector3">
            <a:avLst>
              <a:gd name="adj1" fmla="val -1326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233" idx="1"/>
            <a:endCxn id="230" idx="1"/>
          </p:cNvCxnSpPr>
          <p:nvPr/>
        </p:nvCxnSpPr>
        <p:spPr>
          <a:xfrm rot="10800000" flipV="1">
            <a:off x="13583614" y="15409117"/>
            <a:ext cx="12700" cy="301554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组 265"/>
          <p:cNvGrpSpPr/>
          <p:nvPr/>
        </p:nvGrpSpPr>
        <p:grpSpPr>
          <a:xfrm>
            <a:off x="12489323" y="16964694"/>
            <a:ext cx="2870960" cy="1642947"/>
            <a:chOff x="13029439" y="4656253"/>
            <a:chExt cx="7290841" cy="5573392"/>
          </a:xfrm>
        </p:grpSpPr>
        <p:sp>
          <p:nvSpPr>
            <p:cNvPr id="267" name="矩形 266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S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tateTransition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TransitionDb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70" name="曲线连接符 269"/>
          <p:cNvCxnSpPr>
            <a:stCxn id="258" idx="3"/>
            <a:endCxn id="269" idx="1"/>
          </p:cNvCxnSpPr>
          <p:nvPr/>
        </p:nvCxnSpPr>
        <p:spPr>
          <a:xfrm flipH="1">
            <a:off x="12489323" y="15749036"/>
            <a:ext cx="3965251" cy="1735578"/>
          </a:xfrm>
          <a:prstGeom prst="curvedConnector5">
            <a:avLst>
              <a:gd name="adj1" fmla="val -5765"/>
              <a:gd name="adj2" fmla="val 50000"/>
              <a:gd name="adj3" fmla="val 105765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组 277"/>
          <p:cNvGrpSpPr/>
          <p:nvPr/>
        </p:nvGrpSpPr>
        <p:grpSpPr>
          <a:xfrm>
            <a:off x="12488191" y="19237355"/>
            <a:ext cx="2870960" cy="1642947"/>
            <a:chOff x="13029439" y="4656253"/>
            <a:chExt cx="7290841" cy="5573392"/>
          </a:xfrm>
        </p:grpSpPr>
        <p:sp>
          <p:nvSpPr>
            <p:cNvPr id="279" name="矩形 27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vm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*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vm.EVM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Call() 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–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EVM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执行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83" name="直线箭头连接符 282"/>
          <p:cNvCxnSpPr>
            <a:stCxn id="267" idx="2"/>
            <a:endCxn id="281" idx="0"/>
          </p:cNvCxnSpPr>
          <p:nvPr/>
        </p:nvCxnSpPr>
        <p:spPr>
          <a:xfrm flipH="1">
            <a:off x="13923671" y="18607641"/>
            <a:ext cx="1132" cy="629714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曲线连接符 284"/>
          <p:cNvCxnSpPr>
            <a:stCxn id="345" idx="1"/>
            <a:endCxn id="368" idx="1"/>
          </p:cNvCxnSpPr>
          <p:nvPr/>
        </p:nvCxnSpPr>
        <p:spPr>
          <a:xfrm rot="10800000" flipV="1">
            <a:off x="25253752" y="16553931"/>
            <a:ext cx="12700" cy="346613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4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333</Words>
  <Application>Microsoft Macintosh PowerPoint</Application>
  <PresentationFormat>自定义</PresentationFormat>
  <Paragraphs>98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zmmwl zmmwl</dc:creator>
  <cp:lastModifiedBy>zmmwl zmmwl</cp:lastModifiedBy>
  <cp:revision>127</cp:revision>
  <dcterms:created xsi:type="dcterms:W3CDTF">2019-04-13T09:00:05Z</dcterms:created>
  <dcterms:modified xsi:type="dcterms:W3CDTF">2019-04-13T15:43:12Z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1554947981</vt:lpwstr>
  </property>
</Properties>
</file>