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25201563" cy="18003838"/>
  <p:notesSz cx="6858000" cy="9144000"/>
  <p:defaultTextStyle>
    <a:defPPr>
      <a:defRPr lang="zh-CN"/>
    </a:defPPr>
    <a:lvl1pPr marL="0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16580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33161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49741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66322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82903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89948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1606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32644" algn="l" defTabSz="131658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7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3" autoAdjust="0"/>
    <p:restoredTop sz="99274" autoAdjust="0"/>
  </p:normalViewPr>
  <p:slideViewPr>
    <p:cSldViewPr snapToGrid="0" snapToObjects="1">
      <p:cViewPr>
        <p:scale>
          <a:sx n="121" d="100"/>
          <a:sy n="121" d="100"/>
        </p:scale>
        <p:origin x="6176" y="592"/>
      </p:cViewPr>
      <p:guideLst>
        <p:guide orient="horz" pos="5671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118" y="5592860"/>
            <a:ext cx="21421329" cy="3859156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235" y="10202177"/>
            <a:ext cx="17641094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4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99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6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2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1134" y="720990"/>
            <a:ext cx="5670351" cy="1536160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60078" y="720990"/>
            <a:ext cx="16591029" cy="1536160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50" y="11569134"/>
            <a:ext cx="21421329" cy="3575762"/>
          </a:xfrm>
        </p:spPr>
        <p:txBody>
          <a:bodyPr anchor="t"/>
          <a:lstStyle>
            <a:lvl1pPr algn="l">
              <a:defRPr sz="115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750" y="7630797"/>
            <a:ext cx="21421329" cy="3938338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1658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3316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4974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6632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8290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9948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216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53264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078" y="4200898"/>
            <a:ext cx="11130690" cy="1188170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0795" y="4200898"/>
            <a:ext cx="11130690" cy="1188170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078" y="4030028"/>
            <a:ext cx="11135067" cy="1679524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580" indent="0">
              <a:buNone/>
              <a:defRPr sz="5800" b="1"/>
            </a:lvl2pPr>
            <a:lvl3pPr marL="2633161" indent="0">
              <a:buNone/>
              <a:defRPr sz="5200" b="1"/>
            </a:lvl3pPr>
            <a:lvl4pPr marL="3949741" indent="0">
              <a:buNone/>
              <a:defRPr sz="4600" b="1"/>
            </a:lvl4pPr>
            <a:lvl5pPr marL="5266322" indent="0">
              <a:buNone/>
              <a:defRPr sz="4600" b="1"/>
            </a:lvl5pPr>
            <a:lvl6pPr marL="6582903" indent="0">
              <a:buNone/>
              <a:defRPr sz="4600" b="1"/>
            </a:lvl6pPr>
            <a:lvl7pPr marL="7899484" indent="0">
              <a:buNone/>
              <a:defRPr sz="4600" b="1"/>
            </a:lvl7pPr>
            <a:lvl8pPr marL="9216064" indent="0">
              <a:buNone/>
              <a:defRPr sz="4600" b="1"/>
            </a:lvl8pPr>
            <a:lvl9pPr marL="10532644" indent="0">
              <a:buNone/>
              <a:defRPr sz="4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078" y="5709551"/>
            <a:ext cx="11135067" cy="10373046"/>
          </a:xfrm>
        </p:spPr>
        <p:txBody>
          <a:bodyPr/>
          <a:lstStyle>
            <a:lvl1pPr>
              <a:defRPr sz="69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045" y="4030028"/>
            <a:ext cx="11139441" cy="1679524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580" indent="0">
              <a:buNone/>
              <a:defRPr sz="5800" b="1"/>
            </a:lvl2pPr>
            <a:lvl3pPr marL="2633161" indent="0">
              <a:buNone/>
              <a:defRPr sz="5200" b="1"/>
            </a:lvl3pPr>
            <a:lvl4pPr marL="3949741" indent="0">
              <a:buNone/>
              <a:defRPr sz="4600" b="1"/>
            </a:lvl4pPr>
            <a:lvl5pPr marL="5266322" indent="0">
              <a:buNone/>
              <a:defRPr sz="4600" b="1"/>
            </a:lvl5pPr>
            <a:lvl6pPr marL="6582903" indent="0">
              <a:buNone/>
              <a:defRPr sz="4600" b="1"/>
            </a:lvl6pPr>
            <a:lvl7pPr marL="7899484" indent="0">
              <a:buNone/>
              <a:defRPr sz="4600" b="1"/>
            </a:lvl7pPr>
            <a:lvl8pPr marL="9216064" indent="0">
              <a:buNone/>
              <a:defRPr sz="4600" b="1"/>
            </a:lvl8pPr>
            <a:lvl9pPr marL="10532644" indent="0">
              <a:buNone/>
              <a:defRPr sz="4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045" y="5709551"/>
            <a:ext cx="11139441" cy="10373046"/>
          </a:xfrm>
        </p:spPr>
        <p:txBody>
          <a:bodyPr/>
          <a:lstStyle>
            <a:lvl1pPr>
              <a:defRPr sz="69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080" y="716820"/>
            <a:ext cx="8291141" cy="3050650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111" y="716822"/>
            <a:ext cx="14088374" cy="15365777"/>
          </a:xfrm>
        </p:spPr>
        <p:txBody>
          <a:bodyPr/>
          <a:lstStyle>
            <a:lvl1pPr>
              <a:defRPr sz="9200"/>
            </a:lvl1pPr>
            <a:lvl2pPr>
              <a:defRPr sz="8100"/>
            </a:lvl2pPr>
            <a:lvl3pPr>
              <a:defRPr sz="69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080" y="3767472"/>
            <a:ext cx="8291141" cy="12315127"/>
          </a:xfrm>
        </p:spPr>
        <p:txBody>
          <a:bodyPr/>
          <a:lstStyle>
            <a:lvl1pPr marL="0" indent="0">
              <a:buNone/>
              <a:defRPr sz="4000"/>
            </a:lvl1pPr>
            <a:lvl2pPr marL="1316580" indent="0">
              <a:buNone/>
              <a:defRPr sz="3400"/>
            </a:lvl2pPr>
            <a:lvl3pPr marL="2633161" indent="0">
              <a:buNone/>
              <a:defRPr sz="2900"/>
            </a:lvl3pPr>
            <a:lvl4pPr marL="3949741" indent="0">
              <a:buNone/>
              <a:defRPr sz="2600"/>
            </a:lvl4pPr>
            <a:lvl5pPr marL="5266322" indent="0">
              <a:buNone/>
              <a:defRPr sz="2600"/>
            </a:lvl5pPr>
            <a:lvl6pPr marL="6582903" indent="0">
              <a:buNone/>
              <a:defRPr sz="2600"/>
            </a:lvl6pPr>
            <a:lvl7pPr marL="7899484" indent="0">
              <a:buNone/>
              <a:defRPr sz="2600"/>
            </a:lvl7pPr>
            <a:lvl8pPr marL="9216064" indent="0">
              <a:buNone/>
              <a:defRPr sz="2600"/>
            </a:lvl8pPr>
            <a:lvl9pPr marL="10532644" indent="0">
              <a:buNone/>
              <a:defRPr sz="2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683" y="12602687"/>
            <a:ext cx="15120938" cy="1487818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683" y="1608676"/>
            <a:ext cx="15120938" cy="10802303"/>
          </a:xfrm>
        </p:spPr>
        <p:txBody>
          <a:bodyPr/>
          <a:lstStyle>
            <a:lvl1pPr marL="0" indent="0">
              <a:buNone/>
              <a:defRPr sz="9200"/>
            </a:lvl1pPr>
            <a:lvl2pPr marL="1316580" indent="0">
              <a:buNone/>
              <a:defRPr sz="8100"/>
            </a:lvl2pPr>
            <a:lvl3pPr marL="2633161" indent="0">
              <a:buNone/>
              <a:defRPr sz="6900"/>
            </a:lvl3pPr>
            <a:lvl4pPr marL="3949741" indent="0">
              <a:buNone/>
              <a:defRPr sz="5800"/>
            </a:lvl4pPr>
            <a:lvl5pPr marL="5266322" indent="0">
              <a:buNone/>
              <a:defRPr sz="5800"/>
            </a:lvl5pPr>
            <a:lvl6pPr marL="6582903" indent="0">
              <a:buNone/>
              <a:defRPr sz="5800"/>
            </a:lvl6pPr>
            <a:lvl7pPr marL="7899484" indent="0">
              <a:buNone/>
              <a:defRPr sz="5800"/>
            </a:lvl7pPr>
            <a:lvl8pPr marL="9216064" indent="0">
              <a:buNone/>
              <a:defRPr sz="5800"/>
            </a:lvl8pPr>
            <a:lvl9pPr marL="10532644" indent="0">
              <a:buNone/>
              <a:defRPr sz="58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683" y="14090506"/>
            <a:ext cx="15120938" cy="2112949"/>
          </a:xfrm>
        </p:spPr>
        <p:txBody>
          <a:bodyPr/>
          <a:lstStyle>
            <a:lvl1pPr marL="0" indent="0">
              <a:buNone/>
              <a:defRPr sz="4000"/>
            </a:lvl1pPr>
            <a:lvl2pPr marL="1316580" indent="0">
              <a:buNone/>
              <a:defRPr sz="3400"/>
            </a:lvl2pPr>
            <a:lvl3pPr marL="2633161" indent="0">
              <a:buNone/>
              <a:defRPr sz="2900"/>
            </a:lvl3pPr>
            <a:lvl4pPr marL="3949741" indent="0">
              <a:buNone/>
              <a:defRPr sz="2600"/>
            </a:lvl4pPr>
            <a:lvl5pPr marL="5266322" indent="0">
              <a:buNone/>
              <a:defRPr sz="2600"/>
            </a:lvl5pPr>
            <a:lvl6pPr marL="6582903" indent="0">
              <a:buNone/>
              <a:defRPr sz="2600"/>
            </a:lvl6pPr>
            <a:lvl7pPr marL="7899484" indent="0">
              <a:buNone/>
              <a:defRPr sz="2600"/>
            </a:lvl7pPr>
            <a:lvl8pPr marL="9216064" indent="0">
              <a:buNone/>
              <a:defRPr sz="2600"/>
            </a:lvl8pPr>
            <a:lvl9pPr marL="10532644" indent="0">
              <a:buNone/>
              <a:defRPr sz="2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078" y="720988"/>
            <a:ext cx="22681407" cy="3000640"/>
          </a:xfrm>
          <a:prstGeom prst="rect">
            <a:avLst/>
          </a:prstGeom>
        </p:spPr>
        <p:txBody>
          <a:bodyPr vert="horz" lIns="263316" tIns="131658" rIns="263316" bIns="13165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078" y="4200898"/>
            <a:ext cx="22681407" cy="11881701"/>
          </a:xfrm>
          <a:prstGeom prst="rect">
            <a:avLst/>
          </a:prstGeom>
        </p:spPr>
        <p:txBody>
          <a:bodyPr vert="horz" lIns="263316" tIns="131658" rIns="263316" bIns="13165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079" y="16686894"/>
            <a:ext cx="5880364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0535" y="16686894"/>
            <a:ext cx="7980495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1122" y="16686894"/>
            <a:ext cx="5880364" cy="958537"/>
          </a:xfrm>
          <a:prstGeom prst="rect">
            <a:avLst/>
          </a:prstGeom>
        </p:spPr>
        <p:txBody>
          <a:bodyPr vert="horz" lIns="263316" tIns="131658" rIns="263316" bIns="13165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580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7436" indent="-987436" algn="l" defTabSz="1316580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139444" indent="-822863" algn="l" defTabSz="131658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452" indent="-658291" algn="l" defTabSz="131658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32" indent="-658291" algn="l" defTabSz="1316580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24612" indent="-658291" algn="l" defTabSz="1316580" rtl="0" eaLnBrk="1" latinLnBrk="0" hangingPunct="1">
        <a:spcBef>
          <a:spcPct val="20000"/>
        </a:spcBef>
        <a:buFont typeface="Arial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241193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557773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874354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190935" indent="-658291" algn="l" defTabSz="13165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580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161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741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66322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82903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9948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1606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2644" algn="l" defTabSz="131658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8906" y="167728"/>
            <a:ext cx="1501378" cy="2724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NewControllerManagerCommand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5421" y="1867128"/>
            <a:ext cx="1438168" cy="19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Run() - </a:t>
            </a:r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37" name="曲线连接符 36"/>
          <p:cNvCxnSpPr>
            <a:stCxn id="33" idx="3"/>
            <a:endCxn id="34" idx="1"/>
          </p:cNvCxnSpPr>
          <p:nvPr/>
        </p:nvCxnSpPr>
        <p:spPr>
          <a:xfrm flipH="1">
            <a:off x="305421" y="303965"/>
            <a:ext cx="1274862" cy="1659448"/>
          </a:xfrm>
          <a:prstGeom prst="curvedConnector5">
            <a:avLst>
              <a:gd name="adj1" fmla="val -13945"/>
              <a:gd name="adj2" fmla="val 51204"/>
              <a:gd name="adj3" fmla="val 113945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08094" y="805279"/>
            <a:ext cx="1359154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CreateControllerContext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46" name="曲线连接符 45"/>
          <p:cNvCxnSpPr>
            <a:stCxn id="34" idx="3"/>
            <a:endCxn id="42" idx="1"/>
          </p:cNvCxnSpPr>
          <p:nvPr/>
        </p:nvCxnSpPr>
        <p:spPr>
          <a:xfrm flipV="1">
            <a:off x="1743589" y="975098"/>
            <a:ext cx="564505" cy="98831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308094" y="1676669"/>
            <a:ext cx="1359154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StartControllers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9250" y="5493870"/>
            <a:ext cx="1605063" cy="339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43" tIns="36571" rIns="73143" bIns="36571" rtlCol="0" anchor="ctr"/>
          <a:lstStyle/>
          <a:p>
            <a:pPr algn="ctr"/>
            <a:r>
              <a:rPr lang="en-US" altLang="zh-CN" sz="600" dirty="0" err="1">
                <a:solidFill>
                  <a:schemeClr val="tx2"/>
                </a:solidFill>
                <a:latin typeface="Minion Pro Bold Cond"/>
                <a:cs typeface="Minion Pro Bold Cond"/>
              </a:rPr>
              <a:t>controllerContext.InformerFactory.Start</a:t>
            </a:r>
            <a:r>
              <a:rPr lang="en-US" altLang="zh-CN" sz="600" dirty="0">
                <a:solidFill>
                  <a:schemeClr val="tx2"/>
                </a:solidFill>
                <a:latin typeface="Minion Pro Bold Cond"/>
                <a:cs typeface="Minion Pro Bold Cond"/>
              </a:rPr>
              <a:t>() </a:t>
            </a:r>
          </a:p>
          <a:p>
            <a:pPr algn="ctr"/>
            <a:r>
              <a:rPr lang="en-US" altLang="zh-CN" sz="600" dirty="0">
                <a:solidFill>
                  <a:srgbClr val="7F7F7F"/>
                </a:solidFill>
                <a:latin typeface="Minion Pro Bold Cond"/>
                <a:cs typeface="Minion Pro Bold Cond"/>
              </a:rPr>
              <a:t>- </a:t>
            </a:r>
            <a:r>
              <a:rPr lang="en-US" altLang="zh-CN" sz="600" dirty="0" err="1">
                <a:solidFill>
                  <a:srgbClr val="7F7F7F"/>
                </a:solidFill>
                <a:latin typeface="Minion Pro Bold Cond"/>
                <a:cs typeface="Minion Pro Bold Cond"/>
              </a:rPr>
              <a:t>controllermanager.go</a:t>
            </a:r>
            <a:endParaRPr lang="zh-CN" altLang="en-US" sz="600" dirty="0">
              <a:solidFill>
                <a:srgbClr val="7F7F7F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58" name="曲线连接符 57"/>
          <p:cNvCxnSpPr>
            <a:stCxn id="34" idx="3"/>
            <a:endCxn id="54" idx="1"/>
          </p:cNvCxnSpPr>
          <p:nvPr/>
        </p:nvCxnSpPr>
        <p:spPr>
          <a:xfrm flipV="1">
            <a:off x="1743589" y="1846488"/>
            <a:ext cx="564505" cy="11692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4" idx="3"/>
            <a:endCxn id="55" idx="1"/>
          </p:cNvCxnSpPr>
          <p:nvPr/>
        </p:nvCxnSpPr>
        <p:spPr>
          <a:xfrm flipH="1">
            <a:off x="1149251" y="1963413"/>
            <a:ext cx="594338" cy="3700276"/>
          </a:xfrm>
          <a:prstGeom prst="curvedConnector5">
            <a:avLst>
              <a:gd name="adj1" fmla="val -29912"/>
              <a:gd name="adj2" fmla="val 49006"/>
              <a:gd name="adj3" fmla="val 129912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2" idx="3"/>
            <a:endCxn id="83" idx="1"/>
          </p:cNvCxnSpPr>
          <p:nvPr/>
        </p:nvCxnSpPr>
        <p:spPr>
          <a:xfrm flipV="1">
            <a:off x="3667248" y="461090"/>
            <a:ext cx="659584" cy="51400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组 76"/>
          <p:cNvGrpSpPr/>
          <p:nvPr/>
        </p:nvGrpSpPr>
        <p:grpSpPr>
          <a:xfrm>
            <a:off x="6188826" y="1385367"/>
            <a:ext cx="2421192" cy="801694"/>
            <a:chOff x="9043504" y="876773"/>
            <a:chExt cx="4610666" cy="962160"/>
          </a:xfrm>
        </p:grpSpPr>
        <p:sp>
          <p:nvSpPr>
            <p:cNvPr id="66" name="矩形 65"/>
            <p:cNvSpPr/>
            <p:nvPr/>
          </p:nvSpPr>
          <p:spPr>
            <a:xfrm>
              <a:off x="9043504" y="876773"/>
              <a:ext cx="4610666" cy="962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sharedInformerFactory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4326832" y="364804"/>
            <a:ext cx="1686145" cy="780113"/>
            <a:chOff x="9043504" y="876773"/>
            <a:chExt cx="4610666" cy="936260"/>
          </a:xfrm>
        </p:grpSpPr>
        <p:sp>
          <p:nvSpPr>
            <p:cNvPr id="82" name="矩形 81"/>
            <p:cNvSpPr/>
            <p:nvPr/>
          </p:nvSpPr>
          <p:spPr>
            <a:xfrm>
              <a:off x="9043504" y="876773"/>
              <a:ext cx="4610666" cy="9362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ControllerContext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91" name="曲线连接符 90"/>
          <p:cNvCxnSpPr>
            <a:stCxn id="54" idx="3"/>
            <a:endCxn id="90" idx="0"/>
          </p:cNvCxnSpPr>
          <p:nvPr/>
        </p:nvCxnSpPr>
        <p:spPr>
          <a:xfrm>
            <a:off x="3667248" y="1846488"/>
            <a:ext cx="341283" cy="1012666"/>
          </a:xfrm>
          <a:prstGeom prst="curvedConnector2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组 94"/>
          <p:cNvGrpSpPr/>
          <p:nvPr/>
        </p:nvGrpSpPr>
        <p:grpSpPr>
          <a:xfrm>
            <a:off x="2983904" y="2588566"/>
            <a:ext cx="2049253" cy="2355556"/>
            <a:chOff x="5915018" y="3114392"/>
            <a:chExt cx="2635049" cy="282704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5018" y="3439142"/>
              <a:ext cx="2635049" cy="2502291"/>
            </a:xfrm>
            <a:prstGeom prst="rect">
              <a:avLst/>
            </a:prstGeom>
          </p:spPr>
        </p:pic>
        <p:sp>
          <p:nvSpPr>
            <p:cNvPr id="94" name="文本框 93"/>
            <p:cNvSpPr txBox="1"/>
            <p:nvPr/>
          </p:nvSpPr>
          <p:spPr>
            <a:xfrm>
              <a:off x="6584383" y="3114392"/>
              <a:ext cx="1079163" cy="22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solidFill>
                    <a:srgbClr val="7F7F7F"/>
                  </a:solidFill>
                </a:rPr>
                <a:t>Call each of methods</a:t>
              </a:r>
              <a:endParaRPr kumimoji="1" lang="zh-CN" altLang="en-US" sz="600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97" name="曲线连接符 96"/>
          <p:cNvCxnSpPr>
            <a:stCxn id="90" idx="3"/>
            <a:endCxn id="96" idx="1"/>
          </p:cNvCxnSpPr>
          <p:nvPr/>
        </p:nvCxnSpPr>
        <p:spPr>
          <a:xfrm flipV="1">
            <a:off x="5033157" y="3225567"/>
            <a:ext cx="1155669" cy="676071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组 100"/>
          <p:cNvGrpSpPr/>
          <p:nvPr/>
        </p:nvGrpSpPr>
        <p:grpSpPr>
          <a:xfrm>
            <a:off x="5347322" y="3055748"/>
            <a:ext cx="2446566" cy="339638"/>
            <a:chOff x="8828956" y="6017062"/>
            <a:chExt cx="3145938" cy="407620"/>
          </a:xfrm>
        </p:grpSpPr>
        <p:sp>
          <p:nvSpPr>
            <p:cNvPr id="96" name="矩形 95"/>
            <p:cNvSpPr/>
            <p:nvPr/>
          </p:nvSpPr>
          <p:spPr>
            <a:xfrm>
              <a:off x="9911010" y="6017062"/>
              <a:ext cx="2063884" cy="4076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startDeploymentController</a:t>
              </a:r>
              <a:r>
                <a:rPr lang="en-US" altLang="zh-CN" sz="6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28956" y="6061737"/>
              <a:ext cx="935875" cy="33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00" dirty="0">
                  <a:solidFill>
                    <a:srgbClr val="7F7F7F"/>
                  </a:solidFill>
                </a:rPr>
                <a:t>Take deployment</a:t>
              </a:r>
            </a:p>
            <a:p>
              <a:pPr algn="ctr"/>
              <a:r>
                <a:rPr kumimoji="1" lang="en-US" altLang="zh-CN" sz="600" dirty="0">
                  <a:solidFill>
                    <a:srgbClr val="7F7F7F"/>
                  </a:solidFill>
                </a:rPr>
                <a:t>For example</a:t>
              </a:r>
              <a:endParaRPr kumimoji="1" lang="zh-CN" altLang="en-US" sz="6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24" name="组 123"/>
          <p:cNvGrpSpPr/>
          <p:nvPr/>
        </p:nvGrpSpPr>
        <p:grpSpPr>
          <a:xfrm>
            <a:off x="9937104" y="5192821"/>
            <a:ext cx="2232761" cy="2653172"/>
            <a:chOff x="9043498" y="876773"/>
            <a:chExt cx="4610674" cy="3184228"/>
          </a:xfrm>
        </p:grpSpPr>
        <p:sp>
          <p:nvSpPr>
            <p:cNvPr id="126" name="矩形 125"/>
            <p:cNvSpPr/>
            <p:nvPr/>
          </p:nvSpPr>
          <p:spPr>
            <a:xfrm>
              <a:off x="9043504" y="876773"/>
              <a:ext cx="4610666" cy="3184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DeploymentController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9043504" y="1885810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updateDeployment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9043504" y="2104832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addDeployment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043504" y="2335947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deleteDeployment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9043498" y="2774785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</a:t>
              </a:r>
              <a:r>
                <a:rPr lang="en-US" altLang="zh-CN" sz="800" dirty="0" smtClean="0"/>
                <a:t>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79" name="矩形 378"/>
            <p:cNvSpPr/>
            <p:nvPr/>
          </p:nvSpPr>
          <p:spPr>
            <a:xfrm>
              <a:off x="9043498" y="3022928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Worker()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1" name="矩形 380"/>
            <p:cNvSpPr/>
            <p:nvPr/>
          </p:nvSpPr>
          <p:spPr>
            <a:xfrm>
              <a:off x="9043506" y="1137308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q</a:t>
              </a:r>
              <a:r>
                <a:rPr lang="en-US" altLang="zh-CN" sz="800" dirty="0" smtClean="0"/>
                <a:t>ueue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9043498" y="1518018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enqueueDeployment</a:t>
              </a:r>
              <a:r>
                <a:rPr lang="en-US" altLang="zh-CN" sz="800" dirty="0" smtClean="0"/>
                <a:t>() = </a:t>
              </a:r>
              <a:r>
                <a:rPr lang="en-US" altLang="zh-CN" sz="800" dirty="0" err="1" smtClean="0"/>
                <a:t>enqueue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48" name="矩形 447"/>
            <p:cNvSpPr/>
            <p:nvPr/>
          </p:nvSpPr>
          <p:spPr>
            <a:xfrm>
              <a:off x="9043498" y="3406516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syncHandler</a:t>
              </a:r>
              <a:r>
                <a:rPr lang="en-US" altLang="zh-CN" sz="800" dirty="0"/>
                <a:t>(</a:t>
              </a:r>
              <a:r>
                <a:rPr lang="en-US" altLang="zh-CN" sz="800" dirty="0" smtClean="0"/>
                <a:t>) = </a:t>
              </a:r>
              <a:r>
                <a:rPr lang="en-US" altLang="zh-CN" sz="800" dirty="0" err="1" smtClean="0"/>
                <a:t>syncDeployment</a:t>
              </a:r>
              <a:r>
                <a:rPr lang="en-US" altLang="zh-CN" sz="800" dirty="0" smtClean="0"/>
                <a:t>(</a:t>
              </a:r>
              <a:r>
                <a:rPr lang="en-US" altLang="zh-CN" sz="800" dirty="0" smtClean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44" name="组 143"/>
          <p:cNvGrpSpPr/>
          <p:nvPr/>
        </p:nvGrpSpPr>
        <p:grpSpPr>
          <a:xfrm>
            <a:off x="11995684" y="459966"/>
            <a:ext cx="1550107" cy="752274"/>
            <a:chOff x="9043504" y="876773"/>
            <a:chExt cx="4610666" cy="902848"/>
          </a:xfrm>
        </p:grpSpPr>
        <p:sp>
          <p:nvSpPr>
            <p:cNvPr id="145" name="矩形 144"/>
            <p:cNvSpPr/>
            <p:nvPr/>
          </p:nvSpPr>
          <p:spPr>
            <a:xfrm>
              <a:off x="9043504" y="876773"/>
              <a:ext cx="4610666" cy="9028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sharedInformerFactory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043504" y="1099169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Informers[]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147" name="直线箭头连接符 146"/>
          <p:cNvCxnSpPr>
            <a:stCxn id="146" idx="1"/>
            <a:endCxn id="136" idx="3"/>
          </p:cNvCxnSpPr>
          <p:nvPr/>
        </p:nvCxnSpPr>
        <p:spPr>
          <a:xfrm flipH="1" flipV="1">
            <a:off x="11112652" y="440597"/>
            <a:ext cx="883032" cy="11565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组 156"/>
          <p:cNvGrpSpPr/>
          <p:nvPr/>
        </p:nvGrpSpPr>
        <p:grpSpPr>
          <a:xfrm>
            <a:off x="9404517" y="344312"/>
            <a:ext cx="1708135" cy="752274"/>
            <a:chOff x="21700134" y="1204670"/>
            <a:chExt cx="2196420" cy="902848"/>
          </a:xfrm>
        </p:grpSpPr>
        <p:grpSp>
          <p:nvGrpSpPr>
            <p:cNvPr id="133" name="组 132"/>
            <p:cNvGrpSpPr/>
            <p:nvPr/>
          </p:nvGrpSpPr>
          <p:grpSpPr>
            <a:xfrm>
              <a:off x="21700135" y="1204670"/>
              <a:ext cx="2196419" cy="902848"/>
              <a:chOff x="9043504" y="876773"/>
              <a:chExt cx="4610666" cy="90284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9043504" y="876773"/>
                <a:ext cx="4610666" cy="9028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deploymentInformer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155" name="矩形 154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factory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66" name="组 165"/>
          <p:cNvGrpSpPr/>
          <p:nvPr/>
        </p:nvGrpSpPr>
        <p:grpSpPr>
          <a:xfrm>
            <a:off x="9506057" y="2191831"/>
            <a:ext cx="2374657" cy="1709807"/>
            <a:chOff x="9031983" y="876772"/>
            <a:chExt cx="4622193" cy="2052040"/>
          </a:xfrm>
        </p:grpSpPr>
        <p:sp>
          <p:nvSpPr>
            <p:cNvPr id="167" name="矩形 166"/>
            <p:cNvSpPr/>
            <p:nvPr/>
          </p:nvSpPr>
          <p:spPr>
            <a:xfrm>
              <a:off x="9043504" y="876772"/>
              <a:ext cx="4610666" cy="2052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9043504" y="876773"/>
              <a:ext cx="4610666" cy="2311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/>
                <a:t>sharedIndexInformer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9043508" y="1740957"/>
              <a:ext cx="4610666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 smtClean="0"/>
                <a:t>AddEventHandler</a:t>
              </a:r>
              <a:r>
                <a:rPr lang="en-US" altLang="zh-CN" sz="6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9043502" y="1117589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processor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9043512" y="1984669"/>
              <a:ext cx="4610664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9031983" y="2219725"/>
              <a:ext cx="4610664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HandleDeltas</a:t>
              </a:r>
              <a:r>
                <a:rPr lang="en-US" altLang="zh-CN" sz="6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93" name="矩形 592"/>
            <p:cNvSpPr/>
            <p:nvPr/>
          </p:nvSpPr>
          <p:spPr>
            <a:xfrm>
              <a:off x="9043502" y="1342466"/>
              <a:ext cx="4610666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err="1" smtClean="0"/>
                <a:t>controler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06" name="直线箭头连接符 205"/>
          <p:cNvCxnSpPr>
            <a:stCxn id="67" idx="0"/>
            <a:endCxn id="83" idx="3"/>
          </p:cNvCxnSpPr>
          <p:nvPr/>
        </p:nvCxnSpPr>
        <p:spPr>
          <a:xfrm flipH="1" flipV="1">
            <a:off x="6012977" y="461090"/>
            <a:ext cx="1386445" cy="924277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曲线连接符 208"/>
          <p:cNvCxnSpPr>
            <a:stCxn id="96" idx="3"/>
            <a:endCxn id="168" idx="1"/>
          </p:cNvCxnSpPr>
          <p:nvPr/>
        </p:nvCxnSpPr>
        <p:spPr>
          <a:xfrm flipV="1">
            <a:off x="7793888" y="2288117"/>
            <a:ext cx="1718088" cy="93745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168" idx="0"/>
            <a:endCxn id="154" idx="2"/>
          </p:cNvCxnSpPr>
          <p:nvPr/>
        </p:nvCxnSpPr>
        <p:spPr>
          <a:xfrm flipV="1">
            <a:off x="10696344" y="837842"/>
            <a:ext cx="2074394" cy="1353990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组 223"/>
          <p:cNvGrpSpPr/>
          <p:nvPr/>
        </p:nvGrpSpPr>
        <p:grpSpPr>
          <a:xfrm>
            <a:off x="14278675" y="2849553"/>
            <a:ext cx="1708150" cy="1122016"/>
            <a:chOff x="21700130" y="1204669"/>
            <a:chExt cx="2196439" cy="1346597"/>
          </a:xfrm>
        </p:grpSpPr>
        <p:grpSp>
          <p:nvGrpSpPr>
            <p:cNvPr id="225" name="组 224"/>
            <p:cNvGrpSpPr/>
            <p:nvPr/>
          </p:nvGrpSpPr>
          <p:grpSpPr>
            <a:xfrm>
              <a:off x="21700135" y="1204669"/>
              <a:ext cx="2196420" cy="1346597"/>
              <a:chOff x="9043504" y="876772"/>
              <a:chExt cx="4610668" cy="1346597"/>
            </a:xfrm>
          </p:grpSpPr>
          <p:sp>
            <p:nvSpPr>
              <p:cNvPr id="227" name="矩形 226"/>
              <p:cNvSpPr/>
              <p:nvPr/>
            </p:nvSpPr>
            <p:spPr>
              <a:xfrm>
                <a:off x="9043506" y="876772"/>
                <a:ext cx="4610666" cy="13465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processorListener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226" name="矩形 225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handler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21700149" y="2205466"/>
              <a:ext cx="2196420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21700146" y="1970757"/>
              <a:ext cx="2196420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pop()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21700130" y="1697725"/>
              <a:ext cx="2196417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add(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12922223" y="1490991"/>
            <a:ext cx="1708135" cy="752274"/>
            <a:chOff x="21700134" y="1204670"/>
            <a:chExt cx="2196420" cy="902848"/>
          </a:xfrm>
        </p:grpSpPr>
        <p:grpSp>
          <p:nvGrpSpPr>
            <p:cNvPr id="230" name="组 229"/>
            <p:cNvGrpSpPr/>
            <p:nvPr/>
          </p:nvGrpSpPr>
          <p:grpSpPr>
            <a:xfrm>
              <a:off x="21700135" y="1204670"/>
              <a:ext cx="2196419" cy="902848"/>
              <a:chOff x="9043504" y="876773"/>
              <a:chExt cx="4610666" cy="902848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9043504" y="876773"/>
                <a:ext cx="4610666" cy="9028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sharedProcessor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231" name="矩形 230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listeners[]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distribute()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39" name="直线箭头连接符 238"/>
          <p:cNvCxnSpPr>
            <a:stCxn id="233" idx="1"/>
            <a:endCxn id="219" idx="3"/>
          </p:cNvCxnSpPr>
          <p:nvPr/>
        </p:nvCxnSpPr>
        <p:spPr>
          <a:xfrm flipH="1">
            <a:off x="11880710" y="1587276"/>
            <a:ext cx="1041514" cy="90149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线箭头连接符 241"/>
          <p:cNvCxnSpPr>
            <a:stCxn id="227" idx="0"/>
            <a:endCxn id="232" idx="3"/>
          </p:cNvCxnSpPr>
          <p:nvPr/>
        </p:nvCxnSpPr>
        <p:spPr>
          <a:xfrm flipH="1" flipV="1">
            <a:off x="14630358" y="1867128"/>
            <a:ext cx="502386" cy="982425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曲线连接符 243"/>
          <p:cNvCxnSpPr>
            <a:stCxn id="179" idx="3"/>
            <a:endCxn id="228" idx="1"/>
          </p:cNvCxnSpPr>
          <p:nvPr/>
        </p:nvCxnSpPr>
        <p:spPr>
          <a:xfrm flipV="1">
            <a:off x="11880713" y="2945839"/>
            <a:ext cx="2397966" cy="6233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/>
          <p:cNvCxnSpPr>
            <a:stCxn id="179" idx="3"/>
            <a:endCxn id="251" idx="1"/>
          </p:cNvCxnSpPr>
          <p:nvPr/>
        </p:nvCxnSpPr>
        <p:spPr>
          <a:xfrm>
            <a:off x="11880713" y="3008175"/>
            <a:ext cx="2397977" cy="77155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stCxn id="179" idx="3"/>
            <a:endCxn id="254" idx="1"/>
          </p:cNvCxnSpPr>
          <p:nvPr/>
        </p:nvCxnSpPr>
        <p:spPr>
          <a:xfrm>
            <a:off x="11880713" y="3008175"/>
            <a:ext cx="2397974" cy="57598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96" idx="3"/>
            <a:endCxn id="179" idx="1"/>
          </p:cNvCxnSpPr>
          <p:nvPr/>
        </p:nvCxnSpPr>
        <p:spPr>
          <a:xfrm flipV="1">
            <a:off x="7793888" y="3008175"/>
            <a:ext cx="1718090" cy="21739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组 264"/>
          <p:cNvGrpSpPr/>
          <p:nvPr/>
        </p:nvGrpSpPr>
        <p:grpSpPr>
          <a:xfrm>
            <a:off x="17642022" y="2549619"/>
            <a:ext cx="2230336" cy="1650004"/>
            <a:chOff x="32208895" y="10237124"/>
            <a:chExt cx="2230336" cy="1650004"/>
          </a:xfrm>
        </p:grpSpPr>
        <p:sp>
          <p:nvSpPr>
            <p:cNvPr id="266" name="矩形 265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pop()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32208895" y="10583737"/>
              <a:ext cx="2230336" cy="1303391"/>
              <a:chOff x="27050494" y="8599200"/>
              <a:chExt cx="2230336" cy="1303391"/>
            </a:xfrm>
          </p:grpSpPr>
          <p:sp>
            <p:nvSpPr>
              <p:cNvPr id="268" name="矩形 267"/>
              <p:cNvSpPr/>
              <p:nvPr/>
            </p:nvSpPr>
            <p:spPr>
              <a:xfrm>
                <a:off x="27050494" y="8599200"/>
                <a:ext cx="2230336" cy="1303391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269" name="组 268"/>
              <p:cNvGrpSpPr/>
              <p:nvPr/>
            </p:nvGrpSpPr>
            <p:grpSpPr>
              <a:xfrm>
                <a:off x="27160561" y="8672161"/>
                <a:ext cx="2046343" cy="862661"/>
                <a:chOff x="21129843" y="7368004"/>
                <a:chExt cx="2046343" cy="862661"/>
              </a:xfrm>
            </p:grpSpPr>
            <p:sp>
              <p:nvSpPr>
                <p:cNvPr id="270" name="椭圆 269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nextCh</a:t>
                  </a:r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addCh</a:t>
                  </a:r>
                </a:p>
              </p:txBody>
            </p:sp>
          </p:grpSp>
        </p:grpSp>
      </p:grpSp>
      <p:cxnSp>
        <p:nvCxnSpPr>
          <p:cNvPr id="276" name="直线箭头连接符 275"/>
          <p:cNvCxnSpPr>
            <a:stCxn id="266" idx="1"/>
            <a:endCxn id="254" idx="3"/>
          </p:cNvCxnSpPr>
          <p:nvPr/>
        </p:nvCxnSpPr>
        <p:spPr>
          <a:xfrm flipH="1">
            <a:off x="15986823" y="2722926"/>
            <a:ext cx="1655199" cy="86123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曲线连接符 282"/>
          <p:cNvCxnSpPr>
            <a:stCxn id="282" idx="3"/>
            <a:endCxn id="272" idx="4"/>
          </p:cNvCxnSpPr>
          <p:nvPr/>
        </p:nvCxnSpPr>
        <p:spPr>
          <a:xfrm>
            <a:off x="15986808" y="3356664"/>
            <a:ext cx="3638318" cy="475190"/>
          </a:xfrm>
          <a:prstGeom prst="curvedConnector4">
            <a:avLst>
              <a:gd name="adj1" fmla="val 47618"/>
              <a:gd name="adj2" fmla="val 148107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曲线连接符 287"/>
          <p:cNvCxnSpPr>
            <a:stCxn id="272" idx="6"/>
            <a:endCxn id="270" idx="6"/>
          </p:cNvCxnSpPr>
          <p:nvPr/>
        </p:nvCxnSpPr>
        <p:spPr>
          <a:xfrm flipV="1">
            <a:off x="19798432" y="3148296"/>
            <a:ext cx="12700" cy="510252"/>
          </a:xfrm>
          <a:prstGeom prst="curvedConnector3">
            <a:avLst>
              <a:gd name="adj1" fmla="val 3799984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组 297"/>
          <p:cNvGrpSpPr/>
          <p:nvPr/>
        </p:nvGrpSpPr>
        <p:grpSpPr>
          <a:xfrm>
            <a:off x="16756017" y="4727335"/>
            <a:ext cx="2230336" cy="2105221"/>
            <a:chOff x="32208895" y="10237124"/>
            <a:chExt cx="2230336" cy="2105221"/>
          </a:xfrm>
        </p:grpSpPr>
        <p:sp>
          <p:nvSpPr>
            <p:cNvPr id="299" name="矩形 298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300" name="组 299"/>
            <p:cNvGrpSpPr/>
            <p:nvPr/>
          </p:nvGrpSpPr>
          <p:grpSpPr>
            <a:xfrm>
              <a:off x="32208895" y="10583737"/>
              <a:ext cx="2230336" cy="1758608"/>
              <a:chOff x="27050494" y="8599200"/>
              <a:chExt cx="2230336" cy="1758608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27050494" y="8599200"/>
                <a:ext cx="2230336" cy="1758608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02" name="组 301"/>
              <p:cNvGrpSpPr/>
              <p:nvPr/>
            </p:nvGrpSpPr>
            <p:grpSpPr>
              <a:xfrm>
                <a:off x="27160561" y="8672161"/>
                <a:ext cx="2046343" cy="1383052"/>
                <a:chOff x="21129843" y="7368004"/>
                <a:chExt cx="2046343" cy="1383052"/>
              </a:xfrm>
            </p:grpSpPr>
            <p:sp>
              <p:nvSpPr>
                <p:cNvPr id="303" name="椭圆 302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updateNotification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305" name="椭圆 304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6" name="文本框 305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addNotification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323" name="椭圆 322"/>
                <p:cNvSpPr/>
                <p:nvPr/>
              </p:nvSpPr>
              <p:spPr>
                <a:xfrm>
                  <a:off x="22829573" y="8404443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4" name="文本框 323"/>
                <p:cNvSpPr txBox="1"/>
                <p:nvPr/>
              </p:nvSpPr>
              <p:spPr>
                <a:xfrm>
                  <a:off x="21129843" y="8398647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deleteNotification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grpSp>
        <p:nvGrpSpPr>
          <p:cNvPr id="307" name="组 306"/>
          <p:cNvGrpSpPr/>
          <p:nvPr/>
        </p:nvGrpSpPr>
        <p:grpSpPr>
          <a:xfrm>
            <a:off x="14278679" y="4596552"/>
            <a:ext cx="1708138" cy="1122016"/>
            <a:chOff x="21700131" y="1204669"/>
            <a:chExt cx="2196424" cy="1346597"/>
          </a:xfrm>
        </p:grpSpPr>
        <p:grpSp>
          <p:nvGrpSpPr>
            <p:cNvPr id="308" name="组 307"/>
            <p:cNvGrpSpPr/>
            <p:nvPr/>
          </p:nvGrpSpPr>
          <p:grpSpPr>
            <a:xfrm>
              <a:off x="21700135" y="1204669"/>
              <a:ext cx="2196420" cy="1346597"/>
              <a:chOff x="9043504" y="876772"/>
              <a:chExt cx="4610668" cy="1346597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9043506" y="876772"/>
                <a:ext cx="4610666" cy="13465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smtClean="0"/>
                  <a:t>handler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09" name="矩形 308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xxx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21700135" y="1701913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OnUpdate(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21700135" y="1933028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OnAdd(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700131" y="2164143"/>
              <a:ext cx="2196418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OnDelete(</a:t>
              </a:r>
              <a:r>
                <a:rPr lang="en-US" altLang="zh-CN" sz="600" dirty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15" name="直线箭头连接符 314"/>
          <p:cNvCxnSpPr>
            <a:stCxn id="299" idx="1"/>
            <a:endCxn id="251" idx="3"/>
          </p:cNvCxnSpPr>
          <p:nvPr/>
        </p:nvCxnSpPr>
        <p:spPr>
          <a:xfrm flipH="1" flipV="1">
            <a:off x="15986826" y="3779725"/>
            <a:ext cx="769191" cy="1120917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曲线连接符 324"/>
          <p:cNvCxnSpPr>
            <a:stCxn id="270" idx="2"/>
            <a:endCxn id="299" idx="3"/>
          </p:cNvCxnSpPr>
          <p:nvPr/>
        </p:nvCxnSpPr>
        <p:spPr>
          <a:xfrm rot="10800000" flipV="1">
            <a:off x="18986353" y="3148296"/>
            <a:ext cx="465466" cy="17523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直线箭头连接符 327"/>
          <p:cNvCxnSpPr>
            <a:stCxn id="314" idx="0"/>
            <a:endCxn id="226" idx="3"/>
          </p:cNvCxnSpPr>
          <p:nvPr/>
        </p:nvCxnSpPr>
        <p:spPr>
          <a:xfrm flipV="1">
            <a:off x="15132749" y="3167583"/>
            <a:ext cx="854060" cy="1428970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曲线连接符 330"/>
          <p:cNvCxnSpPr>
            <a:stCxn id="304" idx="1"/>
            <a:endCxn id="310" idx="3"/>
          </p:cNvCxnSpPr>
          <p:nvPr/>
        </p:nvCxnSpPr>
        <p:spPr>
          <a:xfrm rot="10800000">
            <a:off x="15986816" y="5107153"/>
            <a:ext cx="879268" cy="17825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曲线连接符 333"/>
          <p:cNvCxnSpPr>
            <a:stCxn id="306" idx="1"/>
            <a:endCxn id="311" idx="3"/>
          </p:cNvCxnSpPr>
          <p:nvPr/>
        </p:nvCxnSpPr>
        <p:spPr>
          <a:xfrm rot="10800000">
            <a:off x="15986816" y="5299723"/>
            <a:ext cx="879268" cy="49593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曲线连接符 336"/>
          <p:cNvCxnSpPr>
            <a:stCxn id="324" idx="1"/>
            <a:endCxn id="312" idx="3"/>
          </p:cNvCxnSpPr>
          <p:nvPr/>
        </p:nvCxnSpPr>
        <p:spPr>
          <a:xfrm rot="10800000">
            <a:off x="15986812" y="5492294"/>
            <a:ext cx="879272" cy="82375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曲线连接符 339"/>
          <p:cNvCxnSpPr>
            <a:stCxn id="179" idx="3"/>
            <a:endCxn id="314" idx="1"/>
          </p:cNvCxnSpPr>
          <p:nvPr/>
        </p:nvCxnSpPr>
        <p:spPr>
          <a:xfrm>
            <a:off x="11880713" y="3008175"/>
            <a:ext cx="2397969" cy="1684663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曲线连接符 349"/>
          <p:cNvCxnSpPr>
            <a:stCxn id="310" idx="1"/>
            <a:endCxn id="346" idx="3"/>
          </p:cNvCxnSpPr>
          <p:nvPr/>
        </p:nvCxnSpPr>
        <p:spPr>
          <a:xfrm rot="10800000" flipV="1">
            <a:off x="12169864" y="5107151"/>
            <a:ext cx="2108818" cy="102270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曲线连接符 352"/>
          <p:cNvCxnSpPr>
            <a:stCxn id="311" idx="1"/>
            <a:endCxn id="347" idx="3"/>
          </p:cNvCxnSpPr>
          <p:nvPr/>
        </p:nvCxnSpPr>
        <p:spPr>
          <a:xfrm rot="10800000" flipV="1">
            <a:off x="12169864" y="5299723"/>
            <a:ext cx="2108818" cy="101263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曲线连接符 355"/>
          <p:cNvCxnSpPr>
            <a:stCxn id="312" idx="1"/>
            <a:endCxn id="349" idx="3"/>
          </p:cNvCxnSpPr>
          <p:nvPr/>
        </p:nvCxnSpPr>
        <p:spPr>
          <a:xfrm rot="10800000" flipV="1">
            <a:off x="12169865" y="5492293"/>
            <a:ext cx="2108815" cy="101263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曲线连接符 364"/>
          <p:cNvCxnSpPr>
            <a:stCxn id="55" idx="3"/>
            <a:endCxn id="364" idx="1"/>
          </p:cNvCxnSpPr>
          <p:nvPr/>
        </p:nvCxnSpPr>
        <p:spPr>
          <a:xfrm flipV="1">
            <a:off x="2754313" y="3211241"/>
            <a:ext cx="6757667" cy="245244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曲线连接符 370"/>
          <p:cNvCxnSpPr>
            <a:stCxn id="96" idx="3"/>
            <a:endCxn id="370" idx="1"/>
          </p:cNvCxnSpPr>
          <p:nvPr/>
        </p:nvCxnSpPr>
        <p:spPr>
          <a:xfrm>
            <a:off x="7793888" y="3225567"/>
            <a:ext cx="2143216" cy="364500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曲线连接符 373"/>
          <p:cNvCxnSpPr>
            <a:stCxn id="96" idx="3"/>
            <a:endCxn id="127" idx="1"/>
          </p:cNvCxnSpPr>
          <p:nvPr/>
        </p:nvCxnSpPr>
        <p:spPr>
          <a:xfrm>
            <a:off x="7793888" y="3225567"/>
            <a:ext cx="2143219" cy="2063539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曲线连接符 381"/>
          <p:cNvCxnSpPr>
            <a:stCxn id="370" idx="3"/>
            <a:endCxn id="379" idx="3"/>
          </p:cNvCxnSpPr>
          <p:nvPr/>
        </p:nvCxnSpPr>
        <p:spPr>
          <a:xfrm>
            <a:off x="12169861" y="6870573"/>
            <a:ext cx="12700" cy="206759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388"/>
          <p:cNvCxnSpPr>
            <a:stCxn id="346" idx="1"/>
            <a:endCxn id="388" idx="1"/>
          </p:cNvCxnSpPr>
          <p:nvPr/>
        </p:nvCxnSpPr>
        <p:spPr>
          <a:xfrm rot="10800000">
            <a:off x="9937105" y="5823407"/>
            <a:ext cx="3" cy="306453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曲线连接符 391"/>
          <p:cNvCxnSpPr>
            <a:stCxn id="347" idx="1"/>
            <a:endCxn id="388" idx="1"/>
          </p:cNvCxnSpPr>
          <p:nvPr/>
        </p:nvCxnSpPr>
        <p:spPr>
          <a:xfrm rot="10800000">
            <a:off x="9937105" y="5823407"/>
            <a:ext cx="3" cy="488947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曲线连接符 394"/>
          <p:cNvCxnSpPr>
            <a:stCxn id="349" idx="1"/>
            <a:endCxn id="388" idx="1"/>
          </p:cNvCxnSpPr>
          <p:nvPr/>
        </p:nvCxnSpPr>
        <p:spPr>
          <a:xfrm rot="10800000">
            <a:off x="9937105" y="5823407"/>
            <a:ext cx="3" cy="681517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曲线连接符 397"/>
          <p:cNvCxnSpPr>
            <a:stCxn id="388" idx="3"/>
            <a:endCxn id="381" idx="3"/>
          </p:cNvCxnSpPr>
          <p:nvPr/>
        </p:nvCxnSpPr>
        <p:spPr>
          <a:xfrm flipV="1">
            <a:off x="12169861" y="5506190"/>
            <a:ext cx="4" cy="317216"/>
          </a:xfrm>
          <a:prstGeom prst="curvedConnector3">
            <a:avLst>
              <a:gd name="adj1" fmla="val 5715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曲线连接符 428"/>
          <p:cNvCxnSpPr>
            <a:stCxn id="381" idx="1"/>
            <a:endCxn id="379" idx="1"/>
          </p:cNvCxnSpPr>
          <p:nvPr/>
        </p:nvCxnSpPr>
        <p:spPr>
          <a:xfrm rot="10800000" flipV="1">
            <a:off x="9937104" y="5506190"/>
            <a:ext cx="4" cy="1571142"/>
          </a:xfrm>
          <a:prstGeom prst="curvedConnector3">
            <a:avLst>
              <a:gd name="adj1" fmla="val 57151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曲线连接符 448"/>
          <p:cNvCxnSpPr>
            <a:stCxn id="379" idx="3"/>
            <a:endCxn id="448" idx="3"/>
          </p:cNvCxnSpPr>
          <p:nvPr/>
        </p:nvCxnSpPr>
        <p:spPr>
          <a:xfrm>
            <a:off x="12169861" y="7077332"/>
            <a:ext cx="12700" cy="319614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3" name="组 452"/>
          <p:cNvGrpSpPr/>
          <p:nvPr/>
        </p:nvGrpSpPr>
        <p:grpSpPr>
          <a:xfrm>
            <a:off x="16470328" y="7093719"/>
            <a:ext cx="1708135" cy="1003570"/>
            <a:chOff x="21700134" y="1204670"/>
            <a:chExt cx="2196420" cy="1204443"/>
          </a:xfrm>
        </p:grpSpPr>
        <p:grpSp>
          <p:nvGrpSpPr>
            <p:cNvPr id="454" name="组 453"/>
            <p:cNvGrpSpPr/>
            <p:nvPr/>
          </p:nvGrpSpPr>
          <p:grpSpPr>
            <a:xfrm>
              <a:off x="21700135" y="1204670"/>
              <a:ext cx="2196419" cy="1204443"/>
              <a:chOff x="9043504" y="876773"/>
              <a:chExt cx="4610666" cy="1204443"/>
            </a:xfrm>
          </p:grpSpPr>
          <p:sp>
            <p:nvSpPr>
              <p:cNvPr id="457" name="矩形 456"/>
              <p:cNvSpPr/>
              <p:nvPr/>
            </p:nvSpPr>
            <p:spPr>
              <a:xfrm>
                <a:off x="9043504" y="876773"/>
                <a:ext cx="4610666" cy="12044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/>
                  <a:t>Config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55" name="矩形 454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ListerWatcher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21700135" y="2047169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Process(</a:t>
              </a:r>
              <a:r>
                <a:rPr lang="en-US" altLang="zh-CN" sz="800" dirty="0" smtClean="0"/>
                <a:t>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21700134" y="1701912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Queue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68" name="直线箭头连接符 467"/>
          <p:cNvCxnSpPr>
            <a:stCxn id="458" idx="1"/>
            <a:endCxn id="464" idx="3"/>
          </p:cNvCxnSpPr>
          <p:nvPr/>
        </p:nvCxnSpPr>
        <p:spPr>
          <a:xfrm flipH="1">
            <a:off x="15001627" y="7190004"/>
            <a:ext cx="1468702" cy="5204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曲线连接符 470"/>
          <p:cNvCxnSpPr>
            <a:stCxn id="167" idx="3"/>
            <a:endCxn id="474" idx="1"/>
          </p:cNvCxnSpPr>
          <p:nvPr/>
        </p:nvCxnSpPr>
        <p:spPr>
          <a:xfrm>
            <a:off x="11880711" y="3046735"/>
            <a:ext cx="1412783" cy="472964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2" name="组 461"/>
          <p:cNvGrpSpPr/>
          <p:nvPr/>
        </p:nvGrpSpPr>
        <p:grpSpPr>
          <a:xfrm>
            <a:off x="13293487" y="6804196"/>
            <a:ext cx="1708142" cy="1452991"/>
            <a:chOff x="21700128" y="1204670"/>
            <a:chExt cx="2196428" cy="1266594"/>
          </a:xfrm>
        </p:grpSpPr>
        <p:grpSp>
          <p:nvGrpSpPr>
            <p:cNvPr id="463" name="组 462"/>
            <p:cNvGrpSpPr/>
            <p:nvPr/>
          </p:nvGrpSpPr>
          <p:grpSpPr>
            <a:xfrm>
              <a:off x="21700135" y="1204670"/>
              <a:ext cx="2196419" cy="1266594"/>
              <a:chOff x="9043504" y="876773"/>
              <a:chExt cx="4610666" cy="1266594"/>
            </a:xfrm>
          </p:grpSpPr>
          <p:sp>
            <p:nvSpPr>
              <p:cNvPr id="466" name="矩形 465"/>
              <p:cNvSpPr/>
              <p:nvPr/>
            </p:nvSpPr>
            <p:spPr>
              <a:xfrm>
                <a:off x="9043504" y="876773"/>
                <a:ext cx="4610666" cy="12665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controller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64" name="矩形 463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config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21700137" y="1936582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</a:t>
              </a:r>
              <a:r>
                <a:rPr lang="en-US" altLang="zh-CN" sz="800" dirty="0" smtClean="0"/>
                <a:t>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84" name="矩形 483"/>
            <p:cNvSpPr/>
            <p:nvPr/>
          </p:nvSpPr>
          <p:spPr>
            <a:xfrm>
              <a:off x="21700129" y="1701913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reflector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21700128" y="216769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processLoop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76" name="组 475"/>
          <p:cNvGrpSpPr/>
          <p:nvPr/>
        </p:nvGrpSpPr>
        <p:grpSpPr>
          <a:xfrm>
            <a:off x="16470324" y="8219721"/>
            <a:ext cx="1708138" cy="1850046"/>
            <a:chOff x="21700130" y="1204670"/>
            <a:chExt cx="2196424" cy="2220348"/>
          </a:xfrm>
        </p:grpSpPr>
        <p:grpSp>
          <p:nvGrpSpPr>
            <p:cNvPr id="477" name="组 476"/>
            <p:cNvGrpSpPr/>
            <p:nvPr/>
          </p:nvGrpSpPr>
          <p:grpSpPr>
            <a:xfrm>
              <a:off x="21700135" y="1204670"/>
              <a:ext cx="2196419" cy="2220348"/>
              <a:chOff x="9043504" y="876773"/>
              <a:chExt cx="4610666" cy="2220348"/>
            </a:xfrm>
          </p:grpSpPr>
          <p:sp>
            <p:nvSpPr>
              <p:cNvPr id="480" name="矩形 479"/>
              <p:cNvSpPr/>
              <p:nvPr/>
            </p:nvSpPr>
            <p:spPr>
              <a:xfrm>
                <a:off x="9043504" y="876773"/>
                <a:ext cx="4610666" cy="22203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Reflector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478" name="矩形 477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ListerWatcher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21700134" y="2154322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Run()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>
              <a:off x="21700134" y="2382796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ListAndWatch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21700133" y="2613910"/>
              <a:ext cx="2196419" cy="2311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watchHandler</a:t>
              </a:r>
              <a:r>
                <a:rPr lang="en-US" altLang="zh-CN" sz="800" dirty="0" smtClean="0"/>
                <a:t>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21700130" y="1690816"/>
              <a:ext cx="2196418" cy="2311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store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85" name="直线箭头连接符 484"/>
          <p:cNvCxnSpPr>
            <a:stCxn id="481" idx="1"/>
            <a:endCxn id="466" idx="3"/>
          </p:cNvCxnSpPr>
          <p:nvPr/>
        </p:nvCxnSpPr>
        <p:spPr>
          <a:xfrm flipH="1" flipV="1">
            <a:off x="15001627" y="7530692"/>
            <a:ext cx="1468701" cy="785314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曲线连接符 489"/>
          <p:cNvCxnSpPr>
            <a:stCxn id="474" idx="3"/>
            <a:endCxn id="479" idx="1"/>
          </p:cNvCxnSpPr>
          <p:nvPr/>
        </p:nvCxnSpPr>
        <p:spPr>
          <a:xfrm>
            <a:off x="15001629" y="7776383"/>
            <a:ext cx="1468698" cy="133089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曲线连接符 494"/>
          <p:cNvCxnSpPr>
            <a:stCxn id="479" idx="1"/>
            <a:endCxn id="494" idx="1"/>
          </p:cNvCxnSpPr>
          <p:nvPr/>
        </p:nvCxnSpPr>
        <p:spPr>
          <a:xfrm rot="10800000" flipV="1">
            <a:off x="16470327" y="9107278"/>
            <a:ext cx="12700" cy="190370"/>
          </a:xfrm>
          <a:prstGeom prst="curvedConnector3">
            <a:avLst>
              <a:gd name="adj1" fmla="val 18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8" name="组 497"/>
          <p:cNvGrpSpPr/>
          <p:nvPr/>
        </p:nvGrpSpPr>
        <p:grpSpPr>
          <a:xfrm>
            <a:off x="19290273" y="7904717"/>
            <a:ext cx="1708135" cy="1171671"/>
            <a:chOff x="21700134" y="1204669"/>
            <a:chExt cx="2196420" cy="1406190"/>
          </a:xfrm>
        </p:grpSpPr>
        <p:grpSp>
          <p:nvGrpSpPr>
            <p:cNvPr id="499" name="组 498"/>
            <p:cNvGrpSpPr/>
            <p:nvPr/>
          </p:nvGrpSpPr>
          <p:grpSpPr>
            <a:xfrm>
              <a:off x="21700135" y="1204669"/>
              <a:ext cx="2196419" cy="1406190"/>
              <a:chOff x="9043504" y="876772"/>
              <a:chExt cx="4610666" cy="1406190"/>
            </a:xfrm>
          </p:grpSpPr>
          <p:sp>
            <p:nvSpPr>
              <p:cNvPr id="502" name="矩形 501"/>
              <p:cNvSpPr/>
              <p:nvPr/>
            </p:nvSpPr>
            <p:spPr>
              <a:xfrm>
                <a:off x="9043504" y="876772"/>
                <a:ext cx="4610666" cy="1406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ListWatcher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500" name="矩形 499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Watch()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04" name="直线箭头连接符 503"/>
          <p:cNvCxnSpPr>
            <a:stCxn id="503" idx="1"/>
            <a:endCxn id="455" idx="3"/>
          </p:cNvCxnSpPr>
          <p:nvPr/>
        </p:nvCxnSpPr>
        <p:spPr>
          <a:xfrm flipH="1" flipV="1">
            <a:off x="18178462" y="7411748"/>
            <a:ext cx="1111812" cy="589256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直线箭头连接符 506"/>
          <p:cNvCxnSpPr>
            <a:stCxn id="503" idx="1"/>
            <a:endCxn id="481" idx="3"/>
          </p:cNvCxnSpPr>
          <p:nvPr/>
        </p:nvCxnSpPr>
        <p:spPr>
          <a:xfrm flipH="1">
            <a:off x="18178462" y="8001004"/>
            <a:ext cx="1111812" cy="315002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曲线连接符 509"/>
          <p:cNvCxnSpPr>
            <a:stCxn id="494" idx="3"/>
            <a:endCxn id="501" idx="1"/>
          </p:cNvCxnSpPr>
          <p:nvPr/>
        </p:nvCxnSpPr>
        <p:spPr>
          <a:xfrm flipV="1">
            <a:off x="18178461" y="8418280"/>
            <a:ext cx="1111813" cy="8793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曲线连接符 517"/>
          <p:cNvCxnSpPr>
            <a:stCxn id="494" idx="3"/>
            <a:endCxn id="517" idx="3"/>
          </p:cNvCxnSpPr>
          <p:nvPr/>
        </p:nvCxnSpPr>
        <p:spPr>
          <a:xfrm flipH="1">
            <a:off x="18178460" y="9297648"/>
            <a:ext cx="1" cy="192570"/>
          </a:xfrm>
          <a:prstGeom prst="curvedConnector3">
            <a:avLst>
              <a:gd name="adj1" fmla="val -2286000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6" name="组 525"/>
          <p:cNvGrpSpPr/>
          <p:nvPr/>
        </p:nvGrpSpPr>
        <p:grpSpPr>
          <a:xfrm>
            <a:off x="18178463" y="10354777"/>
            <a:ext cx="2230336" cy="2105221"/>
            <a:chOff x="32208895" y="10237124"/>
            <a:chExt cx="2230336" cy="2105221"/>
          </a:xfrm>
        </p:grpSpPr>
        <p:sp>
          <p:nvSpPr>
            <p:cNvPr id="527" name="矩形 526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watchHandler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528" name="组 527"/>
            <p:cNvGrpSpPr/>
            <p:nvPr/>
          </p:nvGrpSpPr>
          <p:grpSpPr>
            <a:xfrm>
              <a:off x="32208895" y="10583737"/>
              <a:ext cx="2230336" cy="1758608"/>
              <a:chOff x="27050494" y="8599200"/>
              <a:chExt cx="2230336" cy="1758608"/>
            </a:xfrm>
          </p:grpSpPr>
          <p:sp>
            <p:nvSpPr>
              <p:cNvPr id="529" name="矩形 528"/>
              <p:cNvSpPr/>
              <p:nvPr/>
            </p:nvSpPr>
            <p:spPr>
              <a:xfrm>
                <a:off x="27050494" y="8599200"/>
                <a:ext cx="2230336" cy="1758608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530" name="组 529"/>
              <p:cNvGrpSpPr/>
              <p:nvPr/>
            </p:nvGrpSpPr>
            <p:grpSpPr>
              <a:xfrm>
                <a:off x="27160561" y="8672161"/>
                <a:ext cx="2046343" cy="1383052"/>
                <a:chOff x="21129843" y="7368004"/>
                <a:chExt cx="2046343" cy="1383052"/>
              </a:xfrm>
            </p:grpSpPr>
            <p:sp>
              <p:nvSpPr>
                <p:cNvPr id="531" name="椭圆 530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2" name="文本框 531"/>
                <p:cNvSpPr txBox="1"/>
                <p:nvPr/>
              </p:nvSpPr>
              <p:spPr>
                <a:xfrm>
                  <a:off x="21129843" y="7368004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Added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533" name="椭圆 532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4" name="文本框 533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Modified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535" name="椭圆 534"/>
                <p:cNvSpPr/>
                <p:nvPr/>
              </p:nvSpPr>
              <p:spPr>
                <a:xfrm>
                  <a:off x="22829573" y="8404443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6" name="文本框 535"/>
                <p:cNvSpPr txBox="1"/>
                <p:nvPr/>
              </p:nvSpPr>
              <p:spPr>
                <a:xfrm>
                  <a:off x="21129843" y="8398647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/>
                    <a:t>watch.</a:t>
                  </a:r>
                  <a:r>
                    <a:rPr lang="en-US" altLang="zh-CN" sz="1200" i="1" dirty="0" err="1"/>
                    <a:t>Deleted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537" name="曲线连接符 536"/>
          <p:cNvCxnSpPr>
            <a:stCxn id="501" idx="3"/>
            <a:endCxn id="531" idx="6"/>
          </p:cNvCxnSpPr>
          <p:nvPr/>
        </p:nvCxnSpPr>
        <p:spPr>
          <a:xfrm flipH="1">
            <a:off x="20334873" y="8418280"/>
            <a:ext cx="663535" cy="2535174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曲线连接符 539"/>
          <p:cNvCxnSpPr>
            <a:stCxn id="501" idx="3"/>
            <a:endCxn id="533" idx="6"/>
          </p:cNvCxnSpPr>
          <p:nvPr/>
        </p:nvCxnSpPr>
        <p:spPr>
          <a:xfrm flipH="1">
            <a:off x="20334873" y="8418280"/>
            <a:ext cx="663535" cy="3045426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曲线连接符 543"/>
          <p:cNvCxnSpPr>
            <a:stCxn id="501" idx="3"/>
            <a:endCxn id="535" idx="6"/>
          </p:cNvCxnSpPr>
          <p:nvPr/>
        </p:nvCxnSpPr>
        <p:spPr>
          <a:xfrm flipH="1">
            <a:off x="20334873" y="8418280"/>
            <a:ext cx="663535" cy="3565817"/>
          </a:xfrm>
          <a:prstGeom prst="curvedConnector3">
            <a:avLst>
              <a:gd name="adj1" fmla="val -3445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7" name="组 546"/>
          <p:cNvGrpSpPr/>
          <p:nvPr/>
        </p:nvGrpSpPr>
        <p:grpSpPr>
          <a:xfrm>
            <a:off x="13776289" y="10648189"/>
            <a:ext cx="1708135" cy="1433804"/>
            <a:chOff x="21700134" y="1204669"/>
            <a:chExt cx="2196420" cy="1720791"/>
          </a:xfrm>
        </p:grpSpPr>
        <p:grpSp>
          <p:nvGrpSpPr>
            <p:cNvPr id="548" name="组 547"/>
            <p:cNvGrpSpPr/>
            <p:nvPr/>
          </p:nvGrpSpPr>
          <p:grpSpPr>
            <a:xfrm>
              <a:off x="21700135" y="1204669"/>
              <a:ext cx="2196419" cy="1720791"/>
              <a:chOff x="9043504" y="876772"/>
              <a:chExt cx="4610666" cy="1720791"/>
            </a:xfrm>
          </p:grpSpPr>
          <p:sp>
            <p:nvSpPr>
              <p:cNvPr id="551" name="矩形 550"/>
              <p:cNvSpPr/>
              <p:nvPr/>
            </p:nvSpPr>
            <p:spPr>
              <a:xfrm>
                <a:off x="9043504" y="876772"/>
                <a:ext cx="4610666" cy="17207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9043504" y="876773"/>
                <a:ext cx="4610666" cy="2311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Queue</a:t>
                </a:r>
                <a:endParaRPr lang="zh-CN" altLang="en-US" sz="6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549" name="矩形 548"/>
            <p:cNvSpPr/>
            <p:nvPr/>
          </p:nvSpPr>
          <p:spPr>
            <a:xfrm>
              <a:off x="21700134" y="1470798"/>
              <a:ext cx="2196419" cy="2311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xx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0" name="矩形 549"/>
            <p:cNvSpPr/>
            <p:nvPr/>
          </p:nvSpPr>
          <p:spPr>
            <a:xfrm>
              <a:off x="21700135" y="1705467"/>
              <a:ext cx="2196419" cy="2311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Add()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3" name="矩形 552"/>
            <p:cNvSpPr/>
            <p:nvPr/>
          </p:nvSpPr>
          <p:spPr>
            <a:xfrm>
              <a:off x="21700135" y="1921656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Update()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54" name="矩形 553"/>
            <p:cNvSpPr/>
            <p:nvPr/>
          </p:nvSpPr>
          <p:spPr>
            <a:xfrm>
              <a:off x="21700134" y="2132099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Delete()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21700134" y="2361902"/>
              <a:ext cx="2196419" cy="231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Pop()</a:t>
              </a:r>
              <a:endParaRPr lang="zh-CN" altLang="en-US" sz="6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55" name="曲线连接符 554"/>
          <p:cNvCxnSpPr>
            <a:stCxn id="532" idx="1"/>
            <a:endCxn id="550" idx="3"/>
          </p:cNvCxnSpPr>
          <p:nvPr/>
        </p:nvCxnSpPr>
        <p:spPr>
          <a:xfrm rot="10800000" flipV="1">
            <a:off x="15484424" y="10912850"/>
            <a:ext cx="2804106" cy="24890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曲线连接符 557"/>
          <p:cNvCxnSpPr>
            <a:stCxn id="534" idx="1"/>
            <a:endCxn id="553" idx="3"/>
          </p:cNvCxnSpPr>
          <p:nvPr/>
        </p:nvCxnSpPr>
        <p:spPr>
          <a:xfrm rot="10800000">
            <a:off x="15484424" y="11341887"/>
            <a:ext cx="2804106" cy="8121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曲线连接符 560"/>
          <p:cNvCxnSpPr>
            <a:stCxn id="536" idx="1"/>
            <a:endCxn id="554" idx="3"/>
          </p:cNvCxnSpPr>
          <p:nvPr/>
        </p:nvCxnSpPr>
        <p:spPr>
          <a:xfrm rot="10800000">
            <a:off x="15484424" y="11517232"/>
            <a:ext cx="2804107" cy="42626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直线箭头连接符 563"/>
          <p:cNvCxnSpPr>
            <a:stCxn id="552" idx="0"/>
            <a:endCxn id="525" idx="2"/>
          </p:cNvCxnSpPr>
          <p:nvPr/>
        </p:nvCxnSpPr>
        <p:spPr>
          <a:xfrm flipV="1">
            <a:off x="14630357" y="8817359"/>
            <a:ext cx="2694034" cy="1830831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曲线连接符 570"/>
          <p:cNvCxnSpPr>
            <a:stCxn id="489" idx="3"/>
            <a:endCxn id="570" idx="1"/>
          </p:cNvCxnSpPr>
          <p:nvPr/>
        </p:nvCxnSpPr>
        <p:spPr>
          <a:xfrm flipH="1">
            <a:off x="13776289" y="8041510"/>
            <a:ext cx="1225333" cy="3667199"/>
          </a:xfrm>
          <a:prstGeom prst="curvedConnector5">
            <a:avLst>
              <a:gd name="adj1" fmla="val -18656"/>
              <a:gd name="adj2" fmla="val 50495"/>
              <a:gd name="adj3" fmla="val 118656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曲线连接符 573"/>
          <p:cNvCxnSpPr>
            <a:stCxn id="570" idx="3"/>
            <a:endCxn id="456" idx="1"/>
          </p:cNvCxnSpPr>
          <p:nvPr/>
        </p:nvCxnSpPr>
        <p:spPr>
          <a:xfrm flipV="1">
            <a:off x="15484423" y="7891994"/>
            <a:ext cx="985906" cy="381671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曲线连接符 576"/>
          <p:cNvCxnSpPr>
            <a:stCxn id="456" idx="1"/>
            <a:endCxn id="461" idx="3"/>
          </p:cNvCxnSpPr>
          <p:nvPr/>
        </p:nvCxnSpPr>
        <p:spPr>
          <a:xfrm rot="10800000">
            <a:off x="11874791" y="3407096"/>
            <a:ext cx="4595538" cy="448489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曲线连接符 580"/>
          <p:cNvCxnSpPr>
            <a:stCxn id="461" idx="3"/>
            <a:endCxn id="250" idx="1"/>
          </p:cNvCxnSpPr>
          <p:nvPr/>
        </p:nvCxnSpPr>
        <p:spPr>
          <a:xfrm flipV="1">
            <a:off x="11874791" y="2004552"/>
            <a:ext cx="1047433" cy="140254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曲线连接符 583"/>
          <p:cNvCxnSpPr>
            <a:stCxn id="250" idx="3"/>
            <a:endCxn id="282" idx="1"/>
          </p:cNvCxnSpPr>
          <p:nvPr/>
        </p:nvCxnSpPr>
        <p:spPr>
          <a:xfrm flipH="1">
            <a:off x="14278675" y="2004552"/>
            <a:ext cx="351683" cy="1352112"/>
          </a:xfrm>
          <a:prstGeom prst="curvedConnector5">
            <a:avLst>
              <a:gd name="adj1" fmla="val -65002"/>
              <a:gd name="adj2" fmla="val 50000"/>
              <a:gd name="adj3" fmla="val 165002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直线箭头连接符 593"/>
          <p:cNvCxnSpPr>
            <a:endCxn id="593" idx="3"/>
          </p:cNvCxnSpPr>
          <p:nvPr/>
        </p:nvCxnSpPr>
        <p:spPr>
          <a:xfrm flipH="1" flipV="1">
            <a:off x="11880710" y="2676143"/>
            <a:ext cx="1412777" cy="4290715"/>
          </a:xfrm>
          <a:prstGeom prst="straightConnector1">
            <a:avLst/>
          </a:prstGeom>
          <a:ln w="3175">
            <a:solidFill>
              <a:schemeClr val="tx1"/>
            </a:solidFill>
            <a:headEnd type="diamond" w="lg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>
          <a:solidFill>
            <a:schemeClr val="bg1">
              <a:lumMod val="50000"/>
            </a:schemeClr>
          </a:solidFill>
          <a:round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179</Words>
  <Application>Microsoft Macintosh PowerPoint</Application>
  <PresentationFormat>自定义</PresentationFormat>
  <Paragraphs>82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zmmwl zmmwl</cp:lastModifiedBy>
  <cp:revision>316</cp:revision>
  <dcterms:created xsi:type="dcterms:W3CDTF">2019-04-13T09:00:05Z</dcterms:created>
  <dcterms:modified xsi:type="dcterms:W3CDTF">2019-05-12T16:57:31Z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1554947981</vt:lpwstr>
  </property>
</Properties>
</file>