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25201563" cy="18003838"/>
  <p:notesSz cx="6858000" cy="9144000"/>
  <p:defaultTextStyle>
    <a:defPPr>
      <a:defRPr lang="zh-CN"/>
    </a:defPPr>
    <a:lvl1pPr marL="0" algn="l" defTabSz="131658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1pPr>
    <a:lvl2pPr marL="1316580" algn="l" defTabSz="131658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2pPr>
    <a:lvl3pPr marL="2633161" algn="l" defTabSz="131658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3pPr>
    <a:lvl4pPr marL="3949741" algn="l" defTabSz="131658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4pPr>
    <a:lvl5pPr marL="5266322" algn="l" defTabSz="131658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5pPr>
    <a:lvl6pPr marL="6582903" algn="l" defTabSz="131658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6pPr>
    <a:lvl7pPr marL="7899484" algn="l" defTabSz="131658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7pPr>
    <a:lvl8pPr marL="9216064" algn="l" defTabSz="131658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8pPr>
    <a:lvl9pPr marL="10532644" algn="l" defTabSz="131658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207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3" autoAdjust="0"/>
    <p:restoredTop sz="99274" autoAdjust="0"/>
  </p:normalViewPr>
  <p:slideViewPr>
    <p:cSldViewPr snapToGrid="0" snapToObjects="1">
      <p:cViewPr>
        <p:scale>
          <a:sx n="121" d="100"/>
          <a:sy n="121" d="100"/>
        </p:scale>
        <p:origin x="5144" y="640"/>
      </p:cViewPr>
      <p:guideLst>
        <p:guide orient="horz" pos="5671"/>
        <p:guide pos="79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90118" y="5592860"/>
            <a:ext cx="21421329" cy="3859156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80235" y="10202177"/>
            <a:ext cx="17641094" cy="460098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16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33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49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66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82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99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216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532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028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818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8271134" y="720990"/>
            <a:ext cx="5670351" cy="1536160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260078" y="720990"/>
            <a:ext cx="16591029" cy="1536160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717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80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750" y="11569134"/>
            <a:ext cx="21421329" cy="3575762"/>
          </a:xfrm>
        </p:spPr>
        <p:txBody>
          <a:bodyPr anchor="t"/>
          <a:lstStyle>
            <a:lvl1pPr algn="l">
              <a:defRPr sz="115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90750" y="7630797"/>
            <a:ext cx="21421329" cy="3938338"/>
          </a:xfrm>
        </p:spPr>
        <p:txBody>
          <a:bodyPr anchor="b"/>
          <a:lstStyle>
            <a:lvl1pPr marL="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1pPr>
            <a:lvl2pPr marL="131658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2pPr>
            <a:lvl3pPr marL="2633161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4974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66322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8290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9948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2160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53264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60078" y="4200898"/>
            <a:ext cx="11130690" cy="11881701"/>
          </a:xfrm>
        </p:spPr>
        <p:txBody>
          <a:bodyPr/>
          <a:lstStyle>
            <a:lvl1pPr>
              <a:defRPr sz="8100"/>
            </a:lvl1pPr>
            <a:lvl2pPr>
              <a:defRPr sz="69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810795" y="4200898"/>
            <a:ext cx="11130690" cy="11881701"/>
          </a:xfrm>
        </p:spPr>
        <p:txBody>
          <a:bodyPr/>
          <a:lstStyle>
            <a:lvl1pPr>
              <a:defRPr sz="8100"/>
            </a:lvl1pPr>
            <a:lvl2pPr>
              <a:defRPr sz="69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19/5/12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095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60078" y="4030028"/>
            <a:ext cx="11135067" cy="1679524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16580" indent="0">
              <a:buNone/>
              <a:defRPr sz="5800" b="1"/>
            </a:lvl2pPr>
            <a:lvl3pPr marL="2633161" indent="0">
              <a:buNone/>
              <a:defRPr sz="5200" b="1"/>
            </a:lvl3pPr>
            <a:lvl4pPr marL="3949741" indent="0">
              <a:buNone/>
              <a:defRPr sz="4600" b="1"/>
            </a:lvl4pPr>
            <a:lvl5pPr marL="5266322" indent="0">
              <a:buNone/>
              <a:defRPr sz="4600" b="1"/>
            </a:lvl5pPr>
            <a:lvl6pPr marL="6582903" indent="0">
              <a:buNone/>
              <a:defRPr sz="4600" b="1"/>
            </a:lvl6pPr>
            <a:lvl7pPr marL="7899484" indent="0">
              <a:buNone/>
              <a:defRPr sz="4600" b="1"/>
            </a:lvl7pPr>
            <a:lvl8pPr marL="9216064" indent="0">
              <a:buNone/>
              <a:defRPr sz="4600" b="1"/>
            </a:lvl8pPr>
            <a:lvl9pPr marL="10532644" indent="0">
              <a:buNone/>
              <a:defRPr sz="4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60078" y="5709551"/>
            <a:ext cx="11135067" cy="10373046"/>
          </a:xfrm>
        </p:spPr>
        <p:txBody>
          <a:bodyPr/>
          <a:lstStyle>
            <a:lvl1pPr>
              <a:defRPr sz="6900"/>
            </a:lvl1pPr>
            <a:lvl2pPr>
              <a:defRPr sz="5800"/>
            </a:lvl2pPr>
            <a:lvl3pPr>
              <a:defRPr sz="52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802045" y="4030028"/>
            <a:ext cx="11139441" cy="1679524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16580" indent="0">
              <a:buNone/>
              <a:defRPr sz="5800" b="1"/>
            </a:lvl2pPr>
            <a:lvl3pPr marL="2633161" indent="0">
              <a:buNone/>
              <a:defRPr sz="5200" b="1"/>
            </a:lvl3pPr>
            <a:lvl4pPr marL="3949741" indent="0">
              <a:buNone/>
              <a:defRPr sz="4600" b="1"/>
            </a:lvl4pPr>
            <a:lvl5pPr marL="5266322" indent="0">
              <a:buNone/>
              <a:defRPr sz="4600" b="1"/>
            </a:lvl5pPr>
            <a:lvl6pPr marL="6582903" indent="0">
              <a:buNone/>
              <a:defRPr sz="4600" b="1"/>
            </a:lvl6pPr>
            <a:lvl7pPr marL="7899484" indent="0">
              <a:buNone/>
              <a:defRPr sz="4600" b="1"/>
            </a:lvl7pPr>
            <a:lvl8pPr marL="9216064" indent="0">
              <a:buNone/>
              <a:defRPr sz="4600" b="1"/>
            </a:lvl8pPr>
            <a:lvl9pPr marL="10532644" indent="0">
              <a:buNone/>
              <a:defRPr sz="4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802045" y="5709551"/>
            <a:ext cx="11139441" cy="10373046"/>
          </a:xfrm>
        </p:spPr>
        <p:txBody>
          <a:bodyPr/>
          <a:lstStyle>
            <a:lvl1pPr>
              <a:defRPr sz="6900"/>
            </a:lvl1pPr>
            <a:lvl2pPr>
              <a:defRPr sz="5800"/>
            </a:lvl2pPr>
            <a:lvl3pPr>
              <a:defRPr sz="52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19/5/12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325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19/5/12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389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19/5/12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067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0080" y="716820"/>
            <a:ext cx="8291141" cy="3050650"/>
          </a:xfrm>
        </p:spPr>
        <p:txBody>
          <a:bodyPr anchor="b"/>
          <a:lstStyle>
            <a:lvl1pPr algn="l">
              <a:defRPr sz="58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53111" y="716822"/>
            <a:ext cx="14088374" cy="15365777"/>
          </a:xfrm>
        </p:spPr>
        <p:txBody>
          <a:bodyPr/>
          <a:lstStyle>
            <a:lvl1pPr>
              <a:defRPr sz="9200"/>
            </a:lvl1pPr>
            <a:lvl2pPr>
              <a:defRPr sz="8100"/>
            </a:lvl2pPr>
            <a:lvl3pPr>
              <a:defRPr sz="69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60080" y="3767472"/>
            <a:ext cx="8291141" cy="12315127"/>
          </a:xfrm>
        </p:spPr>
        <p:txBody>
          <a:bodyPr/>
          <a:lstStyle>
            <a:lvl1pPr marL="0" indent="0">
              <a:buNone/>
              <a:defRPr sz="4000"/>
            </a:lvl1pPr>
            <a:lvl2pPr marL="1316580" indent="0">
              <a:buNone/>
              <a:defRPr sz="3400"/>
            </a:lvl2pPr>
            <a:lvl3pPr marL="2633161" indent="0">
              <a:buNone/>
              <a:defRPr sz="2900"/>
            </a:lvl3pPr>
            <a:lvl4pPr marL="3949741" indent="0">
              <a:buNone/>
              <a:defRPr sz="2600"/>
            </a:lvl4pPr>
            <a:lvl5pPr marL="5266322" indent="0">
              <a:buNone/>
              <a:defRPr sz="2600"/>
            </a:lvl5pPr>
            <a:lvl6pPr marL="6582903" indent="0">
              <a:buNone/>
              <a:defRPr sz="2600"/>
            </a:lvl6pPr>
            <a:lvl7pPr marL="7899484" indent="0">
              <a:buNone/>
              <a:defRPr sz="2600"/>
            </a:lvl7pPr>
            <a:lvl8pPr marL="9216064" indent="0">
              <a:buNone/>
              <a:defRPr sz="2600"/>
            </a:lvl8pPr>
            <a:lvl9pPr marL="10532644" indent="0">
              <a:buNone/>
              <a:defRPr sz="2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19/5/12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824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9683" y="12602687"/>
            <a:ext cx="15120938" cy="1487818"/>
          </a:xfrm>
        </p:spPr>
        <p:txBody>
          <a:bodyPr anchor="b"/>
          <a:lstStyle>
            <a:lvl1pPr algn="l">
              <a:defRPr sz="58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39683" y="1608676"/>
            <a:ext cx="15120938" cy="10802303"/>
          </a:xfrm>
        </p:spPr>
        <p:txBody>
          <a:bodyPr/>
          <a:lstStyle>
            <a:lvl1pPr marL="0" indent="0">
              <a:buNone/>
              <a:defRPr sz="9200"/>
            </a:lvl1pPr>
            <a:lvl2pPr marL="1316580" indent="0">
              <a:buNone/>
              <a:defRPr sz="8100"/>
            </a:lvl2pPr>
            <a:lvl3pPr marL="2633161" indent="0">
              <a:buNone/>
              <a:defRPr sz="6900"/>
            </a:lvl3pPr>
            <a:lvl4pPr marL="3949741" indent="0">
              <a:buNone/>
              <a:defRPr sz="5800"/>
            </a:lvl4pPr>
            <a:lvl5pPr marL="5266322" indent="0">
              <a:buNone/>
              <a:defRPr sz="5800"/>
            </a:lvl5pPr>
            <a:lvl6pPr marL="6582903" indent="0">
              <a:buNone/>
              <a:defRPr sz="5800"/>
            </a:lvl6pPr>
            <a:lvl7pPr marL="7899484" indent="0">
              <a:buNone/>
              <a:defRPr sz="5800"/>
            </a:lvl7pPr>
            <a:lvl8pPr marL="9216064" indent="0">
              <a:buNone/>
              <a:defRPr sz="5800"/>
            </a:lvl8pPr>
            <a:lvl9pPr marL="10532644" indent="0">
              <a:buNone/>
              <a:defRPr sz="58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39683" y="14090506"/>
            <a:ext cx="15120938" cy="2112949"/>
          </a:xfrm>
        </p:spPr>
        <p:txBody>
          <a:bodyPr/>
          <a:lstStyle>
            <a:lvl1pPr marL="0" indent="0">
              <a:buNone/>
              <a:defRPr sz="4000"/>
            </a:lvl1pPr>
            <a:lvl2pPr marL="1316580" indent="0">
              <a:buNone/>
              <a:defRPr sz="3400"/>
            </a:lvl2pPr>
            <a:lvl3pPr marL="2633161" indent="0">
              <a:buNone/>
              <a:defRPr sz="2900"/>
            </a:lvl3pPr>
            <a:lvl4pPr marL="3949741" indent="0">
              <a:buNone/>
              <a:defRPr sz="2600"/>
            </a:lvl4pPr>
            <a:lvl5pPr marL="5266322" indent="0">
              <a:buNone/>
              <a:defRPr sz="2600"/>
            </a:lvl5pPr>
            <a:lvl6pPr marL="6582903" indent="0">
              <a:buNone/>
              <a:defRPr sz="2600"/>
            </a:lvl6pPr>
            <a:lvl7pPr marL="7899484" indent="0">
              <a:buNone/>
              <a:defRPr sz="2600"/>
            </a:lvl7pPr>
            <a:lvl8pPr marL="9216064" indent="0">
              <a:buNone/>
              <a:defRPr sz="2600"/>
            </a:lvl8pPr>
            <a:lvl9pPr marL="10532644" indent="0">
              <a:buNone/>
              <a:defRPr sz="2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19/5/12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57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60078" y="720988"/>
            <a:ext cx="22681407" cy="3000640"/>
          </a:xfrm>
          <a:prstGeom prst="rect">
            <a:avLst/>
          </a:prstGeom>
        </p:spPr>
        <p:txBody>
          <a:bodyPr vert="horz" lIns="263316" tIns="131658" rIns="263316" bIns="131658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60078" y="4200898"/>
            <a:ext cx="22681407" cy="11881701"/>
          </a:xfrm>
          <a:prstGeom prst="rect">
            <a:avLst/>
          </a:prstGeom>
        </p:spPr>
        <p:txBody>
          <a:bodyPr vert="horz" lIns="263316" tIns="131658" rIns="263316" bIns="131658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60079" y="16686894"/>
            <a:ext cx="5880364" cy="958537"/>
          </a:xfrm>
          <a:prstGeom prst="rect">
            <a:avLst/>
          </a:prstGeom>
        </p:spPr>
        <p:txBody>
          <a:bodyPr vert="horz" lIns="263316" tIns="131658" rIns="263316" bIns="131658" rtlCol="0" anchor="ctr"/>
          <a:lstStyle>
            <a:lvl1pPr algn="l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C98C1-A7DC-9244-867F-999528E079BC}" type="datetimeFigureOut">
              <a:rPr kumimoji="1" lang="zh-CN" altLang="en-US" smtClean="0"/>
              <a:t>19/5/12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610535" y="16686894"/>
            <a:ext cx="7980495" cy="958537"/>
          </a:xfrm>
          <a:prstGeom prst="rect">
            <a:avLst/>
          </a:prstGeom>
        </p:spPr>
        <p:txBody>
          <a:bodyPr vert="horz" lIns="263316" tIns="131658" rIns="263316" bIns="131658" rtlCol="0" anchor="ctr"/>
          <a:lstStyle>
            <a:lvl1pPr algn="ct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8061122" y="16686894"/>
            <a:ext cx="5880364" cy="958537"/>
          </a:xfrm>
          <a:prstGeom prst="rect">
            <a:avLst/>
          </a:prstGeom>
        </p:spPr>
        <p:txBody>
          <a:bodyPr vert="horz" lIns="263316" tIns="131658" rIns="263316" bIns="131658" rtlCol="0" anchor="ctr"/>
          <a:lstStyle>
            <a:lvl1pPr algn="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445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16580" rtl="0" eaLnBrk="1" latinLnBrk="0" hangingPunct="1">
        <a:spcBef>
          <a:spcPct val="0"/>
        </a:spcBef>
        <a:buNone/>
        <a:defRPr sz="1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87436" indent="-987436" algn="l" defTabSz="1316580" rtl="0" eaLnBrk="1" latinLnBrk="0" hangingPunct="1">
        <a:spcBef>
          <a:spcPct val="20000"/>
        </a:spcBef>
        <a:buFont typeface="Arial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1pPr>
      <a:lvl2pPr marL="2139444" indent="-822863" algn="l" defTabSz="1316580" rtl="0" eaLnBrk="1" latinLnBrk="0" hangingPunct="1">
        <a:spcBef>
          <a:spcPct val="20000"/>
        </a:spcBef>
        <a:buFont typeface="Arial"/>
        <a:buChar char="–"/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452" indent="-658291" algn="l" defTabSz="131658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4608032" indent="-658291" algn="l" defTabSz="1316580" rtl="0" eaLnBrk="1" latinLnBrk="0" hangingPunct="1">
        <a:spcBef>
          <a:spcPct val="20000"/>
        </a:spcBef>
        <a:buFont typeface="Arial"/>
        <a:buChar char="–"/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24612" indent="-658291" algn="l" defTabSz="1316580" rtl="0" eaLnBrk="1" latinLnBrk="0" hangingPunct="1">
        <a:spcBef>
          <a:spcPct val="20000"/>
        </a:spcBef>
        <a:buFont typeface="Arial"/>
        <a:buChar char="»"/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241193" indent="-658291" algn="l" defTabSz="1316580" rtl="0" eaLnBrk="1" latinLnBrk="0" hangingPunct="1">
        <a:spcBef>
          <a:spcPct val="20000"/>
        </a:spcBef>
        <a:buFont typeface="Arial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557773" indent="-658291" algn="l" defTabSz="1316580" rtl="0" eaLnBrk="1" latinLnBrk="0" hangingPunct="1">
        <a:spcBef>
          <a:spcPct val="20000"/>
        </a:spcBef>
        <a:buFont typeface="Arial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9874354" indent="-658291" algn="l" defTabSz="1316580" rtl="0" eaLnBrk="1" latinLnBrk="0" hangingPunct="1">
        <a:spcBef>
          <a:spcPct val="20000"/>
        </a:spcBef>
        <a:buFont typeface="Arial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190935" indent="-658291" algn="l" defTabSz="1316580" rtl="0" eaLnBrk="1" latinLnBrk="0" hangingPunct="1">
        <a:spcBef>
          <a:spcPct val="20000"/>
        </a:spcBef>
        <a:buFont typeface="Arial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1658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316580" algn="l" defTabSz="131658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2pPr>
      <a:lvl3pPr marL="2633161" algn="l" defTabSz="131658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3949741" algn="l" defTabSz="131658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4pPr>
      <a:lvl5pPr marL="5266322" algn="l" defTabSz="131658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5pPr>
      <a:lvl6pPr marL="6582903" algn="l" defTabSz="131658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6pPr>
      <a:lvl7pPr marL="7899484" algn="l" defTabSz="131658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7pPr>
      <a:lvl8pPr marL="9216064" algn="l" defTabSz="131658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8pPr>
      <a:lvl9pPr marL="10532644" algn="l" defTabSz="131658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78906" y="167728"/>
            <a:ext cx="1501378" cy="2724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3143" tIns="36571" rIns="73143" bIns="36571" rtlCol="0" anchor="ctr"/>
          <a:lstStyle/>
          <a:p>
            <a:pPr algn="ctr"/>
            <a:r>
              <a:rPr lang="en-US" altLang="zh-CN" sz="600" dirty="0" err="1">
                <a:solidFill>
                  <a:schemeClr val="tx2"/>
                </a:solidFill>
                <a:latin typeface="Minion Pro Bold Cond"/>
                <a:cs typeface="Minion Pro Bold Cond"/>
              </a:rPr>
              <a:t>NewControllerManagerCommand</a:t>
            </a:r>
            <a:r>
              <a:rPr lang="en-US" altLang="zh-CN" sz="600" dirty="0">
                <a:solidFill>
                  <a:schemeClr val="tx2"/>
                </a:solidFill>
                <a:latin typeface="Minion Pro Bold Cond"/>
                <a:cs typeface="Minion Pro Bold Cond"/>
              </a:rPr>
              <a:t>()</a:t>
            </a:r>
          </a:p>
          <a:p>
            <a:pPr algn="ctr"/>
            <a:r>
              <a:rPr lang="en-US" altLang="zh-CN" sz="600" dirty="0">
                <a:solidFill>
                  <a:srgbClr val="7F7F7F"/>
                </a:solidFill>
                <a:latin typeface="Minion Pro Bold Cond"/>
                <a:cs typeface="Minion Pro Bold Cond"/>
              </a:rPr>
              <a:t>- </a:t>
            </a:r>
            <a:r>
              <a:rPr lang="en-US" altLang="zh-CN" sz="600" dirty="0" err="1">
                <a:solidFill>
                  <a:srgbClr val="7F7F7F"/>
                </a:solidFill>
                <a:latin typeface="Minion Pro Bold Cond"/>
                <a:cs typeface="Minion Pro Bold Cond"/>
              </a:rPr>
              <a:t>controllermanager.go</a:t>
            </a:r>
            <a:endParaRPr lang="zh-CN" altLang="en-US" sz="600" dirty="0">
              <a:solidFill>
                <a:srgbClr val="7F7F7F"/>
              </a:solidFill>
              <a:latin typeface="Minion Pro Bold Cond"/>
              <a:cs typeface="Minion Pro Bold Cond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05421" y="1867128"/>
            <a:ext cx="1438168" cy="192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3143" tIns="36571" rIns="73143" bIns="36571" rtlCol="0" anchor="ctr"/>
          <a:lstStyle/>
          <a:p>
            <a:pPr algn="ctr"/>
            <a:r>
              <a:rPr lang="en-US" altLang="zh-CN" sz="600" dirty="0">
                <a:solidFill>
                  <a:schemeClr val="tx2"/>
                </a:solidFill>
                <a:latin typeface="Minion Pro Bold Cond"/>
                <a:cs typeface="Minion Pro Bold Cond"/>
              </a:rPr>
              <a:t>Run() - </a:t>
            </a:r>
            <a:r>
              <a:rPr lang="en-US" altLang="zh-CN" sz="600" dirty="0" err="1">
                <a:solidFill>
                  <a:schemeClr val="tx2"/>
                </a:solidFill>
                <a:latin typeface="Minion Pro Bold Cond"/>
                <a:cs typeface="Minion Pro Bold Cond"/>
              </a:rPr>
              <a:t>controllermanager.go</a:t>
            </a:r>
            <a:endParaRPr lang="zh-CN" altLang="en-US" sz="600" dirty="0">
              <a:solidFill>
                <a:schemeClr val="tx2"/>
              </a:solidFill>
              <a:latin typeface="Minion Pro Bold Cond"/>
              <a:cs typeface="Minion Pro Bold Cond"/>
            </a:endParaRPr>
          </a:p>
        </p:txBody>
      </p:sp>
      <p:cxnSp>
        <p:nvCxnSpPr>
          <p:cNvPr id="37" name="曲线连接符 36"/>
          <p:cNvCxnSpPr>
            <a:stCxn id="33" idx="3"/>
            <a:endCxn id="34" idx="1"/>
          </p:cNvCxnSpPr>
          <p:nvPr/>
        </p:nvCxnSpPr>
        <p:spPr>
          <a:xfrm flipH="1">
            <a:off x="305421" y="303965"/>
            <a:ext cx="1274862" cy="1659448"/>
          </a:xfrm>
          <a:prstGeom prst="curvedConnector5">
            <a:avLst>
              <a:gd name="adj1" fmla="val -13945"/>
              <a:gd name="adj2" fmla="val 51204"/>
              <a:gd name="adj3" fmla="val 113945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308094" y="805279"/>
            <a:ext cx="1359154" cy="339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3143" tIns="36571" rIns="73143" bIns="36571" rtlCol="0" anchor="ctr"/>
          <a:lstStyle/>
          <a:p>
            <a:pPr algn="ctr"/>
            <a:r>
              <a:rPr lang="en-US" altLang="zh-CN" sz="600" dirty="0" err="1">
                <a:solidFill>
                  <a:schemeClr val="tx2"/>
                </a:solidFill>
                <a:latin typeface="Minion Pro Bold Cond"/>
                <a:cs typeface="Minion Pro Bold Cond"/>
              </a:rPr>
              <a:t>CreateControllerContext</a:t>
            </a:r>
            <a:r>
              <a:rPr lang="en-US" altLang="zh-CN" sz="600" dirty="0">
                <a:solidFill>
                  <a:schemeClr val="tx2"/>
                </a:solidFill>
                <a:latin typeface="Minion Pro Bold Cond"/>
                <a:cs typeface="Minion Pro Bold Cond"/>
              </a:rPr>
              <a:t>() </a:t>
            </a:r>
          </a:p>
          <a:p>
            <a:pPr algn="ctr"/>
            <a:r>
              <a:rPr lang="en-US" altLang="zh-CN" sz="600" dirty="0">
                <a:solidFill>
                  <a:srgbClr val="7F7F7F"/>
                </a:solidFill>
                <a:latin typeface="Minion Pro Bold Cond"/>
                <a:cs typeface="Minion Pro Bold Cond"/>
              </a:rPr>
              <a:t>- </a:t>
            </a:r>
            <a:r>
              <a:rPr lang="en-US" altLang="zh-CN" sz="600" dirty="0" err="1">
                <a:solidFill>
                  <a:srgbClr val="7F7F7F"/>
                </a:solidFill>
                <a:latin typeface="Minion Pro Bold Cond"/>
                <a:cs typeface="Minion Pro Bold Cond"/>
              </a:rPr>
              <a:t>controllermanager.go</a:t>
            </a:r>
            <a:endParaRPr lang="zh-CN" altLang="en-US" sz="600" dirty="0">
              <a:solidFill>
                <a:srgbClr val="7F7F7F"/>
              </a:solidFill>
              <a:latin typeface="Minion Pro Bold Cond"/>
              <a:cs typeface="Minion Pro Bold Cond"/>
            </a:endParaRPr>
          </a:p>
        </p:txBody>
      </p:sp>
      <p:cxnSp>
        <p:nvCxnSpPr>
          <p:cNvPr id="46" name="曲线连接符 45"/>
          <p:cNvCxnSpPr>
            <a:stCxn id="34" idx="3"/>
            <a:endCxn id="42" idx="1"/>
          </p:cNvCxnSpPr>
          <p:nvPr/>
        </p:nvCxnSpPr>
        <p:spPr>
          <a:xfrm flipV="1">
            <a:off x="1743589" y="975098"/>
            <a:ext cx="564505" cy="988315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2308094" y="1676669"/>
            <a:ext cx="1359154" cy="339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3143" tIns="36571" rIns="73143" bIns="36571" rtlCol="0" anchor="ctr"/>
          <a:lstStyle/>
          <a:p>
            <a:pPr algn="ctr"/>
            <a:r>
              <a:rPr lang="en-US" altLang="zh-CN" sz="600" dirty="0" err="1">
                <a:solidFill>
                  <a:schemeClr val="tx2"/>
                </a:solidFill>
                <a:latin typeface="Minion Pro Bold Cond"/>
                <a:cs typeface="Minion Pro Bold Cond"/>
              </a:rPr>
              <a:t>StartControllers</a:t>
            </a:r>
            <a:r>
              <a:rPr lang="en-US" altLang="zh-CN" sz="600" dirty="0">
                <a:solidFill>
                  <a:schemeClr val="tx2"/>
                </a:solidFill>
                <a:latin typeface="Minion Pro Bold Cond"/>
                <a:cs typeface="Minion Pro Bold Cond"/>
              </a:rPr>
              <a:t>() </a:t>
            </a:r>
          </a:p>
          <a:p>
            <a:pPr algn="ctr"/>
            <a:r>
              <a:rPr lang="en-US" altLang="zh-CN" sz="600" dirty="0">
                <a:solidFill>
                  <a:srgbClr val="7F7F7F"/>
                </a:solidFill>
                <a:latin typeface="Minion Pro Bold Cond"/>
                <a:cs typeface="Minion Pro Bold Cond"/>
              </a:rPr>
              <a:t>- </a:t>
            </a:r>
            <a:r>
              <a:rPr lang="en-US" altLang="zh-CN" sz="600" dirty="0" err="1">
                <a:solidFill>
                  <a:srgbClr val="7F7F7F"/>
                </a:solidFill>
                <a:latin typeface="Minion Pro Bold Cond"/>
                <a:cs typeface="Minion Pro Bold Cond"/>
              </a:rPr>
              <a:t>controllermanager.go</a:t>
            </a:r>
            <a:endParaRPr lang="zh-CN" altLang="en-US" sz="600" dirty="0">
              <a:solidFill>
                <a:srgbClr val="7F7F7F"/>
              </a:solidFill>
              <a:latin typeface="Minion Pro Bold Cond"/>
              <a:cs typeface="Minion Pro Bold Cond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149250" y="5493870"/>
            <a:ext cx="1605063" cy="339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3143" tIns="36571" rIns="73143" bIns="36571" rtlCol="0" anchor="ctr"/>
          <a:lstStyle/>
          <a:p>
            <a:pPr algn="ctr"/>
            <a:r>
              <a:rPr lang="en-US" altLang="zh-CN" sz="600" dirty="0" err="1">
                <a:solidFill>
                  <a:schemeClr val="tx2"/>
                </a:solidFill>
                <a:latin typeface="Minion Pro Bold Cond"/>
                <a:cs typeface="Minion Pro Bold Cond"/>
              </a:rPr>
              <a:t>controllerContext.InformerFactory.Start</a:t>
            </a:r>
            <a:r>
              <a:rPr lang="en-US" altLang="zh-CN" sz="600" dirty="0">
                <a:solidFill>
                  <a:schemeClr val="tx2"/>
                </a:solidFill>
                <a:latin typeface="Minion Pro Bold Cond"/>
                <a:cs typeface="Minion Pro Bold Cond"/>
              </a:rPr>
              <a:t>() </a:t>
            </a:r>
          </a:p>
          <a:p>
            <a:pPr algn="ctr"/>
            <a:r>
              <a:rPr lang="en-US" altLang="zh-CN" sz="600" dirty="0">
                <a:solidFill>
                  <a:srgbClr val="7F7F7F"/>
                </a:solidFill>
                <a:latin typeface="Minion Pro Bold Cond"/>
                <a:cs typeface="Minion Pro Bold Cond"/>
              </a:rPr>
              <a:t>- </a:t>
            </a:r>
            <a:r>
              <a:rPr lang="en-US" altLang="zh-CN" sz="600" dirty="0" err="1">
                <a:solidFill>
                  <a:srgbClr val="7F7F7F"/>
                </a:solidFill>
                <a:latin typeface="Minion Pro Bold Cond"/>
                <a:cs typeface="Minion Pro Bold Cond"/>
              </a:rPr>
              <a:t>controllermanager.go</a:t>
            </a:r>
            <a:endParaRPr lang="zh-CN" altLang="en-US" sz="600" dirty="0">
              <a:solidFill>
                <a:srgbClr val="7F7F7F"/>
              </a:solidFill>
              <a:latin typeface="Minion Pro Bold Cond"/>
              <a:cs typeface="Minion Pro Bold Cond"/>
            </a:endParaRPr>
          </a:p>
        </p:txBody>
      </p:sp>
      <p:cxnSp>
        <p:nvCxnSpPr>
          <p:cNvPr id="58" name="曲线连接符 57"/>
          <p:cNvCxnSpPr>
            <a:stCxn id="34" idx="3"/>
            <a:endCxn id="54" idx="1"/>
          </p:cNvCxnSpPr>
          <p:nvPr/>
        </p:nvCxnSpPr>
        <p:spPr>
          <a:xfrm flipV="1">
            <a:off x="1743589" y="1846488"/>
            <a:ext cx="564505" cy="116925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34" idx="3"/>
            <a:endCxn id="55" idx="1"/>
          </p:cNvCxnSpPr>
          <p:nvPr/>
        </p:nvCxnSpPr>
        <p:spPr>
          <a:xfrm flipH="1">
            <a:off x="1149251" y="1963413"/>
            <a:ext cx="594338" cy="3700276"/>
          </a:xfrm>
          <a:prstGeom prst="curvedConnector5">
            <a:avLst>
              <a:gd name="adj1" fmla="val -29912"/>
              <a:gd name="adj2" fmla="val 49006"/>
              <a:gd name="adj3" fmla="val 129912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/>
          <p:cNvCxnSpPr>
            <a:stCxn id="42" idx="3"/>
            <a:endCxn id="83" idx="1"/>
          </p:cNvCxnSpPr>
          <p:nvPr/>
        </p:nvCxnSpPr>
        <p:spPr>
          <a:xfrm flipV="1">
            <a:off x="3667248" y="461090"/>
            <a:ext cx="659584" cy="514008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7" name="组 76"/>
          <p:cNvGrpSpPr/>
          <p:nvPr/>
        </p:nvGrpSpPr>
        <p:grpSpPr>
          <a:xfrm>
            <a:off x="6188826" y="1385367"/>
            <a:ext cx="2421192" cy="801694"/>
            <a:chOff x="9043504" y="876773"/>
            <a:chExt cx="4610666" cy="962160"/>
          </a:xfrm>
        </p:grpSpPr>
        <p:sp>
          <p:nvSpPr>
            <p:cNvPr id="66" name="矩形 65"/>
            <p:cNvSpPr/>
            <p:nvPr/>
          </p:nvSpPr>
          <p:spPr>
            <a:xfrm>
              <a:off x="9043504" y="876773"/>
              <a:ext cx="4610666" cy="9621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9043504" y="876773"/>
              <a:ext cx="4610666" cy="23111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 err="1"/>
                <a:t>sharedInformerFactory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81" name="组 80"/>
          <p:cNvGrpSpPr/>
          <p:nvPr/>
        </p:nvGrpSpPr>
        <p:grpSpPr>
          <a:xfrm>
            <a:off x="4326832" y="364804"/>
            <a:ext cx="1686145" cy="780113"/>
            <a:chOff x="9043504" y="876773"/>
            <a:chExt cx="4610666" cy="936260"/>
          </a:xfrm>
        </p:grpSpPr>
        <p:sp>
          <p:nvSpPr>
            <p:cNvPr id="82" name="矩形 81"/>
            <p:cNvSpPr/>
            <p:nvPr/>
          </p:nvSpPr>
          <p:spPr>
            <a:xfrm>
              <a:off x="9043504" y="876773"/>
              <a:ext cx="4610666" cy="9362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9043504" y="876773"/>
              <a:ext cx="4610666" cy="23111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 err="1"/>
                <a:t>ControllerContext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91" name="曲线连接符 90"/>
          <p:cNvCxnSpPr>
            <a:stCxn id="54" idx="3"/>
            <a:endCxn id="90" idx="0"/>
          </p:cNvCxnSpPr>
          <p:nvPr/>
        </p:nvCxnSpPr>
        <p:spPr>
          <a:xfrm>
            <a:off x="3667248" y="1846488"/>
            <a:ext cx="341283" cy="1012666"/>
          </a:xfrm>
          <a:prstGeom prst="curvedConnector2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组 94"/>
          <p:cNvGrpSpPr/>
          <p:nvPr/>
        </p:nvGrpSpPr>
        <p:grpSpPr>
          <a:xfrm>
            <a:off x="2983904" y="2588566"/>
            <a:ext cx="2049253" cy="2355556"/>
            <a:chOff x="5915018" y="3114392"/>
            <a:chExt cx="2635049" cy="2827041"/>
          </a:xfrm>
        </p:grpSpPr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15018" y="3439142"/>
              <a:ext cx="2635049" cy="2502291"/>
            </a:xfrm>
            <a:prstGeom prst="rect">
              <a:avLst/>
            </a:prstGeom>
          </p:spPr>
        </p:pic>
        <p:sp>
          <p:nvSpPr>
            <p:cNvPr id="94" name="文本框 93"/>
            <p:cNvSpPr txBox="1"/>
            <p:nvPr/>
          </p:nvSpPr>
          <p:spPr>
            <a:xfrm>
              <a:off x="6584383" y="3114392"/>
              <a:ext cx="1079163" cy="221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" dirty="0">
                  <a:solidFill>
                    <a:srgbClr val="7F7F7F"/>
                  </a:solidFill>
                </a:rPr>
                <a:t>Call each of methods</a:t>
              </a:r>
              <a:endParaRPr kumimoji="1" lang="zh-CN" altLang="en-US" sz="600" dirty="0">
                <a:solidFill>
                  <a:srgbClr val="7F7F7F"/>
                </a:solidFill>
              </a:endParaRPr>
            </a:p>
          </p:txBody>
        </p:sp>
      </p:grpSp>
      <p:cxnSp>
        <p:nvCxnSpPr>
          <p:cNvPr id="97" name="曲线连接符 96"/>
          <p:cNvCxnSpPr>
            <a:stCxn id="90" idx="3"/>
            <a:endCxn id="96" idx="1"/>
          </p:cNvCxnSpPr>
          <p:nvPr/>
        </p:nvCxnSpPr>
        <p:spPr>
          <a:xfrm flipV="1">
            <a:off x="5033157" y="3225567"/>
            <a:ext cx="1155669" cy="676071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1" name="组 100"/>
          <p:cNvGrpSpPr/>
          <p:nvPr/>
        </p:nvGrpSpPr>
        <p:grpSpPr>
          <a:xfrm>
            <a:off x="5347322" y="3055748"/>
            <a:ext cx="2446566" cy="339638"/>
            <a:chOff x="8828956" y="6017062"/>
            <a:chExt cx="3145938" cy="407620"/>
          </a:xfrm>
        </p:grpSpPr>
        <p:sp>
          <p:nvSpPr>
            <p:cNvPr id="96" name="矩形 95"/>
            <p:cNvSpPr/>
            <p:nvPr/>
          </p:nvSpPr>
          <p:spPr>
            <a:xfrm>
              <a:off x="9911010" y="6017062"/>
              <a:ext cx="2063884" cy="4076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startDeploymentController</a:t>
              </a:r>
              <a:r>
                <a:rPr lang="en-US" altLang="zh-CN" sz="6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 </a:t>
              </a: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8828956" y="6061737"/>
              <a:ext cx="935875" cy="33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600" dirty="0">
                  <a:solidFill>
                    <a:srgbClr val="7F7F7F"/>
                  </a:solidFill>
                </a:rPr>
                <a:t>Take deployment</a:t>
              </a:r>
            </a:p>
            <a:p>
              <a:pPr algn="ctr"/>
              <a:r>
                <a:rPr kumimoji="1" lang="en-US" altLang="zh-CN" sz="600" dirty="0">
                  <a:solidFill>
                    <a:srgbClr val="7F7F7F"/>
                  </a:solidFill>
                </a:rPr>
                <a:t>For example</a:t>
              </a:r>
              <a:endParaRPr kumimoji="1" lang="zh-CN" altLang="en-US" sz="600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124" name="组 123"/>
          <p:cNvGrpSpPr/>
          <p:nvPr/>
        </p:nvGrpSpPr>
        <p:grpSpPr>
          <a:xfrm>
            <a:off x="9937104" y="5192821"/>
            <a:ext cx="2232761" cy="2653172"/>
            <a:chOff x="9043498" y="876773"/>
            <a:chExt cx="4610674" cy="3184228"/>
          </a:xfrm>
        </p:grpSpPr>
        <p:sp>
          <p:nvSpPr>
            <p:cNvPr id="126" name="矩形 125"/>
            <p:cNvSpPr/>
            <p:nvPr/>
          </p:nvSpPr>
          <p:spPr>
            <a:xfrm>
              <a:off x="9043504" y="876773"/>
              <a:ext cx="4610666" cy="31842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9043504" y="876773"/>
              <a:ext cx="4610666" cy="23111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 err="1"/>
                <a:t>DeploymentController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46" name="矩形 345"/>
            <p:cNvSpPr/>
            <p:nvPr/>
          </p:nvSpPr>
          <p:spPr>
            <a:xfrm>
              <a:off x="9043504" y="1885810"/>
              <a:ext cx="4610666" cy="2311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/>
                <a:t>updateDeployment</a:t>
              </a:r>
              <a:r>
                <a:rPr lang="en-US" altLang="zh-CN" sz="800" dirty="0" smtClean="0"/>
                <a:t>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47" name="矩形 346"/>
            <p:cNvSpPr/>
            <p:nvPr/>
          </p:nvSpPr>
          <p:spPr>
            <a:xfrm>
              <a:off x="9043504" y="2104832"/>
              <a:ext cx="4610666" cy="2311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/>
                <a:t>addDeployment</a:t>
              </a:r>
              <a:r>
                <a:rPr lang="en-US" altLang="zh-CN" sz="800" dirty="0" smtClean="0"/>
                <a:t>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>
              <a:off x="9043504" y="2335947"/>
              <a:ext cx="4610666" cy="2311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/>
                <a:t>deleteDeployment</a:t>
              </a:r>
              <a:r>
                <a:rPr lang="en-US" altLang="zh-CN" sz="800" dirty="0" smtClean="0"/>
                <a:t>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70" name="矩形 369"/>
            <p:cNvSpPr/>
            <p:nvPr/>
          </p:nvSpPr>
          <p:spPr>
            <a:xfrm>
              <a:off x="9043498" y="2774785"/>
              <a:ext cx="4610666" cy="2311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R</a:t>
              </a:r>
              <a:r>
                <a:rPr lang="en-US" altLang="zh-CN" sz="800" dirty="0" smtClean="0"/>
                <a:t>un()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79" name="矩形 378"/>
            <p:cNvSpPr/>
            <p:nvPr/>
          </p:nvSpPr>
          <p:spPr>
            <a:xfrm>
              <a:off x="9043498" y="3022928"/>
              <a:ext cx="4610666" cy="2311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Worker()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81" name="矩形 380"/>
            <p:cNvSpPr/>
            <p:nvPr/>
          </p:nvSpPr>
          <p:spPr>
            <a:xfrm>
              <a:off x="9043506" y="1137308"/>
              <a:ext cx="4610666" cy="23111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q</a:t>
              </a:r>
              <a:r>
                <a:rPr lang="en-US" altLang="zh-CN" sz="800" dirty="0" smtClean="0"/>
                <a:t>ueue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88" name="矩形 387"/>
            <p:cNvSpPr/>
            <p:nvPr/>
          </p:nvSpPr>
          <p:spPr>
            <a:xfrm>
              <a:off x="9043498" y="1518018"/>
              <a:ext cx="4610666" cy="2311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/>
                <a:t>enqueueDeployment</a:t>
              </a:r>
              <a:r>
                <a:rPr lang="en-US" altLang="zh-CN" sz="800" dirty="0" smtClean="0"/>
                <a:t>() = </a:t>
              </a:r>
              <a:r>
                <a:rPr lang="en-US" altLang="zh-CN" sz="800" dirty="0" err="1" smtClean="0"/>
                <a:t>enqueue</a:t>
              </a:r>
              <a:r>
                <a:rPr lang="en-US" altLang="zh-CN" sz="800" dirty="0" smtClean="0"/>
                <a:t>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448" name="矩形 447"/>
            <p:cNvSpPr/>
            <p:nvPr/>
          </p:nvSpPr>
          <p:spPr>
            <a:xfrm>
              <a:off x="9043498" y="3406516"/>
              <a:ext cx="4610666" cy="2311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/>
                <a:t>syncHandler</a:t>
              </a:r>
              <a:r>
                <a:rPr lang="en-US" altLang="zh-CN" sz="800" dirty="0"/>
                <a:t>(</a:t>
              </a:r>
              <a:r>
                <a:rPr lang="en-US" altLang="zh-CN" sz="800" dirty="0" smtClean="0"/>
                <a:t>) = </a:t>
              </a:r>
              <a:r>
                <a:rPr lang="en-US" altLang="zh-CN" sz="800" dirty="0" err="1" smtClean="0"/>
                <a:t>syncDeployment</a:t>
              </a:r>
              <a:r>
                <a:rPr lang="en-US" altLang="zh-CN" sz="800" dirty="0" smtClean="0"/>
                <a:t>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144" name="组 143"/>
          <p:cNvGrpSpPr/>
          <p:nvPr/>
        </p:nvGrpSpPr>
        <p:grpSpPr>
          <a:xfrm>
            <a:off x="11995684" y="459966"/>
            <a:ext cx="1550107" cy="752274"/>
            <a:chOff x="9043504" y="876773"/>
            <a:chExt cx="4610666" cy="902848"/>
          </a:xfrm>
        </p:grpSpPr>
        <p:sp>
          <p:nvSpPr>
            <p:cNvPr id="145" name="矩形 144"/>
            <p:cNvSpPr/>
            <p:nvPr/>
          </p:nvSpPr>
          <p:spPr>
            <a:xfrm>
              <a:off x="9043504" y="876773"/>
              <a:ext cx="4610666" cy="9028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9043504" y="876773"/>
              <a:ext cx="4610666" cy="23111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 err="1"/>
                <a:t>sharedInformerFactory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154" name="矩形 153"/>
            <p:cNvSpPr/>
            <p:nvPr/>
          </p:nvSpPr>
          <p:spPr>
            <a:xfrm>
              <a:off x="9043504" y="1099169"/>
              <a:ext cx="4610666" cy="23111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Informers[]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147" name="直线箭头连接符 146"/>
          <p:cNvCxnSpPr>
            <a:stCxn id="146" idx="1"/>
            <a:endCxn id="136" idx="3"/>
          </p:cNvCxnSpPr>
          <p:nvPr/>
        </p:nvCxnSpPr>
        <p:spPr>
          <a:xfrm flipH="1" flipV="1">
            <a:off x="11112652" y="440597"/>
            <a:ext cx="883032" cy="115654"/>
          </a:xfrm>
          <a:prstGeom prst="straightConnector1">
            <a:avLst/>
          </a:prstGeom>
          <a:ln w="3175">
            <a:solidFill>
              <a:schemeClr val="tx1"/>
            </a:solidFill>
            <a:headEnd type="diamond" w="lg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7" name="组 156"/>
          <p:cNvGrpSpPr/>
          <p:nvPr/>
        </p:nvGrpSpPr>
        <p:grpSpPr>
          <a:xfrm>
            <a:off x="9404517" y="344312"/>
            <a:ext cx="1708135" cy="752274"/>
            <a:chOff x="21700134" y="1204670"/>
            <a:chExt cx="2196420" cy="902848"/>
          </a:xfrm>
        </p:grpSpPr>
        <p:grpSp>
          <p:nvGrpSpPr>
            <p:cNvPr id="133" name="组 132"/>
            <p:cNvGrpSpPr/>
            <p:nvPr/>
          </p:nvGrpSpPr>
          <p:grpSpPr>
            <a:xfrm>
              <a:off x="21700135" y="1204670"/>
              <a:ext cx="2196419" cy="902848"/>
              <a:chOff x="9043504" y="876773"/>
              <a:chExt cx="4610666" cy="902848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9043504" y="876773"/>
                <a:ext cx="4610666" cy="9028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9043504" y="876773"/>
                <a:ext cx="4610666" cy="23111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 err="1"/>
                  <a:t>deploymentInformer</a:t>
                </a:r>
                <a:endParaRPr lang="zh-CN" altLang="en-US" sz="600" dirty="0">
                  <a:solidFill>
                    <a:schemeClr val="tx2"/>
                  </a:solidFill>
                  <a:latin typeface="Minion Pro Bold Cond"/>
                  <a:cs typeface="Minion Pro Bold Cond"/>
                </a:endParaRPr>
              </a:p>
            </p:txBody>
          </p:sp>
        </p:grpSp>
        <p:sp>
          <p:nvSpPr>
            <p:cNvPr id="155" name="矩形 154"/>
            <p:cNvSpPr/>
            <p:nvPr/>
          </p:nvSpPr>
          <p:spPr>
            <a:xfrm>
              <a:off x="21700134" y="1470798"/>
              <a:ext cx="2196419" cy="23111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factory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166" name="组 165"/>
          <p:cNvGrpSpPr/>
          <p:nvPr/>
        </p:nvGrpSpPr>
        <p:grpSpPr>
          <a:xfrm>
            <a:off x="9506057" y="2191831"/>
            <a:ext cx="2374657" cy="1709807"/>
            <a:chOff x="9031983" y="876772"/>
            <a:chExt cx="4622193" cy="2052040"/>
          </a:xfrm>
        </p:grpSpPr>
        <p:sp>
          <p:nvSpPr>
            <p:cNvPr id="167" name="矩形 166"/>
            <p:cNvSpPr/>
            <p:nvPr/>
          </p:nvSpPr>
          <p:spPr>
            <a:xfrm>
              <a:off x="9043504" y="876772"/>
              <a:ext cx="4610666" cy="2052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8" name="矩形 167"/>
            <p:cNvSpPr/>
            <p:nvPr/>
          </p:nvSpPr>
          <p:spPr>
            <a:xfrm>
              <a:off x="9043504" y="876773"/>
              <a:ext cx="4610666" cy="23111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 err="1"/>
                <a:t>sharedIndexInformer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9043508" y="1740957"/>
              <a:ext cx="4610666" cy="2311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 err="1" smtClean="0"/>
                <a:t>AddEventHandler</a:t>
              </a:r>
              <a:r>
                <a:rPr lang="en-US" altLang="zh-CN" sz="600" dirty="0" smtClean="0"/>
                <a:t>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9043502" y="1117589"/>
              <a:ext cx="4610666" cy="23111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processor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64" name="矩形 363"/>
            <p:cNvSpPr/>
            <p:nvPr/>
          </p:nvSpPr>
          <p:spPr>
            <a:xfrm>
              <a:off x="9043512" y="1984669"/>
              <a:ext cx="4610664" cy="2311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 smtClean="0"/>
                <a:t>Run()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461" name="矩形 460"/>
            <p:cNvSpPr/>
            <p:nvPr/>
          </p:nvSpPr>
          <p:spPr>
            <a:xfrm>
              <a:off x="9031983" y="2219725"/>
              <a:ext cx="4610664" cy="2311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/>
                <a:t>HandleDeltas</a:t>
              </a:r>
              <a:r>
                <a:rPr lang="en-US" altLang="zh-CN" sz="600" dirty="0" smtClean="0"/>
                <a:t>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593" name="矩形 592"/>
            <p:cNvSpPr/>
            <p:nvPr/>
          </p:nvSpPr>
          <p:spPr>
            <a:xfrm>
              <a:off x="9043502" y="1342466"/>
              <a:ext cx="4610666" cy="23111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 err="1" smtClean="0"/>
                <a:t>controler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206" name="直线箭头连接符 205"/>
          <p:cNvCxnSpPr>
            <a:stCxn id="67" idx="0"/>
            <a:endCxn id="83" idx="3"/>
          </p:cNvCxnSpPr>
          <p:nvPr/>
        </p:nvCxnSpPr>
        <p:spPr>
          <a:xfrm flipH="1" flipV="1">
            <a:off x="6012977" y="461090"/>
            <a:ext cx="1386445" cy="924277"/>
          </a:xfrm>
          <a:prstGeom prst="straightConnector1">
            <a:avLst/>
          </a:prstGeom>
          <a:ln w="3175">
            <a:solidFill>
              <a:schemeClr val="tx1"/>
            </a:solidFill>
            <a:headEnd type="diamond" w="lg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曲线连接符 208"/>
          <p:cNvCxnSpPr>
            <a:stCxn id="96" idx="3"/>
            <a:endCxn id="168" idx="1"/>
          </p:cNvCxnSpPr>
          <p:nvPr/>
        </p:nvCxnSpPr>
        <p:spPr>
          <a:xfrm flipV="1">
            <a:off x="7793888" y="2288117"/>
            <a:ext cx="1718088" cy="937450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直线箭头连接符 171"/>
          <p:cNvCxnSpPr>
            <a:stCxn id="168" idx="0"/>
            <a:endCxn id="154" idx="2"/>
          </p:cNvCxnSpPr>
          <p:nvPr/>
        </p:nvCxnSpPr>
        <p:spPr>
          <a:xfrm flipV="1">
            <a:off x="10696344" y="837842"/>
            <a:ext cx="2074394" cy="1353990"/>
          </a:xfrm>
          <a:prstGeom prst="straightConnector1">
            <a:avLst/>
          </a:prstGeom>
          <a:ln w="3175">
            <a:solidFill>
              <a:schemeClr val="tx1"/>
            </a:solidFill>
            <a:headEnd type="diamond" w="lg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4" name="组 223"/>
          <p:cNvGrpSpPr/>
          <p:nvPr/>
        </p:nvGrpSpPr>
        <p:grpSpPr>
          <a:xfrm>
            <a:off x="14278675" y="2849553"/>
            <a:ext cx="1708150" cy="1122016"/>
            <a:chOff x="21700130" y="1204669"/>
            <a:chExt cx="2196439" cy="1346597"/>
          </a:xfrm>
        </p:grpSpPr>
        <p:grpSp>
          <p:nvGrpSpPr>
            <p:cNvPr id="225" name="组 224"/>
            <p:cNvGrpSpPr/>
            <p:nvPr/>
          </p:nvGrpSpPr>
          <p:grpSpPr>
            <a:xfrm>
              <a:off x="21700135" y="1204669"/>
              <a:ext cx="2196420" cy="1346597"/>
              <a:chOff x="9043504" y="876772"/>
              <a:chExt cx="4610668" cy="1346597"/>
            </a:xfrm>
          </p:grpSpPr>
          <p:sp>
            <p:nvSpPr>
              <p:cNvPr id="227" name="矩形 226"/>
              <p:cNvSpPr/>
              <p:nvPr/>
            </p:nvSpPr>
            <p:spPr>
              <a:xfrm>
                <a:off x="9043506" y="876772"/>
                <a:ext cx="4610666" cy="13465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8" name="矩形 227"/>
              <p:cNvSpPr/>
              <p:nvPr/>
            </p:nvSpPr>
            <p:spPr>
              <a:xfrm>
                <a:off x="9043504" y="876773"/>
                <a:ext cx="4610666" cy="23111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processorListener</a:t>
                </a:r>
                <a:endParaRPr lang="zh-CN" altLang="en-US" sz="600" dirty="0">
                  <a:solidFill>
                    <a:schemeClr val="tx2"/>
                  </a:solidFill>
                  <a:latin typeface="Minion Pro Bold Cond"/>
                  <a:cs typeface="Minion Pro Bold Cond"/>
                </a:endParaRPr>
              </a:p>
            </p:txBody>
          </p:sp>
        </p:grpSp>
        <p:sp>
          <p:nvSpPr>
            <p:cNvPr id="226" name="矩形 225"/>
            <p:cNvSpPr/>
            <p:nvPr/>
          </p:nvSpPr>
          <p:spPr>
            <a:xfrm>
              <a:off x="21700134" y="1470798"/>
              <a:ext cx="2196419" cy="23111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handler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251" name="矩形 250"/>
            <p:cNvSpPr/>
            <p:nvPr/>
          </p:nvSpPr>
          <p:spPr>
            <a:xfrm>
              <a:off x="21700149" y="2205466"/>
              <a:ext cx="2196420" cy="2311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run()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254" name="矩形 253"/>
            <p:cNvSpPr/>
            <p:nvPr/>
          </p:nvSpPr>
          <p:spPr>
            <a:xfrm>
              <a:off x="21700146" y="1970757"/>
              <a:ext cx="2196420" cy="2311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pop()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282" name="矩形 281"/>
            <p:cNvSpPr/>
            <p:nvPr/>
          </p:nvSpPr>
          <p:spPr>
            <a:xfrm>
              <a:off x="21700130" y="1697725"/>
              <a:ext cx="2196417" cy="2311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 smtClean="0"/>
                <a:t>add(</a:t>
              </a:r>
              <a:r>
                <a:rPr lang="en-US" altLang="zh-CN" sz="600" dirty="0"/>
                <a:t>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229" name="组 228"/>
          <p:cNvGrpSpPr/>
          <p:nvPr/>
        </p:nvGrpSpPr>
        <p:grpSpPr>
          <a:xfrm>
            <a:off x="12922223" y="1490991"/>
            <a:ext cx="1708135" cy="752274"/>
            <a:chOff x="21700134" y="1204670"/>
            <a:chExt cx="2196420" cy="902848"/>
          </a:xfrm>
        </p:grpSpPr>
        <p:grpSp>
          <p:nvGrpSpPr>
            <p:cNvPr id="230" name="组 229"/>
            <p:cNvGrpSpPr/>
            <p:nvPr/>
          </p:nvGrpSpPr>
          <p:grpSpPr>
            <a:xfrm>
              <a:off x="21700135" y="1204670"/>
              <a:ext cx="2196419" cy="902848"/>
              <a:chOff x="9043504" y="876773"/>
              <a:chExt cx="4610666" cy="902848"/>
            </a:xfrm>
          </p:grpSpPr>
          <p:sp>
            <p:nvSpPr>
              <p:cNvPr id="232" name="矩形 231"/>
              <p:cNvSpPr/>
              <p:nvPr/>
            </p:nvSpPr>
            <p:spPr>
              <a:xfrm>
                <a:off x="9043504" y="876773"/>
                <a:ext cx="4610666" cy="9028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3" name="矩形 232"/>
              <p:cNvSpPr/>
              <p:nvPr/>
            </p:nvSpPr>
            <p:spPr>
              <a:xfrm>
                <a:off x="9043504" y="876773"/>
                <a:ext cx="4610666" cy="23111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 err="1"/>
                  <a:t>sharedProcessor</a:t>
                </a:r>
                <a:endParaRPr lang="zh-CN" altLang="en-US" sz="600" dirty="0">
                  <a:solidFill>
                    <a:schemeClr val="tx2"/>
                  </a:solidFill>
                  <a:latin typeface="Minion Pro Bold Cond"/>
                  <a:cs typeface="Minion Pro Bold Cond"/>
                </a:endParaRPr>
              </a:p>
            </p:txBody>
          </p:sp>
        </p:grpSp>
        <p:sp>
          <p:nvSpPr>
            <p:cNvPr id="231" name="矩形 230"/>
            <p:cNvSpPr/>
            <p:nvPr/>
          </p:nvSpPr>
          <p:spPr>
            <a:xfrm>
              <a:off x="21700134" y="1470798"/>
              <a:ext cx="2196419" cy="23111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listeners[]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250" name="矩形 249"/>
            <p:cNvSpPr/>
            <p:nvPr/>
          </p:nvSpPr>
          <p:spPr>
            <a:xfrm>
              <a:off x="21700135" y="1705467"/>
              <a:ext cx="2196419" cy="2311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distribute()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239" name="直线箭头连接符 238"/>
          <p:cNvCxnSpPr>
            <a:stCxn id="233" idx="1"/>
            <a:endCxn id="219" idx="3"/>
          </p:cNvCxnSpPr>
          <p:nvPr/>
        </p:nvCxnSpPr>
        <p:spPr>
          <a:xfrm flipH="1">
            <a:off x="11880710" y="1587276"/>
            <a:ext cx="1041514" cy="901494"/>
          </a:xfrm>
          <a:prstGeom prst="straightConnector1">
            <a:avLst/>
          </a:prstGeom>
          <a:ln w="3175">
            <a:solidFill>
              <a:schemeClr val="tx1"/>
            </a:solidFill>
            <a:headEnd type="diamond" w="lg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直线箭头连接符 241"/>
          <p:cNvCxnSpPr>
            <a:stCxn id="227" idx="0"/>
            <a:endCxn id="232" idx="3"/>
          </p:cNvCxnSpPr>
          <p:nvPr/>
        </p:nvCxnSpPr>
        <p:spPr>
          <a:xfrm flipH="1" flipV="1">
            <a:off x="14630358" y="1867128"/>
            <a:ext cx="502386" cy="982425"/>
          </a:xfrm>
          <a:prstGeom prst="straightConnector1">
            <a:avLst/>
          </a:prstGeom>
          <a:ln w="3175">
            <a:solidFill>
              <a:schemeClr val="tx1"/>
            </a:solidFill>
            <a:headEnd type="diamond" w="lg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曲线连接符 243"/>
          <p:cNvCxnSpPr>
            <a:stCxn id="179" idx="3"/>
            <a:endCxn id="228" idx="1"/>
          </p:cNvCxnSpPr>
          <p:nvPr/>
        </p:nvCxnSpPr>
        <p:spPr>
          <a:xfrm flipV="1">
            <a:off x="11880713" y="2945839"/>
            <a:ext cx="2397966" cy="62336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曲线连接符 254"/>
          <p:cNvCxnSpPr>
            <a:stCxn id="179" idx="3"/>
            <a:endCxn id="251" idx="1"/>
          </p:cNvCxnSpPr>
          <p:nvPr/>
        </p:nvCxnSpPr>
        <p:spPr>
          <a:xfrm>
            <a:off x="11880713" y="3008175"/>
            <a:ext cx="2397977" cy="771550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曲线连接符 257"/>
          <p:cNvCxnSpPr>
            <a:stCxn id="179" idx="3"/>
            <a:endCxn id="254" idx="1"/>
          </p:cNvCxnSpPr>
          <p:nvPr/>
        </p:nvCxnSpPr>
        <p:spPr>
          <a:xfrm>
            <a:off x="11880713" y="3008175"/>
            <a:ext cx="2397974" cy="575985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曲线连接符 261"/>
          <p:cNvCxnSpPr>
            <a:stCxn id="96" idx="3"/>
            <a:endCxn id="179" idx="1"/>
          </p:cNvCxnSpPr>
          <p:nvPr/>
        </p:nvCxnSpPr>
        <p:spPr>
          <a:xfrm flipV="1">
            <a:off x="7793888" y="3008175"/>
            <a:ext cx="1718090" cy="217392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5" name="组 264"/>
          <p:cNvGrpSpPr/>
          <p:nvPr/>
        </p:nvGrpSpPr>
        <p:grpSpPr>
          <a:xfrm>
            <a:off x="17642022" y="2549619"/>
            <a:ext cx="2230336" cy="1650004"/>
            <a:chOff x="32208895" y="10237124"/>
            <a:chExt cx="2230336" cy="1650004"/>
          </a:xfrm>
        </p:grpSpPr>
        <p:sp>
          <p:nvSpPr>
            <p:cNvPr id="266" name="矩形 265"/>
            <p:cNvSpPr/>
            <p:nvPr/>
          </p:nvSpPr>
          <p:spPr>
            <a:xfrm>
              <a:off x="32208895" y="10237124"/>
              <a:ext cx="2230336" cy="3466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pop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grpSp>
          <p:nvGrpSpPr>
            <p:cNvPr id="267" name="组 266"/>
            <p:cNvGrpSpPr/>
            <p:nvPr/>
          </p:nvGrpSpPr>
          <p:grpSpPr>
            <a:xfrm>
              <a:off x="32208895" y="10583737"/>
              <a:ext cx="2230336" cy="1303391"/>
              <a:chOff x="27050494" y="8599200"/>
              <a:chExt cx="2230336" cy="1303391"/>
            </a:xfrm>
          </p:grpSpPr>
          <p:sp>
            <p:nvSpPr>
              <p:cNvPr id="268" name="矩形 267"/>
              <p:cNvSpPr/>
              <p:nvPr/>
            </p:nvSpPr>
            <p:spPr>
              <a:xfrm>
                <a:off x="27050494" y="8599200"/>
                <a:ext cx="2230336" cy="1303391"/>
              </a:xfrm>
              <a:prstGeom prst="rect">
                <a:avLst/>
              </a:prstGeom>
              <a:solidFill>
                <a:schemeClr val="bg1">
                  <a:lumMod val="75000"/>
                  <a:alpha val="16000"/>
                </a:schemeClr>
              </a:solidFill>
              <a:ln>
                <a:solidFill>
                  <a:schemeClr val="dk1">
                    <a:shade val="95000"/>
                    <a:satMod val="105000"/>
                    <a:alpha val="46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kumimoji="1" lang="zh-CN" altLang="en-US" sz="1200" dirty="0"/>
              </a:p>
            </p:txBody>
          </p:sp>
          <p:grpSp>
            <p:nvGrpSpPr>
              <p:cNvPr id="269" name="组 268"/>
              <p:cNvGrpSpPr/>
              <p:nvPr/>
            </p:nvGrpSpPr>
            <p:grpSpPr>
              <a:xfrm>
                <a:off x="27160561" y="8672161"/>
                <a:ext cx="2046343" cy="862661"/>
                <a:chOff x="21129843" y="7368004"/>
                <a:chExt cx="2046343" cy="862661"/>
              </a:xfrm>
            </p:grpSpPr>
            <p:sp>
              <p:nvSpPr>
                <p:cNvPr id="270" name="椭圆 269"/>
                <p:cNvSpPr/>
                <p:nvPr/>
              </p:nvSpPr>
              <p:spPr>
                <a:xfrm>
                  <a:off x="22829573" y="7373800"/>
                  <a:ext cx="346613" cy="34661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71" name="文本框 270"/>
                <p:cNvSpPr txBox="1"/>
                <p:nvPr/>
              </p:nvSpPr>
              <p:spPr>
                <a:xfrm>
                  <a:off x="21129843" y="7368004"/>
                  <a:ext cx="16376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nextCh</a:t>
                  </a:r>
                  <a:endPara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</p:txBody>
            </p:sp>
            <p:sp>
              <p:nvSpPr>
                <p:cNvPr id="272" name="椭圆 271"/>
                <p:cNvSpPr/>
                <p:nvPr/>
              </p:nvSpPr>
              <p:spPr>
                <a:xfrm>
                  <a:off x="22829573" y="7884052"/>
                  <a:ext cx="346613" cy="34661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73" name="文本框 272"/>
                <p:cNvSpPr txBox="1"/>
                <p:nvPr/>
              </p:nvSpPr>
              <p:spPr>
                <a:xfrm>
                  <a:off x="21129843" y="7878256"/>
                  <a:ext cx="16376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addCh</a:t>
                  </a:r>
                  <a:endPara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</p:txBody>
            </p:sp>
          </p:grpSp>
        </p:grpSp>
      </p:grpSp>
      <p:cxnSp>
        <p:nvCxnSpPr>
          <p:cNvPr id="276" name="直线箭头连接符 275"/>
          <p:cNvCxnSpPr>
            <a:stCxn id="266" idx="1"/>
            <a:endCxn id="254" idx="3"/>
          </p:cNvCxnSpPr>
          <p:nvPr/>
        </p:nvCxnSpPr>
        <p:spPr>
          <a:xfrm flipH="1">
            <a:off x="15986823" y="2722926"/>
            <a:ext cx="1655199" cy="861234"/>
          </a:xfrm>
          <a:prstGeom prst="straightConnector1">
            <a:avLst/>
          </a:prstGeom>
          <a:ln w="3175">
            <a:solidFill>
              <a:schemeClr val="tx1"/>
            </a:solidFill>
            <a:headEnd type="diamond" w="lg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曲线连接符 282"/>
          <p:cNvCxnSpPr>
            <a:stCxn id="282" idx="3"/>
            <a:endCxn id="272" idx="4"/>
          </p:cNvCxnSpPr>
          <p:nvPr/>
        </p:nvCxnSpPr>
        <p:spPr>
          <a:xfrm>
            <a:off x="15986808" y="3356664"/>
            <a:ext cx="3638318" cy="475190"/>
          </a:xfrm>
          <a:prstGeom prst="curvedConnector4">
            <a:avLst>
              <a:gd name="adj1" fmla="val 47618"/>
              <a:gd name="adj2" fmla="val 148107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曲线连接符 287"/>
          <p:cNvCxnSpPr>
            <a:stCxn id="272" idx="6"/>
            <a:endCxn id="270" idx="6"/>
          </p:cNvCxnSpPr>
          <p:nvPr/>
        </p:nvCxnSpPr>
        <p:spPr>
          <a:xfrm flipV="1">
            <a:off x="19798432" y="3148296"/>
            <a:ext cx="12700" cy="510252"/>
          </a:xfrm>
          <a:prstGeom prst="curvedConnector3">
            <a:avLst>
              <a:gd name="adj1" fmla="val 3799984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8" name="组 297"/>
          <p:cNvGrpSpPr/>
          <p:nvPr/>
        </p:nvGrpSpPr>
        <p:grpSpPr>
          <a:xfrm>
            <a:off x="16756017" y="4727335"/>
            <a:ext cx="2230336" cy="2105221"/>
            <a:chOff x="32208895" y="10237124"/>
            <a:chExt cx="2230336" cy="2105221"/>
          </a:xfrm>
        </p:grpSpPr>
        <p:sp>
          <p:nvSpPr>
            <p:cNvPr id="299" name="矩形 298"/>
            <p:cNvSpPr/>
            <p:nvPr/>
          </p:nvSpPr>
          <p:spPr>
            <a:xfrm>
              <a:off x="32208895" y="10237124"/>
              <a:ext cx="2230336" cy="3466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rum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grpSp>
          <p:nvGrpSpPr>
            <p:cNvPr id="300" name="组 299"/>
            <p:cNvGrpSpPr/>
            <p:nvPr/>
          </p:nvGrpSpPr>
          <p:grpSpPr>
            <a:xfrm>
              <a:off x="32208895" y="10583737"/>
              <a:ext cx="2230336" cy="1758608"/>
              <a:chOff x="27050494" y="8599200"/>
              <a:chExt cx="2230336" cy="1758608"/>
            </a:xfrm>
          </p:grpSpPr>
          <p:sp>
            <p:nvSpPr>
              <p:cNvPr id="301" name="矩形 300"/>
              <p:cNvSpPr/>
              <p:nvPr/>
            </p:nvSpPr>
            <p:spPr>
              <a:xfrm>
                <a:off x="27050494" y="8599200"/>
                <a:ext cx="2230336" cy="1758608"/>
              </a:xfrm>
              <a:prstGeom prst="rect">
                <a:avLst/>
              </a:prstGeom>
              <a:solidFill>
                <a:schemeClr val="bg1">
                  <a:lumMod val="75000"/>
                  <a:alpha val="16000"/>
                </a:schemeClr>
              </a:solidFill>
              <a:ln>
                <a:solidFill>
                  <a:schemeClr val="dk1">
                    <a:shade val="95000"/>
                    <a:satMod val="105000"/>
                    <a:alpha val="46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kumimoji="1" lang="zh-CN" altLang="en-US" sz="1200" dirty="0"/>
              </a:p>
            </p:txBody>
          </p:sp>
          <p:grpSp>
            <p:nvGrpSpPr>
              <p:cNvPr id="302" name="组 301"/>
              <p:cNvGrpSpPr/>
              <p:nvPr/>
            </p:nvGrpSpPr>
            <p:grpSpPr>
              <a:xfrm>
                <a:off x="27160561" y="8672161"/>
                <a:ext cx="2046343" cy="1383052"/>
                <a:chOff x="21129843" y="7368004"/>
                <a:chExt cx="2046343" cy="1383052"/>
              </a:xfrm>
            </p:grpSpPr>
            <p:sp>
              <p:nvSpPr>
                <p:cNvPr id="303" name="椭圆 302"/>
                <p:cNvSpPr/>
                <p:nvPr/>
              </p:nvSpPr>
              <p:spPr>
                <a:xfrm>
                  <a:off x="22829573" y="7373800"/>
                  <a:ext cx="346613" cy="34661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304" name="文本框 303"/>
                <p:cNvSpPr txBox="1"/>
                <p:nvPr/>
              </p:nvSpPr>
              <p:spPr>
                <a:xfrm>
                  <a:off x="21129843" y="7368004"/>
                  <a:ext cx="16376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err="1"/>
                    <a:t>updateNotification</a:t>
                  </a:r>
                  <a:endPara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</p:txBody>
            </p:sp>
            <p:sp>
              <p:nvSpPr>
                <p:cNvPr id="305" name="椭圆 304"/>
                <p:cNvSpPr/>
                <p:nvPr/>
              </p:nvSpPr>
              <p:spPr>
                <a:xfrm>
                  <a:off x="22829573" y="7884052"/>
                  <a:ext cx="346613" cy="34661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306" name="文本框 305"/>
                <p:cNvSpPr txBox="1"/>
                <p:nvPr/>
              </p:nvSpPr>
              <p:spPr>
                <a:xfrm>
                  <a:off x="21129843" y="7878256"/>
                  <a:ext cx="16376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err="1"/>
                    <a:t>addNotification</a:t>
                  </a:r>
                  <a:endPara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</p:txBody>
            </p:sp>
            <p:sp>
              <p:nvSpPr>
                <p:cNvPr id="323" name="椭圆 322"/>
                <p:cNvSpPr/>
                <p:nvPr/>
              </p:nvSpPr>
              <p:spPr>
                <a:xfrm>
                  <a:off x="22829573" y="8404443"/>
                  <a:ext cx="346613" cy="34661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324" name="文本框 323"/>
                <p:cNvSpPr txBox="1"/>
                <p:nvPr/>
              </p:nvSpPr>
              <p:spPr>
                <a:xfrm>
                  <a:off x="21129843" y="8398647"/>
                  <a:ext cx="16376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err="1"/>
                    <a:t>deleteNotification</a:t>
                  </a:r>
                  <a:endPara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</p:txBody>
            </p:sp>
          </p:grpSp>
        </p:grpSp>
      </p:grpSp>
      <p:grpSp>
        <p:nvGrpSpPr>
          <p:cNvPr id="307" name="组 306"/>
          <p:cNvGrpSpPr/>
          <p:nvPr/>
        </p:nvGrpSpPr>
        <p:grpSpPr>
          <a:xfrm>
            <a:off x="14278679" y="4596552"/>
            <a:ext cx="1708138" cy="1122016"/>
            <a:chOff x="21700131" y="1204669"/>
            <a:chExt cx="2196424" cy="1346597"/>
          </a:xfrm>
        </p:grpSpPr>
        <p:grpSp>
          <p:nvGrpSpPr>
            <p:cNvPr id="308" name="组 307"/>
            <p:cNvGrpSpPr/>
            <p:nvPr/>
          </p:nvGrpSpPr>
          <p:grpSpPr>
            <a:xfrm>
              <a:off x="21700135" y="1204669"/>
              <a:ext cx="2196420" cy="1346597"/>
              <a:chOff x="9043504" y="876772"/>
              <a:chExt cx="4610668" cy="1346597"/>
            </a:xfrm>
          </p:grpSpPr>
          <p:sp>
            <p:nvSpPr>
              <p:cNvPr id="313" name="矩形 312"/>
              <p:cNvSpPr/>
              <p:nvPr/>
            </p:nvSpPr>
            <p:spPr>
              <a:xfrm>
                <a:off x="9043506" y="876772"/>
                <a:ext cx="4610666" cy="13465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4" name="矩形 313"/>
              <p:cNvSpPr/>
              <p:nvPr/>
            </p:nvSpPr>
            <p:spPr>
              <a:xfrm>
                <a:off x="9043504" y="876773"/>
                <a:ext cx="4610666" cy="23111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 smtClean="0"/>
                  <a:t>handler</a:t>
                </a:r>
                <a:endParaRPr lang="zh-CN" altLang="en-US" sz="600" dirty="0">
                  <a:solidFill>
                    <a:schemeClr val="tx2"/>
                  </a:solidFill>
                  <a:latin typeface="Minion Pro Bold Cond"/>
                  <a:cs typeface="Minion Pro Bold Cond"/>
                </a:endParaRPr>
              </a:p>
            </p:txBody>
          </p:sp>
        </p:grpSp>
        <p:sp>
          <p:nvSpPr>
            <p:cNvPr id="309" name="矩形 308"/>
            <p:cNvSpPr/>
            <p:nvPr/>
          </p:nvSpPr>
          <p:spPr>
            <a:xfrm>
              <a:off x="21700134" y="1470798"/>
              <a:ext cx="2196419" cy="23111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 smtClean="0"/>
                <a:t>xxx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10" name="矩形 309"/>
            <p:cNvSpPr/>
            <p:nvPr/>
          </p:nvSpPr>
          <p:spPr>
            <a:xfrm>
              <a:off x="21700135" y="1701913"/>
              <a:ext cx="2196419" cy="2311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 smtClean="0"/>
                <a:t>OnUpdate(</a:t>
              </a:r>
              <a:r>
                <a:rPr lang="en-US" altLang="zh-CN" sz="600" dirty="0"/>
                <a:t>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>
              <a:off x="21700135" y="1933028"/>
              <a:ext cx="2196419" cy="2311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 smtClean="0"/>
                <a:t>OnAdd(</a:t>
              </a:r>
              <a:r>
                <a:rPr lang="en-US" altLang="zh-CN" sz="600" dirty="0"/>
                <a:t>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>
              <a:off x="21700131" y="2164143"/>
              <a:ext cx="2196418" cy="2311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 smtClean="0"/>
                <a:t>OnDelete(</a:t>
              </a:r>
              <a:r>
                <a:rPr lang="en-US" altLang="zh-CN" sz="600" dirty="0"/>
                <a:t>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315" name="直线箭头连接符 314"/>
          <p:cNvCxnSpPr>
            <a:stCxn id="299" idx="1"/>
            <a:endCxn id="251" idx="3"/>
          </p:cNvCxnSpPr>
          <p:nvPr/>
        </p:nvCxnSpPr>
        <p:spPr>
          <a:xfrm flipH="1" flipV="1">
            <a:off x="15986826" y="3779725"/>
            <a:ext cx="769191" cy="1120917"/>
          </a:xfrm>
          <a:prstGeom prst="straightConnector1">
            <a:avLst/>
          </a:prstGeom>
          <a:ln w="3175">
            <a:solidFill>
              <a:schemeClr val="tx1"/>
            </a:solidFill>
            <a:headEnd type="diamond" w="lg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曲线连接符 324"/>
          <p:cNvCxnSpPr>
            <a:stCxn id="270" idx="2"/>
            <a:endCxn id="299" idx="3"/>
          </p:cNvCxnSpPr>
          <p:nvPr/>
        </p:nvCxnSpPr>
        <p:spPr>
          <a:xfrm rot="10800000" flipV="1">
            <a:off x="18986353" y="3148296"/>
            <a:ext cx="465466" cy="1752346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直线箭头连接符 327"/>
          <p:cNvCxnSpPr>
            <a:stCxn id="314" idx="0"/>
            <a:endCxn id="226" idx="3"/>
          </p:cNvCxnSpPr>
          <p:nvPr/>
        </p:nvCxnSpPr>
        <p:spPr>
          <a:xfrm flipV="1">
            <a:off x="15132749" y="3167583"/>
            <a:ext cx="854060" cy="1428970"/>
          </a:xfrm>
          <a:prstGeom prst="straightConnector1">
            <a:avLst/>
          </a:prstGeom>
          <a:ln w="3175">
            <a:solidFill>
              <a:schemeClr val="tx1"/>
            </a:solidFill>
            <a:headEnd type="diamond" w="lg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曲线连接符 330"/>
          <p:cNvCxnSpPr>
            <a:stCxn id="304" idx="1"/>
            <a:endCxn id="310" idx="3"/>
          </p:cNvCxnSpPr>
          <p:nvPr/>
        </p:nvCxnSpPr>
        <p:spPr>
          <a:xfrm rot="10800000">
            <a:off x="15986816" y="5107153"/>
            <a:ext cx="879268" cy="178257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曲线连接符 333"/>
          <p:cNvCxnSpPr>
            <a:stCxn id="306" idx="1"/>
            <a:endCxn id="311" idx="3"/>
          </p:cNvCxnSpPr>
          <p:nvPr/>
        </p:nvCxnSpPr>
        <p:spPr>
          <a:xfrm rot="10800000">
            <a:off x="15986816" y="5299723"/>
            <a:ext cx="879268" cy="495938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曲线连接符 336"/>
          <p:cNvCxnSpPr>
            <a:stCxn id="324" idx="1"/>
            <a:endCxn id="312" idx="3"/>
          </p:cNvCxnSpPr>
          <p:nvPr/>
        </p:nvCxnSpPr>
        <p:spPr>
          <a:xfrm rot="10800000">
            <a:off x="15986812" y="5492294"/>
            <a:ext cx="879272" cy="823759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曲线连接符 339"/>
          <p:cNvCxnSpPr>
            <a:stCxn id="179" idx="3"/>
            <a:endCxn id="314" idx="1"/>
          </p:cNvCxnSpPr>
          <p:nvPr/>
        </p:nvCxnSpPr>
        <p:spPr>
          <a:xfrm>
            <a:off x="11880713" y="3008175"/>
            <a:ext cx="2397969" cy="1684663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曲线连接符 349"/>
          <p:cNvCxnSpPr>
            <a:stCxn id="310" idx="1"/>
            <a:endCxn id="346" idx="3"/>
          </p:cNvCxnSpPr>
          <p:nvPr/>
        </p:nvCxnSpPr>
        <p:spPr>
          <a:xfrm rot="10800000" flipV="1">
            <a:off x="12169864" y="5107151"/>
            <a:ext cx="2108818" cy="1022707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曲线连接符 352"/>
          <p:cNvCxnSpPr>
            <a:stCxn id="311" idx="1"/>
            <a:endCxn id="347" idx="3"/>
          </p:cNvCxnSpPr>
          <p:nvPr/>
        </p:nvCxnSpPr>
        <p:spPr>
          <a:xfrm rot="10800000" flipV="1">
            <a:off x="12169864" y="5299723"/>
            <a:ext cx="2108818" cy="1012630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曲线连接符 355"/>
          <p:cNvCxnSpPr>
            <a:stCxn id="312" idx="1"/>
            <a:endCxn id="349" idx="3"/>
          </p:cNvCxnSpPr>
          <p:nvPr/>
        </p:nvCxnSpPr>
        <p:spPr>
          <a:xfrm rot="10800000" flipV="1">
            <a:off x="12169865" y="5492293"/>
            <a:ext cx="2108815" cy="1012630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曲线连接符 364"/>
          <p:cNvCxnSpPr>
            <a:stCxn id="55" idx="3"/>
            <a:endCxn id="364" idx="1"/>
          </p:cNvCxnSpPr>
          <p:nvPr/>
        </p:nvCxnSpPr>
        <p:spPr>
          <a:xfrm flipV="1">
            <a:off x="2754313" y="3211241"/>
            <a:ext cx="6757667" cy="2452448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曲线连接符 370"/>
          <p:cNvCxnSpPr>
            <a:stCxn id="96" idx="3"/>
            <a:endCxn id="370" idx="1"/>
          </p:cNvCxnSpPr>
          <p:nvPr/>
        </p:nvCxnSpPr>
        <p:spPr>
          <a:xfrm>
            <a:off x="7793888" y="3225567"/>
            <a:ext cx="2143216" cy="3645006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曲线连接符 373"/>
          <p:cNvCxnSpPr>
            <a:stCxn id="96" idx="3"/>
            <a:endCxn id="127" idx="1"/>
          </p:cNvCxnSpPr>
          <p:nvPr/>
        </p:nvCxnSpPr>
        <p:spPr>
          <a:xfrm>
            <a:off x="7793888" y="3225567"/>
            <a:ext cx="2143219" cy="2063539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曲线连接符 381"/>
          <p:cNvCxnSpPr>
            <a:stCxn id="370" idx="3"/>
            <a:endCxn id="379" idx="3"/>
          </p:cNvCxnSpPr>
          <p:nvPr/>
        </p:nvCxnSpPr>
        <p:spPr>
          <a:xfrm>
            <a:off x="12169861" y="6870573"/>
            <a:ext cx="12700" cy="206759"/>
          </a:xfrm>
          <a:prstGeom prst="curvedConnector3">
            <a:avLst>
              <a:gd name="adj1" fmla="val 1800000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曲线连接符 388"/>
          <p:cNvCxnSpPr>
            <a:stCxn id="346" idx="1"/>
            <a:endCxn id="388" idx="1"/>
          </p:cNvCxnSpPr>
          <p:nvPr/>
        </p:nvCxnSpPr>
        <p:spPr>
          <a:xfrm rot="10800000">
            <a:off x="9937105" y="5823407"/>
            <a:ext cx="3" cy="306453"/>
          </a:xfrm>
          <a:prstGeom prst="curvedConnector3">
            <a:avLst>
              <a:gd name="adj1" fmla="val 762010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曲线连接符 391"/>
          <p:cNvCxnSpPr>
            <a:stCxn id="347" idx="1"/>
            <a:endCxn id="388" idx="1"/>
          </p:cNvCxnSpPr>
          <p:nvPr/>
        </p:nvCxnSpPr>
        <p:spPr>
          <a:xfrm rot="10800000">
            <a:off x="9937105" y="5823407"/>
            <a:ext cx="3" cy="488947"/>
          </a:xfrm>
          <a:prstGeom prst="curvedConnector3">
            <a:avLst>
              <a:gd name="adj1" fmla="val 762010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曲线连接符 394"/>
          <p:cNvCxnSpPr>
            <a:stCxn id="349" idx="1"/>
            <a:endCxn id="388" idx="1"/>
          </p:cNvCxnSpPr>
          <p:nvPr/>
        </p:nvCxnSpPr>
        <p:spPr>
          <a:xfrm rot="10800000">
            <a:off x="9937105" y="5823407"/>
            <a:ext cx="3" cy="681517"/>
          </a:xfrm>
          <a:prstGeom prst="curvedConnector3">
            <a:avLst>
              <a:gd name="adj1" fmla="val 762010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曲线连接符 397"/>
          <p:cNvCxnSpPr>
            <a:stCxn id="388" idx="3"/>
            <a:endCxn id="381" idx="3"/>
          </p:cNvCxnSpPr>
          <p:nvPr/>
        </p:nvCxnSpPr>
        <p:spPr>
          <a:xfrm flipV="1">
            <a:off x="12169861" y="5506190"/>
            <a:ext cx="4" cy="317216"/>
          </a:xfrm>
          <a:prstGeom prst="curvedConnector3">
            <a:avLst>
              <a:gd name="adj1" fmla="val 571510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曲线连接符 428"/>
          <p:cNvCxnSpPr>
            <a:stCxn id="381" idx="1"/>
            <a:endCxn id="379" idx="1"/>
          </p:cNvCxnSpPr>
          <p:nvPr/>
        </p:nvCxnSpPr>
        <p:spPr>
          <a:xfrm rot="10800000" flipV="1">
            <a:off x="9937104" y="5506190"/>
            <a:ext cx="4" cy="1571142"/>
          </a:xfrm>
          <a:prstGeom prst="curvedConnector3">
            <a:avLst>
              <a:gd name="adj1" fmla="val 571510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曲线连接符 448"/>
          <p:cNvCxnSpPr>
            <a:stCxn id="379" idx="3"/>
            <a:endCxn id="448" idx="3"/>
          </p:cNvCxnSpPr>
          <p:nvPr/>
        </p:nvCxnSpPr>
        <p:spPr>
          <a:xfrm>
            <a:off x="12169861" y="7077332"/>
            <a:ext cx="12700" cy="319614"/>
          </a:xfrm>
          <a:prstGeom prst="curvedConnector3">
            <a:avLst>
              <a:gd name="adj1" fmla="val 1800000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3" name="组 452"/>
          <p:cNvGrpSpPr/>
          <p:nvPr/>
        </p:nvGrpSpPr>
        <p:grpSpPr>
          <a:xfrm>
            <a:off x="16470328" y="7093719"/>
            <a:ext cx="1708135" cy="1003570"/>
            <a:chOff x="21700134" y="1204670"/>
            <a:chExt cx="2196420" cy="1204443"/>
          </a:xfrm>
        </p:grpSpPr>
        <p:grpSp>
          <p:nvGrpSpPr>
            <p:cNvPr id="454" name="组 453"/>
            <p:cNvGrpSpPr/>
            <p:nvPr/>
          </p:nvGrpSpPr>
          <p:grpSpPr>
            <a:xfrm>
              <a:off x="21700135" y="1204670"/>
              <a:ext cx="2196419" cy="1204443"/>
              <a:chOff x="9043504" y="876773"/>
              <a:chExt cx="4610666" cy="1204443"/>
            </a:xfrm>
          </p:grpSpPr>
          <p:sp>
            <p:nvSpPr>
              <p:cNvPr id="457" name="矩形 456"/>
              <p:cNvSpPr/>
              <p:nvPr/>
            </p:nvSpPr>
            <p:spPr>
              <a:xfrm>
                <a:off x="9043504" y="876773"/>
                <a:ext cx="4610666" cy="120444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8" name="矩形 457"/>
              <p:cNvSpPr/>
              <p:nvPr/>
            </p:nvSpPr>
            <p:spPr>
              <a:xfrm>
                <a:off x="9043504" y="876773"/>
                <a:ext cx="4610666" cy="23111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/>
                  <a:t>Config</a:t>
                </a:r>
                <a:endParaRPr lang="zh-CN" altLang="en-US" sz="600" dirty="0">
                  <a:solidFill>
                    <a:schemeClr val="tx2"/>
                  </a:solidFill>
                  <a:latin typeface="Minion Pro Bold Cond"/>
                  <a:cs typeface="Minion Pro Bold Cond"/>
                </a:endParaRPr>
              </a:p>
            </p:txBody>
          </p:sp>
        </p:grpSp>
        <p:sp>
          <p:nvSpPr>
            <p:cNvPr id="455" name="矩形 454"/>
            <p:cNvSpPr/>
            <p:nvPr/>
          </p:nvSpPr>
          <p:spPr>
            <a:xfrm>
              <a:off x="21700134" y="1470798"/>
              <a:ext cx="2196419" cy="23111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/>
                <a:t>ListerWatcher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456" name="矩形 455"/>
            <p:cNvSpPr/>
            <p:nvPr/>
          </p:nvSpPr>
          <p:spPr>
            <a:xfrm>
              <a:off x="21700135" y="2047169"/>
              <a:ext cx="2196419" cy="2311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Process(</a:t>
              </a:r>
              <a:r>
                <a:rPr lang="en-US" altLang="zh-CN" sz="800" dirty="0" smtClean="0"/>
                <a:t>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568" name="矩形 567"/>
            <p:cNvSpPr/>
            <p:nvPr/>
          </p:nvSpPr>
          <p:spPr>
            <a:xfrm>
              <a:off x="21700134" y="1701912"/>
              <a:ext cx="2196419" cy="23111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Queue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468" name="直线箭头连接符 467"/>
          <p:cNvCxnSpPr>
            <a:stCxn id="458" idx="1"/>
            <a:endCxn id="464" idx="3"/>
          </p:cNvCxnSpPr>
          <p:nvPr/>
        </p:nvCxnSpPr>
        <p:spPr>
          <a:xfrm flipH="1">
            <a:off x="15001627" y="7190004"/>
            <a:ext cx="1468702" cy="52048"/>
          </a:xfrm>
          <a:prstGeom prst="straightConnector1">
            <a:avLst/>
          </a:prstGeom>
          <a:ln w="3175">
            <a:solidFill>
              <a:schemeClr val="tx1"/>
            </a:solidFill>
            <a:headEnd type="diamond" w="lg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1" name="曲线连接符 470"/>
          <p:cNvCxnSpPr>
            <a:stCxn id="167" idx="3"/>
            <a:endCxn id="474" idx="1"/>
          </p:cNvCxnSpPr>
          <p:nvPr/>
        </p:nvCxnSpPr>
        <p:spPr>
          <a:xfrm>
            <a:off x="11880711" y="3046735"/>
            <a:ext cx="1412783" cy="4729648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2" name="组 461"/>
          <p:cNvGrpSpPr/>
          <p:nvPr/>
        </p:nvGrpSpPr>
        <p:grpSpPr>
          <a:xfrm>
            <a:off x="13293487" y="6804196"/>
            <a:ext cx="1708142" cy="1452991"/>
            <a:chOff x="21700128" y="1204670"/>
            <a:chExt cx="2196428" cy="1266594"/>
          </a:xfrm>
        </p:grpSpPr>
        <p:grpSp>
          <p:nvGrpSpPr>
            <p:cNvPr id="463" name="组 462"/>
            <p:cNvGrpSpPr/>
            <p:nvPr/>
          </p:nvGrpSpPr>
          <p:grpSpPr>
            <a:xfrm>
              <a:off x="21700135" y="1204670"/>
              <a:ext cx="2196419" cy="1266594"/>
              <a:chOff x="9043504" y="876773"/>
              <a:chExt cx="4610666" cy="1266594"/>
            </a:xfrm>
          </p:grpSpPr>
          <p:sp>
            <p:nvSpPr>
              <p:cNvPr id="466" name="矩形 465"/>
              <p:cNvSpPr/>
              <p:nvPr/>
            </p:nvSpPr>
            <p:spPr>
              <a:xfrm>
                <a:off x="9043504" y="876773"/>
                <a:ext cx="4610666" cy="126659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7" name="矩形 466"/>
              <p:cNvSpPr/>
              <p:nvPr/>
            </p:nvSpPr>
            <p:spPr>
              <a:xfrm>
                <a:off x="9043504" y="876773"/>
                <a:ext cx="4610666" cy="23111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controller</a:t>
                </a:r>
                <a:endParaRPr lang="zh-CN" altLang="en-US" sz="600" dirty="0">
                  <a:solidFill>
                    <a:schemeClr val="tx2"/>
                  </a:solidFill>
                  <a:latin typeface="Minion Pro Bold Cond"/>
                  <a:cs typeface="Minion Pro Bold Cond"/>
                </a:endParaRPr>
              </a:p>
            </p:txBody>
          </p:sp>
        </p:grpSp>
        <p:sp>
          <p:nvSpPr>
            <p:cNvPr id="464" name="矩形 463"/>
            <p:cNvSpPr/>
            <p:nvPr/>
          </p:nvSpPr>
          <p:spPr>
            <a:xfrm>
              <a:off x="21700134" y="1470798"/>
              <a:ext cx="2196419" cy="23111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/>
                <a:t>config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474" name="矩形 473"/>
            <p:cNvSpPr/>
            <p:nvPr/>
          </p:nvSpPr>
          <p:spPr>
            <a:xfrm>
              <a:off x="21700137" y="1936582"/>
              <a:ext cx="2196419" cy="2311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R</a:t>
              </a:r>
              <a:r>
                <a:rPr lang="en-US" altLang="zh-CN" sz="800" dirty="0" smtClean="0"/>
                <a:t>un()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484" name="矩形 483"/>
            <p:cNvSpPr/>
            <p:nvPr/>
          </p:nvSpPr>
          <p:spPr>
            <a:xfrm>
              <a:off x="21700129" y="1701913"/>
              <a:ext cx="2196419" cy="23111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reflector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489" name="矩形 488"/>
            <p:cNvSpPr/>
            <p:nvPr/>
          </p:nvSpPr>
          <p:spPr>
            <a:xfrm>
              <a:off x="21700128" y="2167697"/>
              <a:ext cx="2196419" cy="2311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/>
                <a:t>processLoop</a:t>
              </a:r>
              <a:r>
                <a:rPr lang="en-US" altLang="zh-CN" sz="800" dirty="0" smtClean="0"/>
                <a:t>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476" name="组 475"/>
          <p:cNvGrpSpPr/>
          <p:nvPr/>
        </p:nvGrpSpPr>
        <p:grpSpPr>
          <a:xfrm>
            <a:off x="16470324" y="8219721"/>
            <a:ext cx="1708138" cy="1850046"/>
            <a:chOff x="21700130" y="1204670"/>
            <a:chExt cx="2196424" cy="2220348"/>
          </a:xfrm>
        </p:grpSpPr>
        <p:grpSp>
          <p:nvGrpSpPr>
            <p:cNvPr id="477" name="组 476"/>
            <p:cNvGrpSpPr/>
            <p:nvPr/>
          </p:nvGrpSpPr>
          <p:grpSpPr>
            <a:xfrm>
              <a:off x="21700135" y="1204670"/>
              <a:ext cx="2196419" cy="2220348"/>
              <a:chOff x="9043504" y="876773"/>
              <a:chExt cx="4610666" cy="2220348"/>
            </a:xfrm>
          </p:grpSpPr>
          <p:sp>
            <p:nvSpPr>
              <p:cNvPr id="480" name="矩形 479"/>
              <p:cNvSpPr/>
              <p:nvPr/>
            </p:nvSpPr>
            <p:spPr>
              <a:xfrm>
                <a:off x="9043504" y="876773"/>
                <a:ext cx="4610666" cy="22203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81" name="矩形 480"/>
              <p:cNvSpPr/>
              <p:nvPr/>
            </p:nvSpPr>
            <p:spPr>
              <a:xfrm>
                <a:off x="9043504" y="876773"/>
                <a:ext cx="4610666" cy="23111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Reflector</a:t>
                </a:r>
                <a:endParaRPr lang="zh-CN" altLang="en-US" sz="600" dirty="0">
                  <a:solidFill>
                    <a:schemeClr val="tx2"/>
                  </a:solidFill>
                  <a:latin typeface="Minion Pro Bold Cond"/>
                  <a:cs typeface="Minion Pro Bold Cond"/>
                </a:endParaRPr>
              </a:p>
            </p:txBody>
          </p:sp>
        </p:grpSp>
        <p:sp>
          <p:nvSpPr>
            <p:cNvPr id="478" name="矩形 477"/>
            <p:cNvSpPr/>
            <p:nvPr/>
          </p:nvSpPr>
          <p:spPr>
            <a:xfrm>
              <a:off x="21700134" y="1470798"/>
              <a:ext cx="2196419" cy="23111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/>
                <a:t>ListerWatcher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479" name="矩形 478"/>
            <p:cNvSpPr/>
            <p:nvPr/>
          </p:nvSpPr>
          <p:spPr>
            <a:xfrm>
              <a:off x="21700134" y="2154322"/>
              <a:ext cx="2196419" cy="23111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Run()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494" name="矩形 493"/>
            <p:cNvSpPr/>
            <p:nvPr/>
          </p:nvSpPr>
          <p:spPr>
            <a:xfrm>
              <a:off x="21700134" y="2382796"/>
              <a:ext cx="2196419" cy="23111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/>
                <a:t>ListAndWatch</a:t>
              </a:r>
              <a:r>
                <a:rPr lang="en-US" altLang="zh-CN" sz="800" dirty="0" smtClean="0"/>
                <a:t>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517" name="矩形 516"/>
            <p:cNvSpPr/>
            <p:nvPr/>
          </p:nvSpPr>
          <p:spPr>
            <a:xfrm>
              <a:off x="21700133" y="2613910"/>
              <a:ext cx="2196419" cy="23111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/>
                <a:t>watchHandler</a:t>
              </a:r>
              <a:r>
                <a:rPr lang="en-US" altLang="zh-CN" sz="800" dirty="0" smtClean="0"/>
                <a:t>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525" name="矩形 524"/>
            <p:cNvSpPr/>
            <p:nvPr/>
          </p:nvSpPr>
          <p:spPr>
            <a:xfrm>
              <a:off x="21700130" y="1690816"/>
              <a:ext cx="2196418" cy="2311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store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485" name="直线箭头连接符 484"/>
          <p:cNvCxnSpPr>
            <a:stCxn id="481" idx="1"/>
            <a:endCxn id="466" idx="3"/>
          </p:cNvCxnSpPr>
          <p:nvPr/>
        </p:nvCxnSpPr>
        <p:spPr>
          <a:xfrm flipH="1" flipV="1">
            <a:off x="15001627" y="7530692"/>
            <a:ext cx="1468701" cy="785314"/>
          </a:xfrm>
          <a:prstGeom prst="straightConnector1">
            <a:avLst/>
          </a:prstGeom>
          <a:ln w="3175">
            <a:solidFill>
              <a:schemeClr val="tx1"/>
            </a:solidFill>
            <a:headEnd type="diamond" w="lg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0" name="曲线连接符 489"/>
          <p:cNvCxnSpPr>
            <a:stCxn id="474" idx="3"/>
            <a:endCxn id="479" idx="1"/>
          </p:cNvCxnSpPr>
          <p:nvPr/>
        </p:nvCxnSpPr>
        <p:spPr>
          <a:xfrm>
            <a:off x="15001629" y="7776383"/>
            <a:ext cx="1468698" cy="1330895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曲线连接符 494"/>
          <p:cNvCxnSpPr>
            <a:stCxn id="479" idx="1"/>
            <a:endCxn id="494" idx="1"/>
          </p:cNvCxnSpPr>
          <p:nvPr/>
        </p:nvCxnSpPr>
        <p:spPr>
          <a:xfrm rot="10800000" flipV="1">
            <a:off x="16470327" y="9107278"/>
            <a:ext cx="12700" cy="190370"/>
          </a:xfrm>
          <a:prstGeom prst="curvedConnector3">
            <a:avLst>
              <a:gd name="adj1" fmla="val 1800000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8" name="组 497"/>
          <p:cNvGrpSpPr/>
          <p:nvPr/>
        </p:nvGrpSpPr>
        <p:grpSpPr>
          <a:xfrm>
            <a:off x="19290273" y="7904717"/>
            <a:ext cx="1708135" cy="1171671"/>
            <a:chOff x="21700134" y="1204669"/>
            <a:chExt cx="2196420" cy="1406190"/>
          </a:xfrm>
        </p:grpSpPr>
        <p:grpSp>
          <p:nvGrpSpPr>
            <p:cNvPr id="499" name="组 498"/>
            <p:cNvGrpSpPr/>
            <p:nvPr/>
          </p:nvGrpSpPr>
          <p:grpSpPr>
            <a:xfrm>
              <a:off x="21700135" y="1204669"/>
              <a:ext cx="2196419" cy="1406190"/>
              <a:chOff x="9043504" y="876772"/>
              <a:chExt cx="4610666" cy="1406190"/>
            </a:xfrm>
          </p:grpSpPr>
          <p:sp>
            <p:nvSpPr>
              <p:cNvPr id="502" name="矩形 501"/>
              <p:cNvSpPr/>
              <p:nvPr/>
            </p:nvSpPr>
            <p:spPr>
              <a:xfrm>
                <a:off x="9043504" y="876772"/>
                <a:ext cx="4610666" cy="1406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03" name="矩形 502"/>
              <p:cNvSpPr/>
              <p:nvPr/>
            </p:nvSpPr>
            <p:spPr>
              <a:xfrm>
                <a:off x="9043504" y="876773"/>
                <a:ext cx="4610666" cy="23111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 smtClean="0"/>
                  <a:t>ListWatcher</a:t>
                </a:r>
                <a:endParaRPr lang="zh-CN" altLang="en-US" sz="600" dirty="0">
                  <a:solidFill>
                    <a:schemeClr val="tx2"/>
                  </a:solidFill>
                  <a:latin typeface="Minion Pro Bold Cond"/>
                  <a:cs typeface="Minion Pro Bold Cond"/>
                </a:endParaRPr>
              </a:p>
            </p:txBody>
          </p:sp>
        </p:grpSp>
        <p:sp>
          <p:nvSpPr>
            <p:cNvPr id="500" name="矩形 499"/>
            <p:cNvSpPr/>
            <p:nvPr/>
          </p:nvSpPr>
          <p:spPr>
            <a:xfrm>
              <a:off x="21700134" y="1470798"/>
              <a:ext cx="2196419" cy="23111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xx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501" name="矩形 500"/>
            <p:cNvSpPr/>
            <p:nvPr/>
          </p:nvSpPr>
          <p:spPr>
            <a:xfrm>
              <a:off x="21700135" y="1705467"/>
              <a:ext cx="2196419" cy="2311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Watch()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504" name="直线箭头连接符 503"/>
          <p:cNvCxnSpPr>
            <a:stCxn id="503" idx="1"/>
            <a:endCxn id="455" idx="3"/>
          </p:cNvCxnSpPr>
          <p:nvPr/>
        </p:nvCxnSpPr>
        <p:spPr>
          <a:xfrm flipH="1" flipV="1">
            <a:off x="18178462" y="7411748"/>
            <a:ext cx="1111812" cy="589256"/>
          </a:xfrm>
          <a:prstGeom prst="straightConnector1">
            <a:avLst/>
          </a:prstGeom>
          <a:ln w="3175">
            <a:solidFill>
              <a:schemeClr val="tx1"/>
            </a:solidFill>
            <a:headEnd type="diamond" w="lg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7" name="直线箭头连接符 506"/>
          <p:cNvCxnSpPr>
            <a:stCxn id="503" idx="1"/>
            <a:endCxn id="481" idx="3"/>
          </p:cNvCxnSpPr>
          <p:nvPr/>
        </p:nvCxnSpPr>
        <p:spPr>
          <a:xfrm flipH="1">
            <a:off x="18178462" y="8001004"/>
            <a:ext cx="1111812" cy="315002"/>
          </a:xfrm>
          <a:prstGeom prst="straightConnector1">
            <a:avLst/>
          </a:prstGeom>
          <a:ln w="3175">
            <a:solidFill>
              <a:schemeClr val="tx1"/>
            </a:solidFill>
            <a:headEnd type="diamond" w="lg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0" name="曲线连接符 509"/>
          <p:cNvCxnSpPr>
            <a:stCxn id="494" idx="3"/>
            <a:endCxn id="501" idx="1"/>
          </p:cNvCxnSpPr>
          <p:nvPr/>
        </p:nvCxnSpPr>
        <p:spPr>
          <a:xfrm flipV="1">
            <a:off x="18178461" y="8418280"/>
            <a:ext cx="1111813" cy="879368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8" name="曲线连接符 517"/>
          <p:cNvCxnSpPr>
            <a:stCxn id="494" idx="3"/>
            <a:endCxn id="517" idx="3"/>
          </p:cNvCxnSpPr>
          <p:nvPr/>
        </p:nvCxnSpPr>
        <p:spPr>
          <a:xfrm flipH="1">
            <a:off x="18178460" y="9297648"/>
            <a:ext cx="1" cy="192570"/>
          </a:xfrm>
          <a:prstGeom prst="curvedConnector3">
            <a:avLst>
              <a:gd name="adj1" fmla="val -22860000000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6" name="组 525"/>
          <p:cNvGrpSpPr/>
          <p:nvPr/>
        </p:nvGrpSpPr>
        <p:grpSpPr>
          <a:xfrm>
            <a:off x="18178463" y="10354777"/>
            <a:ext cx="2230336" cy="2105221"/>
            <a:chOff x="32208895" y="10237124"/>
            <a:chExt cx="2230336" cy="2105221"/>
          </a:xfrm>
        </p:grpSpPr>
        <p:sp>
          <p:nvSpPr>
            <p:cNvPr id="527" name="矩形 526"/>
            <p:cNvSpPr/>
            <p:nvPr/>
          </p:nvSpPr>
          <p:spPr>
            <a:xfrm>
              <a:off x="32208895" y="10237124"/>
              <a:ext cx="2230336" cy="3466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watchHandler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grpSp>
          <p:nvGrpSpPr>
            <p:cNvPr id="528" name="组 527"/>
            <p:cNvGrpSpPr/>
            <p:nvPr/>
          </p:nvGrpSpPr>
          <p:grpSpPr>
            <a:xfrm>
              <a:off x="32208895" y="10583737"/>
              <a:ext cx="2230336" cy="1758608"/>
              <a:chOff x="27050494" y="8599200"/>
              <a:chExt cx="2230336" cy="1758608"/>
            </a:xfrm>
          </p:grpSpPr>
          <p:sp>
            <p:nvSpPr>
              <p:cNvPr id="529" name="矩形 528"/>
              <p:cNvSpPr/>
              <p:nvPr/>
            </p:nvSpPr>
            <p:spPr>
              <a:xfrm>
                <a:off x="27050494" y="8599200"/>
                <a:ext cx="2230336" cy="1758608"/>
              </a:xfrm>
              <a:prstGeom prst="rect">
                <a:avLst/>
              </a:prstGeom>
              <a:solidFill>
                <a:schemeClr val="bg1">
                  <a:lumMod val="75000"/>
                  <a:alpha val="16000"/>
                </a:schemeClr>
              </a:solidFill>
              <a:ln>
                <a:solidFill>
                  <a:schemeClr val="dk1">
                    <a:shade val="95000"/>
                    <a:satMod val="105000"/>
                    <a:alpha val="46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kumimoji="1" lang="zh-CN" altLang="en-US" sz="1200" dirty="0"/>
              </a:p>
            </p:txBody>
          </p:sp>
          <p:grpSp>
            <p:nvGrpSpPr>
              <p:cNvPr id="530" name="组 529"/>
              <p:cNvGrpSpPr/>
              <p:nvPr/>
            </p:nvGrpSpPr>
            <p:grpSpPr>
              <a:xfrm>
                <a:off x="27160561" y="8672161"/>
                <a:ext cx="2046343" cy="1383052"/>
                <a:chOff x="21129843" y="7368004"/>
                <a:chExt cx="2046343" cy="1383052"/>
              </a:xfrm>
            </p:grpSpPr>
            <p:sp>
              <p:nvSpPr>
                <p:cNvPr id="531" name="椭圆 530"/>
                <p:cNvSpPr/>
                <p:nvPr/>
              </p:nvSpPr>
              <p:spPr>
                <a:xfrm>
                  <a:off x="22829573" y="7373800"/>
                  <a:ext cx="346613" cy="34661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32" name="文本框 531"/>
                <p:cNvSpPr txBox="1"/>
                <p:nvPr/>
              </p:nvSpPr>
              <p:spPr>
                <a:xfrm>
                  <a:off x="21129843" y="7368004"/>
                  <a:ext cx="16376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err="1"/>
                    <a:t>watch.</a:t>
                  </a:r>
                  <a:r>
                    <a:rPr lang="en-US" altLang="zh-CN" sz="1200" i="1" dirty="0" err="1"/>
                    <a:t>Added</a:t>
                  </a:r>
                  <a:endPara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</p:txBody>
            </p:sp>
            <p:sp>
              <p:nvSpPr>
                <p:cNvPr id="533" name="椭圆 532"/>
                <p:cNvSpPr/>
                <p:nvPr/>
              </p:nvSpPr>
              <p:spPr>
                <a:xfrm>
                  <a:off x="22829573" y="7884052"/>
                  <a:ext cx="346613" cy="34661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34" name="文本框 533"/>
                <p:cNvSpPr txBox="1"/>
                <p:nvPr/>
              </p:nvSpPr>
              <p:spPr>
                <a:xfrm>
                  <a:off x="21129843" y="7878256"/>
                  <a:ext cx="16376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err="1"/>
                    <a:t>watch.</a:t>
                  </a:r>
                  <a:r>
                    <a:rPr lang="en-US" altLang="zh-CN" sz="1200" i="1" dirty="0" err="1"/>
                    <a:t>Modified</a:t>
                  </a:r>
                  <a:endPara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</p:txBody>
            </p:sp>
            <p:sp>
              <p:nvSpPr>
                <p:cNvPr id="535" name="椭圆 534"/>
                <p:cNvSpPr/>
                <p:nvPr/>
              </p:nvSpPr>
              <p:spPr>
                <a:xfrm>
                  <a:off x="22829573" y="8404443"/>
                  <a:ext cx="346613" cy="34661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36" name="文本框 535"/>
                <p:cNvSpPr txBox="1"/>
                <p:nvPr/>
              </p:nvSpPr>
              <p:spPr>
                <a:xfrm>
                  <a:off x="21129843" y="8398647"/>
                  <a:ext cx="16376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err="1"/>
                    <a:t>watch.</a:t>
                  </a:r>
                  <a:r>
                    <a:rPr lang="en-US" altLang="zh-CN" sz="1200" i="1" dirty="0" err="1"/>
                    <a:t>Deleted</a:t>
                  </a:r>
                  <a:endPara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</p:txBody>
            </p:sp>
          </p:grpSp>
        </p:grpSp>
      </p:grpSp>
      <p:cxnSp>
        <p:nvCxnSpPr>
          <p:cNvPr id="537" name="曲线连接符 536"/>
          <p:cNvCxnSpPr>
            <a:stCxn id="501" idx="3"/>
            <a:endCxn id="531" idx="6"/>
          </p:cNvCxnSpPr>
          <p:nvPr/>
        </p:nvCxnSpPr>
        <p:spPr>
          <a:xfrm flipH="1">
            <a:off x="20334873" y="8418280"/>
            <a:ext cx="663535" cy="2535174"/>
          </a:xfrm>
          <a:prstGeom prst="curvedConnector3">
            <a:avLst>
              <a:gd name="adj1" fmla="val -34452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曲线连接符 539"/>
          <p:cNvCxnSpPr>
            <a:stCxn id="501" idx="3"/>
            <a:endCxn id="533" idx="6"/>
          </p:cNvCxnSpPr>
          <p:nvPr/>
        </p:nvCxnSpPr>
        <p:spPr>
          <a:xfrm flipH="1">
            <a:off x="20334873" y="8418280"/>
            <a:ext cx="663535" cy="3045426"/>
          </a:xfrm>
          <a:prstGeom prst="curvedConnector3">
            <a:avLst>
              <a:gd name="adj1" fmla="val -34452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4" name="曲线连接符 543"/>
          <p:cNvCxnSpPr>
            <a:stCxn id="501" idx="3"/>
            <a:endCxn id="535" idx="6"/>
          </p:cNvCxnSpPr>
          <p:nvPr/>
        </p:nvCxnSpPr>
        <p:spPr>
          <a:xfrm flipH="1">
            <a:off x="20334873" y="8418280"/>
            <a:ext cx="663535" cy="3565817"/>
          </a:xfrm>
          <a:prstGeom prst="curvedConnector3">
            <a:avLst>
              <a:gd name="adj1" fmla="val -34452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7" name="组 546"/>
          <p:cNvGrpSpPr/>
          <p:nvPr/>
        </p:nvGrpSpPr>
        <p:grpSpPr>
          <a:xfrm>
            <a:off x="13776289" y="10648189"/>
            <a:ext cx="1708135" cy="1433804"/>
            <a:chOff x="21700134" y="1204669"/>
            <a:chExt cx="2196420" cy="1720791"/>
          </a:xfrm>
        </p:grpSpPr>
        <p:grpSp>
          <p:nvGrpSpPr>
            <p:cNvPr id="548" name="组 547"/>
            <p:cNvGrpSpPr/>
            <p:nvPr/>
          </p:nvGrpSpPr>
          <p:grpSpPr>
            <a:xfrm>
              <a:off x="21700135" y="1204669"/>
              <a:ext cx="2196419" cy="1720791"/>
              <a:chOff x="9043504" y="876772"/>
              <a:chExt cx="4610666" cy="1720791"/>
            </a:xfrm>
          </p:grpSpPr>
          <p:sp>
            <p:nvSpPr>
              <p:cNvPr id="551" name="矩形 550"/>
              <p:cNvSpPr/>
              <p:nvPr/>
            </p:nvSpPr>
            <p:spPr>
              <a:xfrm>
                <a:off x="9043504" y="876772"/>
                <a:ext cx="4610666" cy="17207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52" name="矩形 551"/>
              <p:cNvSpPr/>
              <p:nvPr/>
            </p:nvSpPr>
            <p:spPr>
              <a:xfrm>
                <a:off x="9043504" y="876773"/>
                <a:ext cx="4610666" cy="23111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Queue</a:t>
                </a:r>
                <a:endParaRPr lang="zh-CN" altLang="en-US" sz="600" dirty="0">
                  <a:solidFill>
                    <a:schemeClr val="tx2"/>
                  </a:solidFill>
                  <a:latin typeface="Minion Pro Bold Cond"/>
                  <a:cs typeface="Minion Pro Bold Cond"/>
                </a:endParaRPr>
              </a:p>
            </p:txBody>
          </p:sp>
        </p:grpSp>
        <p:sp>
          <p:nvSpPr>
            <p:cNvPr id="549" name="矩形 548"/>
            <p:cNvSpPr/>
            <p:nvPr/>
          </p:nvSpPr>
          <p:spPr>
            <a:xfrm>
              <a:off x="21700134" y="1470798"/>
              <a:ext cx="2196419" cy="23111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xx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550" name="矩形 549"/>
            <p:cNvSpPr/>
            <p:nvPr/>
          </p:nvSpPr>
          <p:spPr>
            <a:xfrm>
              <a:off x="21700135" y="1705467"/>
              <a:ext cx="2196419" cy="2311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Add()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553" name="矩形 552"/>
            <p:cNvSpPr/>
            <p:nvPr/>
          </p:nvSpPr>
          <p:spPr>
            <a:xfrm>
              <a:off x="21700135" y="1921656"/>
              <a:ext cx="2196419" cy="23111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Update()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554" name="矩形 553"/>
            <p:cNvSpPr/>
            <p:nvPr/>
          </p:nvSpPr>
          <p:spPr>
            <a:xfrm>
              <a:off x="21700134" y="2132099"/>
              <a:ext cx="2196419" cy="23111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Delete()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570" name="矩形 569"/>
            <p:cNvSpPr/>
            <p:nvPr/>
          </p:nvSpPr>
          <p:spPr>
            <a:xfrm>
              <a:off x="21700134" y="2361902"/>
              <a:ext cx="2196419" cy="23111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Pop()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555" name="曲线连接符 554"/>
          <p:cNvCxnSpPr>
            <a:stCxn id="532" idx="1"/>
            <a:endCxn id="550" idx="3"/>
          </p:cNvCxnSpPr>
          <p:nvPr/>
        </p:nvCxnSpPr>
        <p:spPr>
          <a:xfrm rot="10800000" flipV="1">
            <a:off x="15484424" y="10912850"/>
            <a:ext cx="2804106" cy="248901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8" name="曲线连接符 557"/>
          <p:cNvCxnSpPr>
            <a:stCxn id="534" idx="1"/>
            <a:endCxn id="553" idx="3"/>
          </p:cNvCxnSpPr>
          <p:nvPr/>
        </p:nvCxnSpPr>
        <p:spPr>
          <a:xfrm rot="10800000">
            <a:off x="15484424" y="11341887"/>
            <a:ext cx="2804106" cy="81217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1" name="曲线连接符 560"/>
          <p:cNvCxnSpPr>
            <a:stCxn id="536" idx="1"/>
            <a:endCxn id="554" idx="3"/>
          </p:cNvCxnSpPr>
          <p:nvPr/>
        </p:nvCxnSpPr>
        <p:spPr>
          <a:xfrm rot="10800000">
            <a:off x="15484424" y="11517232"/>
            <a:ext cx="2804107" cy="426262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4" name="直线箭头连接符 563"/>
          <p:cNvCxnSpPr>
            <a:stCxn id="552" idx="0"/>
            <a:endCxn id="525" idx="2"/>
          </p:cNvCxnSpPr>
          <p:nvPr/>
        </p:nvCxnSpPr>
        <p:spPr>
          <a:xfrm flipV="1">
            <a:off x="14630357" y="8817359"/>
            <a:ext cx="2694034" cy="1830831"/>
          </a:xfrm>
          <a:prstGeom prst="straightConnector1">
            <a:avLst/>
          </a:prstGeom>
          <a:ln w="3175">
            <a:solidFill>
              <a:schemeClr val="tx1"/>
            </a:solidFill>
            <a:headEnd type="diamond" w="lg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1" name="曲线连接符 570"/>
          <p:cNvCxnSpPr>
            <a:stCxn id="489" idx="3"/>
            <a:endCxn id="570" idx="1"/>
          </p:cNvCxnSpPr>
          <p:nvPr/>
        </p:nvCxnSpPr>
        <p:spPr>
          <a:xfrm flipH="1">
            <a:off x="13776289" y="8041510"/>
            <a:ext cx="1225333" cy="3667199"/>
          </a:xfrm>
          <a:prstGeom prst="curvedConnector5">
            <a:avLst>
              <a:gd name="adj1" fmla="val -18656"/>
              <a:gd name="adj2" fmla="val 50495"/>
              <a:gd name="adj3" fmla="val 118656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曲线连接符 573"/>
          <p:cNvCxnSpPr>
            <a:stCxn id="570" idx="3"/>
            <a:endCxn id="456" idx="1"/>
          </p:cNvCxnSpPr>
          <p:nvPr/>
        </p:nvCxnSpPr>
        <p:spPr>
          <a:xfrm flipV="1">
            <a:off x="15484423" y="7891994"/>
            <a:ext cx="985906" cy="3816715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7" name="曲线连接符 576"/>
          <p:cNvCxnSpPr>
            <a:stCxn id="456" idx="1"/>
            <a:endCxn id="461" idx="3"/>
          </p:cNvCxnSpPr>
          <p:nvPr/>
        </p:nvCxnSpPr>
        <p:spPr>
          <a:xfrm rot="10800000">
            <a:off x="11874791" y="3407096"/>
            <a:ext cx="4595538" cy="4484899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1" name="曲线连接符 580"/>
          <p:cNvCxnSpPr>
            <a:stCxn id="461" idx="3"/>
            <a:endCxn id="250" idx="1"/>
          </p:cNvCxnSpPr>
          <p:nvPr/>
        </p:nvCxnSpPr>
        <p:spPr>
          <a:xfrm flipV="1">
            <a:off x="11874791" y="2004552"/>
            <a:ext cx="1047433" cy="1402543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4" name="曲线连接符 583"/>
          <p:cNvCxnSpPr>
            <a:stCxn id="250" idx="3"/>
            <a:endCxn id="282" idx="1"/>
          </p:cNvCxnSpPr>
          <p:nvPr/>
        </p:nvCxnSpPr>
        <p:spPr>
          <a:xfrm flipH="1">
            <a:off x="14278675" y="2004552"/>
            <a:ext cx="351683" cy="1352112"/>
          </a:xfrm>
          <a:prstGeom prst="curvedConnector5">
            <a:avLst>
              <a:gd name="adj1" fmla="val -65002"/>
              <a:gd name="adj2" fmla="val 50000"/>
              <a:gd name="adj3" fmla="val 165002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4" name="直线箭头连接符 593"/>
          <p:cNvCxnSpPr>
            <a:endCxn id="593" idx="3"/>
          </p:cNvCxnSpPr>
          <p:nvPr/>
        </p:nvCxnSpPr>
        <p:spPr>
          <a:xfrm flipH="1" flipV="1">
            <a:off x="11880710" y="2676143"/>
            <a:ext cx="1412777" cy="4290715"/>
          </a:xfrm>
          <a:prstGeom prst="straightConnector1">
            <a:avLst/>
          </a:prstGeom>
          <a:ln w="3175">
            <a:solidFill>
              <a:schemeClr val="tx1"/>
            </a:solidFill>
            <a:headEnd type="diamond" w="lg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68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flat">
          <a:solidFill>
            <a:schemeClr val="bg1">
              <a:lumMod val="50000"/>
            </a:schemeClr>
          </a:solidFill>
          <a:round/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</TotalTime>
  <Words>179</Words>
  <Application>Microsoft Macintosh PowerPoint</Application>
  <PresentationFormat>自定义</PresentationFormat>
  <Paragraphs>82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zmmwl zmmwl</dc:creator>
  <cp:lastModifiedBy>zmmwl zmmwl</cp:lastModifiedBy>
  <cp:revision>314</cp:revision>
  <dcterms:created xsi:type="dcterms:W3CDTF">2019-04-13T09:00:05Z</dcterms:created>
  <dcterms:modified xsi:type="dcterms:W3CDTF">2019-05-12T15:35:21Z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1554947981</vt:lpwstr>
  </property>
</Properties>
</file>