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1105-DC84-4D8D-AB42-6199B68691A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1D6F-1E97-40B9-8490-56F3676EF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1105-DC84-4D8D-AB42-6199B68691A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1D6F-1E97-40B9-8490-56F3676EF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1105-DC84-4D8D-AB42-6199B68691A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1D6F-1E97-40B9-8490-56F3676EF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1105-DC84-4D8D-AB42-6199B68691A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1D6F-1E97-40B9-8490-56F3676EF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1105-DC84-4D8D-AB42-6199B68691A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1D6F-1E97-40B9-8490-56F3676EF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1105-DC84-4D8D-AB42-6199B68691A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1D6F-1E97-40B9-8490-56F3676EF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1105-DC84-4D8D-AB42-6199B68691A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1D6F-1E97-40B9-8490-56F3676EF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1105-DC84-4D8D-AB42-6199B68691A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1D6F-1E97-40B9-8490-56F3676EF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1105-DC84-4D8D-AB42-6199B68691A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1D6F-1E97-40B9-8490-56F3676EF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1105-DC84-4D8D-AB42-6199B68691A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1D6F-1E97-40B9-8490-56F3676EF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1105-DC84-4D8D-AB42-6199B68691A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7811D6F-1E97-40B9-8490-56F3676EF6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271105-DC84-4D8D-AB42-6199B68691A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811D6F-1E97-40B9-8490-56F3676EF63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0"/>
            <a:ext cx="7851648" cy="914400"/>
          </a:xfrm>
        </p:spPr>
        <p:txBody>
          <a:bodyPr/>
          <a:lstStyle/>
          <a:p>
            <a:pPr algn="ctr"/>
            <a:r>
              <a:rPr lang="en-US" dirty="0" smtClean="0"/>
              <a:t>Off Campus Food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352800"/>
            <a:ext cx="7854696" cy="3200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CS605.782 Project Team A</a:t>
            </a:r>
          </a:p>
          <a:p>
            <a:pPr algn="ctr"/>
            <a:r>
              <a:rPr lang="en-US" dirty="0" smtClean="0"/>
              <a:t>Spring 2011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Zaven</a:t>
            </a:r>
            <a:r>
              <a:rPr lang="en-US" dirty="0" smtClean="0"/>
              <a:t> </a:t>
            </a:r>
            <a:r>
              <a:rPr lang="en-US" dirty="0" err="1" smtClean="0"/>
              <a:t>Mnatzakanian</a:t>
            </a:r>
            <a:endParaRPr lang="en-US" dirty="0" smtClean="0"/>
          </a:p>
          <a:p>
            <a:pPr algn="ctr"/>
            <a:r>
              <a:rPr lang="en-US" dirty="0" smtClean="0"/>
              <a:t>Jay </a:t>
            </a:r>
            <a:r>
              <a:rPr lang="en-US" dirty="0" err="1" smtClean="0"/>
              <a:t>Modi</a:t>
            </a:r>
            <a:endParaRPr lang="en-US" dirty="0" smtClean="0"/>
          </a:p>
          <a:p>
            <a:pPr algn="ctr"/>
            <a:r>
              <a:rPr lang="en-US" dirty="0" smtClean="0"/>
              <a:t>Daniel </a:t>
            </a:r>
            <a:r>
              <a:rPr lang="en-US" dirty="0" err="1" smtClean="0"/>
              <a:t>Shiferaw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Jay Modi\Documents\My Dropbox\JSP\workspace\off-campus-food-project\OffCampusFood\WebContent\img\offcampus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144000" cy="1914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simple, easy to use interface that allows a user to order food</a:t>
            </a:r>
          </a:p>
          <a:p>
            <a:r>
              <a:rPr lang="en-US" dirty="0" smtClean="0"/>
              <a:t>Search </a:t>
            </a:r>
            <a:r>
              <a:rPr lang="en-US" dirty="0" smtClean="0"/>
              <a:t>for restaurants in your area</a:t>
            </a:r>
          </a:p>
          <a:p>
            <a:r>
              <a:rPr lang="en-US" dirty="0" smtClean="0"/>
              <a:t>Easy access to menus of restaurants</a:t>
            </a:r>
          </a:p>
          <a:p>
            <a:r>
              <a:rPr lang="en-US" dirty="0" smtClean="0"/>
              <a:t>O</a:t>
            </a:r>
            <a:r>
              <a:rPr lang="en-US" dirty="0" smtClean="0"/>
              <a:t>rders placed accurately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Access Layer</a:t>
            </a:r>
          </a:p>
          <a:p>
            <a:pPr lvl="1"/>
            <a:r>
              <a:rPr lang="en-US" dirty="0" smtClean="0"/>
              <a:t>Oracle </a:t>
            </a:r>
            <a:r>
              <a:rPr lang="en-US" dirty="0" smtClean="0"/>
              <a:t>Express (10g)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Tomcat Connection Pooling</a:t>
            </a:r>
          </a:p>
          <a:p>
            <a:pPr lvl="1"/>
            <a:r>
              <a:rPr lang="en-US" dirty="0" smtClean="0"/>
              <a:t>Spring 3 libraries used to simplify writing of Data Access Objects (DAOs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Utilized a Singleton Factory Pattern to facilitate simple setup and retrieval of DAO objects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</TotalTime>
  <Words>89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Off Campus Food</vt:lpstr>
      <vt:lpstr>Project Overview</vt:lpstr>
      <vt:lpstr>Technologies Used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 Campus Food</dc:title>
  <dc:creator>Jay Modi</dc:creator>
  <cp:lastModifiedBy>Jay Modi</cp:lastModifiedBy>
  <cp:revision>7</cp:revision>
  <dcterms:created xsi:type="dcterms:W3CDTF">2011-05-01T23:05:49Z</dcterms:created>
  <dcterms:modified xsi:type="dcterms:W3CDTF">2011-05-04T23:39:39Z</dcterms:modified>
</cp:coreProperties>
</file>