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6AE4766-3607-4D3B-B5D8-5087E6E63BD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F821B0-F656-4906-9538-1F4CFE315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amera_font_awesome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/>
          <a:lstStyle/>
          <a:p>
            <a:r>
              <a:rPr lang="ko-KR" altLang="en-US" dirty="0"/>
              <a:t>시각자료를 점자로 자동으로 번역해주는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832200"/>
          </a:xfrm>
        </p:spPr>
        <p:txBody>
          <a:bodyPr>
            <a:normAutofit/>
          </a:bodyPr>
          <a:lstStyle/>
          <a:p>
            <a:r>
              <a:rPr lang="ko-KR" altLang="en-US" dirty="0"/>
              <a:t>오픈 소스 </a:t>
            </a:r>
            <a:r>
              <a:rPr lang="en-US" altLang="ko-KR" dirty="0"/>
              <a:t>8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20150311 </a:t>
            </a:r>
            <a:r>
              <a:rPr lang="ko-KR" altLang="en-US" dirty="0"/>
              <a:t>박준형</a:t>
            </a:r>
            <a:endParaRPr lang="en-US" altLang="ko-KR" dirty="0"/>
          </a:p>
          <a:p>
            <a:r>
              <a:rPr lang="en-US" altLang="ko-KR" dirty="0"/>
              <a:t>20192899 </a:t>
            </a:r>
            <a:r>
              <a:rPr lang="ko-KR" altLang="en-US" dirty="0"/>
              <a:t>민경준</a:t>
            </a:r>
            <a:endParaRPr lang="en-US" altLang="ko-KR" dirty="0"/>
          </a:p>
          <a:p>
            <a:r>
              <a:rPr lang="en-US" altLang="ko-KR" dirty="0"/>
              <a:t>20192908 </a:t>
            </a:r>
            <a:r>
              <a:rPr lang="ko-KR" altLang="en-US" dirty="0"/>
              <a:t>송민석</a:t>
            </a:r>
            <a:endParaRPr lang="en-US" altLang="ko-KR" dirty="0"/>
          </a:p>
          <a:p>
            <a:r>
              <a:rPr lang="en-US" altLang="ko-KR" dirty="0"/>
              <a:t>20192917 </a:t>
            </a:r>
            <a:r>
              <a:rPr lang="ko-KR" altLang="en-US" dirty="0"/>
              <a:t>이경주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점자책 기부 캠페인 - 세상을 바꾸는 당신의 포인트~~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7" y="3861048"/>
            <a:ext cx="2952328" cy="1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9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하드웨어 완성 상태</a:t>
            </a:r>
          </a:p>
        </p:txBody>
      </p:sp>
      <p:pic>
        <p:nvPicPr>
          <p:cNvPr id="1026" name="Picture 2" descr="C:\Users\home\Desktop\KakaoTalk_20191202_004529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0885" y="511324"/>
            <a:ext cx="3429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0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코딩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r>
              <a:rPr lang="ko-KR" altLang="en-US" dirty="0" err="1"/>
              <a:t>오픈소스를</a:t>
            </a:r>
            <a:r>
              <a:rPr lang="ko-KR" altLang="en-US" dirty="0"/>
              <a:t> 이용해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Vision API</a:t>
            </a:r>
            <a:r>
              <a:rPr lang="ko-KR" altLang="en-US" dirty="0"/>
              <a:t>를 사용해 글자를 인식함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에서 이미지를 받으면 이미지를 좌우 반전 시켜줌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byte string </a:t>
            </a:r>
            <a:r>
              <a:rPr lang="ko-KR" altLang="en-US" dirty="0"/>
              <a:t>형으로 변환하여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Cloud API</a:t>
            </a:r>
            <a:r>
              <a:rPr lang="ko-KR" altLang="en-US" dirty="0"/>
              <a:t>를 통해 문자인식을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계정 토큰인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통해 </a:t>
            </a:r>
            <a:r>
              <a:rPr lang="ko-KR" altLang="en-US" dirty="0" err="1"/>
              <a:t>클라우드에</a:t>
            </a:r>
            <a:r>
              <a:rPr lang="ko-KR" altLang="en-US" dirty="0"/>
              <a:t> 접근함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작동 예시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로 구부러진 화살표 3"/>
          <p:cNvSpPr/>
          <p:nvPr/>
        </p:nvSpPr>
        <p:spPr>
          <a:xfrm rot="20700000">
            <a:off x="4427984" y="3541009"/>
            <a:ext cx="288032" cy="144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위로 구부러진 화살표 5"/>
          <p:cNvSpPr/>
          <p:nvPr/>
        </p:nvSpPr>
        <p:spPr>
          <a:xfrm rot="20700000">
            <a:off x="4793211" y="3478387"/>
            <a:ext cx="288032" cy="144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위로 구부러진 화살표 6"/>
          <p:cNvSpPr/>
          <p:nvPr/>
        </p:nvSpPr>
        <p:spPr>
          <a:xfrm rot="20700000">
            <a:off x="4477720" y="3103780"/>
            <a:ext cx="288032" cy="144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20700000">
            <a:off x="4831682" y="3103780"/>
            <a:ext cx="288032" cy="144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위쪽 화살표 4"/>
          <p:cNvSpPr/>
          <p:nvPr/>
        </p:nvSpPr>
        <p:spPr>
          <a:xfrm>
            <a:off x="4360247" y="2564904"/>
            <a:ext cx="108014" cy="2160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729746" y="2564904"/>
            <a:ext cx="88206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참고 자료</a:t>
            </a:r>
            <a:r>
              <a:rPr lang="en-US" altLang="ko-KR" dirty="0"/>
              <a:t>(</a:t>
            </a:r>
            <a:r>
              <a:rPr lang="ko-KR" altLang="en-US" dirty="0" err="1"/>
              <a:t>오픈소스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70C0"/>
                </a:solidFill>
              </a:rPr>
              <a:t>구글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Cloud Vision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https://github.com/</a:t>
            </a:r>
            <a:r>
              <a:rPr lang="en-US" altLang="ko-KR" sz="2000" dirty="0" err="1"/>
              <a:t>GoogleCloudPlatform</a:t>
            </a:r>
            <a:r>
              <a:rPr lang="en-US" altLang="ko-KR" sz="2000" dirty="0"/>
              <a:t>/cloud-vision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Openni2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https://github.com/occipital/openni2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Opencv</a:t>
            </a:r>
            <a:endParaRPr lang="en-US" altLang="ko-KR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https://github.com/</a:t>
            </a:r>
            <a:r>
              <a:rPr lang="en-US" altLang="ko-KR" sz="2000" dirty="0" err="1">
                <a:sym typeface="Wingdings" panose="05000000000000000000" pitchFamily="2" charset="2"/>
              </a:rPr>
              <a:t>opencv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sym typeface="Wingdings" panose="05000000000000000000" pitchFamily="2" charset="2"/>
              </a:rPr>
              <a:t>opencv</a:t>
            </a:r>
            <a:endParaRPr lang="en-US" altLang="ko-KR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83553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5365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목표 설명</a:t>
            </a:r>
            <a:endParaRPr lang="en-US" altLang="ko-KR" dirty="0"/>
          </a:p>
          <a:p>
            <a:r>
              <a:rPr lang="ko-KR" altLang="en-US" dirty="0"/>
              <a:t>프로젝트의 주된 기능</a:t>
            </a:r>
            <a:endParaRPr lang="en-US" altLang="ko-KR" dirty="0"/>
          </a:p>
          <a:p>
            <a:r>
              <a:rPr lang="ko-KR" altLang="en-US" dirty="0"/>
              <a:t>첫 하드웨어 설계</a:t>
            </a:r>
            <a:endParaRPr lang="en-US" altLang="ko-KR" dirty="0"/>
          </a:p>
          <a:p>
            <a:r>
              <a:rPr lang="ko-KR" altLang="en-US" dirty="0"/>
              <a:t>다른 방안 모색 </a:t>
            </a:r>
            <a:r>
              <a:rPr lang="en-US" altLang="ko-KR" dirty="0"/>
              <a:t>&amp; </a:t>
            </a:r>
            <a:r>
              <a:rPr lang="ko-KR" altLang="en-US" dirty="0"/>
              <a:t>새로운 설계</a:t>
            </a:r>
            <a:endParaRPr lang="en-US" altLang="ko-KR" dirty="0"/>
          </a:p>
          <a:p>
            <a:r>
              <a:rPr lang="ko-KR" altLang="en-US" dirty="0"/>
              <a:t>프로그램 시뮬레이션</a:t>
            </a:r>
            <a:endParaRPr lang="en-US" altLang="ko-KR" dirty="0"/>
          </a:p>
          <a:p>
            <a:r>
              <a:rPr lang="ko-KR" altLang="en-US" dirty="0"/>
              <a:t>문자 인식 방식</a:t>
            </a:r>
            <a:endParaRPr lang="en-US" altLang="ko-KR" dirty="0"/>
          </a:p>
          <a:p>
            <a:r>
              <a:rPr lang="ko-KR" altLang="en-US" dirty="0"/>
              <a:t>하드웨어 완성상태</a:t>
            </a:r>
            <a:endParaRPr lang="en-US" altLang="ko-KR" dirty="0"/>
          </a:p>
          <a:p>
            <a:r>
              <a:rPr lang="ko-KR" altLang="en-US" dirty="0"/>
              <a:t>코딩 설명</a:t>
            </a:r>
            <a:endParaRPr lang="en-US" altLang="ko-KR" dirty="0"/>
          </a:p>
          <a:p>
            <a:r>
              <a:rPr lang="ko-KR" altLang="en-US" dirty="0"/>
              <a:t>작동 예시</a:t>
            </a:r>
            <a:endParaRPr lang="en-US" altLang="ko-KR" dirty="0"/>
          </a:p>
          <a:p>
            <a:r>
              <a:rPr lang="ko-KR" altLang="en-US" dirty="0"/>
              <a:t>참고 자료</a:t>
            </a:r>
            <a:r>
              <a:rPr lang="en-US" altLang="ko-KR" dirty="0"/>
              <a:t>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목표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r>
              <a:rPr lang="ko-KR" altLang="en-US" dirty="0"/>
              <a:t>시각 장애인 </a:t>
            </a:r>
            <a:r>
              <a:rPr lang="en-US" altLang="ko-KR" dirty="0"/>
              <a:t>-&gt; </a:t>
            </a:r>
            <a:r>
              <a:rPr lang="ko-KR" altLang="en-US" dirty="0"/>
              <a:t>점자로 글자를 읽음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-&gt;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시각자료로 글자를 읽음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시각자료들을 점자로 자동으로 번역해주는 프로그램을 만들면 어떨까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책 한 권이 150억 원, 미국에서 첫 인쇄된 책 가치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2614894" cy="14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점자책 기부 캠페인 - 세상을 바꾸는 당신의 포인트~~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04322"/>
            <a:ext cx="2275104" cy="14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11782"/>
            <a:ext cx="1333401" cy="130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17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프로젝트의 주된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r>
              <a:rPr lang="ko-KR" altLang="en-US" dirty="0"/>
              <a:t>시각장애인들이 시중에 점자로 이루어져 </a:t>
            </a:r>
            <a:r>
              <a:rPr lang="ko-KR" altLang="en-US" dirty="0" err="1"/>
              <a:t>있찌</a:t>
            </a:r>
            <a:r>
              <a:rPr lang="ko-KR" altLang="en-US" dirty="0"/>
              <a:t> 않은 </a:t>
            </a:r>
            <a:r>
              <a:rPr lang="ko-KR" altLang="en-US" dirty="0" err="1"/>
              <a:t>종이책들도</a:t>
            </a:r>
            <a:r>
              <a:rPr lang="ko-KR" altLang="en-US" dirty="0"/>
              <a:t> 자유롭게 읽을 수 있도록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눈으로 보는 글자를 인식하여 점자로 번역하여 점자패드를 이용해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첫 하드웨어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772816"/>
            <a:ext cx="8327896" cy="41879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dirty="0">
                <a:sym typeface="Wingdings" pitchFamily="2" charset="2"/>
              </a:rPr>
              <a:t></a:t>
            </a:r>
            <a:r>
              <a:rPr lang="ko-KR" altLang="en-US" sz="2000" b="1" dirty="0" err="1">
                <a:sym typeface="Wingdings" pitchFamily="2" charset="2"/>
              </a:rPr>
              <a:t>솔레노이드</a:t>
            </a:r>
            <a:r>
              <a:rPr lang="ko-KR" altLang="en-US" sz="2000" b="1" dirty="0">
                <a:sym typeface="Wingdings" pitchFamily="2" charset="2"/>
              </a:rPr>
              <a:t> </a:t>
            </a:r>
            <a:r>
              <a:rPr lang="ko-KR" altLang="en-US" sz="2000" b="1" dirty="0" err="1">
                <a:sym typeface="Wingdings" pitchFamily="2" charset="2"/>
              </a:rPr>
              <a:t>액추에이터</a:t>
            </a:r>
            <a:r>
              <a:rPr lang="ko-KR" altLang="en-US" sz="2000" b="1" dirty="0">
                <a:sym typeface="Wingdings" pitchFamily="2" charset="2"/>
              </a:rPr>
              <a:t> 이용</a:t>
            </a:r>
            <a:endParaRPr lang="en-US" altLang="ko-KR" sz="2000" b="1" dirty="0">
              <a:sym typeface="Wingdings" pitchFamily="2" charset="2"/>
            </a:endParaRPr>
          </a:p>
          <a:p>
            <a:endParaRPr lang="en-US" altLang="ko-KR" sz="2000" b="1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전류가 </a:t>
            </a:r>
            <a:r>
              <a:rPr lang="ko-KR" altLang="en-US" sz="2000" dirty="0" err="1">
                <a:sym typeface="Wingdings" pitchFamily="2" charset="2"/>
              </a:rPr>
              <a:t>흐를때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 err="1">
                <a:sym typeface="Wingdings" pitchFamily="2" charset="2"/>
              </a:rPr>
              <a:t>쇠핀을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잡고있음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전류가 흐르지 </a:t>
            </a:r>
            <a:r>
              <a:rPr lang="ko-KR" altLang="en-US" sz="2000" dirty="0" err="1">
                <a:sym typeface="Wingdings" pitchFamily="2" charset="2"/>
              </a:rPr>
              <a:t>않을때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 err="1">
                <a:sym typeface="Wingdings" pitchFamily="2" charset="2"/>
              </a:rPr>
              <a:t>쇠핀을</a:t>
            </a:r>
            <a:r>
              <a:rPr lang="ko-KR" altLang="en-US" sz="2000" dirty="0">
                <a:sym typeface="Wingdings" pitchFamily="2" charset="2"/>
              </a:rPr>
              <a:t> 놓고 스프링 때문에 튀어나오는 방식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sz="2000" b="1" dirty="0">
              <a:sym typeface="Wingdings" pitchFamily="2" charset="2"/>
            </a:endParaRPr>
          </a:p>
          <a:p>
            <a:r>
              <a:rPr lang="en-US" altLang="ko-KR" sz="2000" b="1" dirty="0">
                <a:sym typeface="Wingdings" pitchFamily="2" charset="2"/>
              </a:rPr>
              <a:t>=&gt; </a:t>
            </a:r>
            <a:r>
              <a:rPr lang="ko-KR" altLang="en-US" sz="2000" b="1" dirty="0" err="1">
                <a:sym typeface="Wingdings" pitchFamily="2" charset="2"/>
              </a:rPr>
              <a:t>잡고있는</a:t>
            </a:r>
            <a:r>
              <a:rPr lang="ko-KR" altLang="en-US" sz="2000" b="1" dirty="0">
                <a:sym typeface="Wingdings" pitchFamily="2" charset="2"/>
              </a:rPr>
              <a:t> 힘은 괜찮았으나 스프링이 소형이다 보니 원하는 만큼 튀어나오지 않음</a:t>
            </a:r>
            <a:r>
              <a:rPr lang="en-US" altLang="ko-KR" sz="2000" b="1" dirty="0">
                <a:sym typeface="Wingdings" pitchFamily="2" charset="2"/>
              </a:rPr>
              <a:t>.</a:t>
            </a:r>
          </a:p>
          <a:p>
            <a:endParaRPr lang="en-US" altLang="ko-KR" sz="2000" b="1" dirty="0">
              <a:sym typeface="Wingdings" pitchFamily="2" charset="2"/>
            </a:endParaRPr>
          </a:p>
          <a:p>
            <a:r>
              <a:rPr lang="en-US" altLang="ko-KR" sz="2000" b="1" dirty="0">
                <a:sym typeface="Wingdings" pitchFamily="2" charset="2"/>
              </a:rPr>
              <a:t>=&gt; </a:t>
            </a:r>
            <a:r>
              <a:rPr lang="ko-KR" altLang="en-US" sz="2000" b="1" dirty="0">
                <a:sym typeface="Wingdings" pitchFamily="2" charset="2"/>
              </a:rPr>
              <a:t>튀어나온 후에 다시 집어넣는 과정도 처리가 모호해서 다른 방법을 찾기로 함</a:t>
            </a:r>
            <a:r>
              <a:rPr lang="en-US" altLang="ko-KR" sz="2000" b="1" dirty="0">
                <a:sym typeface="Wingdings" pitchFamily="2" charset="2"/>
              </a:rPr>
              <a:t>.</a:t>
            </a:r>
          </a:p>
          <a:p>
            <a:endParaRPr lang="en-US" altLang="ko-KR" sz="2000" b="1" dirty="0">
              <a:sym typeface="Wingdings" pitchFamily="2" charset="2"/>
            </a:endParaRPr>
          </a:p>
          <a:p>
            <a:r>
              <a:rPr lang="en-US" altLang="ko-KR" sz="2000" b="1" dirty="0">
                <a:sym typeface="Wingdings" pitchFamily="2" charset="2"/>
              </a:rPr>
              <a:t>=&gt; </a:t>
            </a:r>
            <a:r>
              <a:rPr lang="ko-KR" altLang="en-US" sz="2000" b="1" dirty="0" err="1">
                <a:sym typeface="Wingdings" pitchFamily="2" charset="2"/>
              </a:rPr>
              <a:t>솔레노이드간</a:t>
            </a:r>
            <a:r>
              <a:rPr lang="ko-KR" altLang="en-US" sz="2000" b="1" dirty="0">
                <a:sym typeface="Wingdings" pitchFamily="2" charset="2"/>
              </a:rPr>
              <a:t> 크기로 소형제작이 어려워 약간 엇갈리게 </a:t>
            </a:r>
            <a:r>
              <a:rPr lang="ko-KR" altLang="en-US" sz="2000" b="1" dirty="0" err="1">
                <a:sym typeface="Wingdings" pitchFamily="2" charset="2"/>
              </a:rPr>
              <a:t>만드려고</a:t>
            </a:r>
            <a:r>
              <a:rPr lang="ko-KR" altLang="en-US" sz="2000" b="1" dirty="0">
                <a:sym typeface="Wingdings" pitchFamily="2" charset="2"/>
              </a:rPr>
              <a:t> 하였지만 이 부분도 구현하기 어려울 것 같았음</a:t>
            </a:r>
            <a:r>
              <a:rPr lang="en-US" altLang="ko-KR" sz="2000" b="1" dirty="0">
                <a:sym typeface="Wingdings" pitchFamily="2" charset="2"/>
              </a:rPr>
              <a:t>.</a:t>
            </a:r>
          </a:p>
        </p:txBody>
      </p:sp>
      <p:pic>
        <p:nvPicPr>
          <p:cNvPr id="3074" name="Picture 2" descr="솔레노이드 액추에이터 6V~24V DS-0630S [SZH-GNP529]대한민국 전자부품 1등 쇼핑몰  솔레노이드 액추에이터 6V~24V DS-0630S [SZH-GNP529] - 디바이스마트디바이스마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82477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다른 방안 모색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관련 사업시장을 조사하면서 점자 패드가 이미 존재함을 </a:t>
            </a:r>
            <a:r>
              <a:rPr lang="ko-KR" altLang="en-US" sz="2500" dirty="0" err="1"/>
              <a:t>알게됨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전자회로 분야의 핵심은 소형화지만</a:t>
            </a:r>
            <a:r>
              <a:rPr lang="en-US" altLang="ko-KR" sz="2500" dirty="0"/>
              <a:t>,</a:t>
            </a:r>
            <a:r>
              <a:rPr lang="ko-KR" altLang="en-US" sz="2500" dirty="0"/>
              <a:t> 우리의 주된 목표인 점자패드와 연결할 수 있는 소프트웨어를 제작하기 위해 소형화를 포기하고 임의의 커다란 점자패드를 만들게 되었음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처음 주문했던 </a:t>
            </a:r>
            <a:r>
              <a:rPr lang="ko-KR" altLang="en-US" sz="2500" dirty="0" err="1"/>
              <a:t>솔레노이드</a:t>
            </a:r>
            <a:r>
              <a:rPr lang="ko-KR" altLang="en-US" sz="2500" dirty="0"/>
              <a:t> 모터는 고정 기능이 없으며 지탱하는 힘이 없어 고정도 안되었음</a:t>
            </a:r>
            <a:r>
              <a:rPr lang="en-US" altLang="ko-KR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62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 err="1"/>
              <a:t>서보모터를</a:t>
            </a:r>
            <a:r>
              <a:rPr lang="ko-KR" altLang="en-US" dirty="0"/>
              <a:t> 활용한 새로운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지탱하는 힘이 있어 고정이 되는 소형 </a:t>
            </a:r>
            <a:r>
              <a:rPr lang="ko-KR" altLang="en-US" sz="2500" dirty="0" err="1"/>
              <a:t>리니어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액추에이터는</a:t>
            </a:r>
            <a:r>
              <a:rPr lang="ko-KR" altLang="en-US" sz="2500" dirty="0"/>
              <a:t> 가격이 개당 </a:t>
            </a:r>
            <a:r>
              <a:rPr lang="en-US" altLang="ko-KR" sz="2500" dirty="0"/>
              <a:t>10</a:t>
            </a:r>
            <a:r>
              <a:rPr lang="ko-KR" altLang="en-US" sz="2500" dirty="0"/>
              <a:t>만원이 넘어감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따라서 </a:t>
            </a:r>
            <a:r>
              <a:rPr lang="ko-KR" altLang="en-US" sz="2500" dirty="0" err="1"/>
              <a:t>서보모터를</a:t>
            </a:r>
            <a:r>
              <a:rPr lang="ko-KR" altLang="en-US" sz="2500" dirty="0"/>
              <a:t> 이용하여 </a:t>
            </a:r>
            <a:r>
              <a:rPr lang="ko-KR" altLang="en-US" sz="2500" dirty="0" err="1"/>
              <a:t>돌림힘을</a:t>
            </a:r>
            <a:r>
              <a:rPr lang="ko-KR" altLang="en-US" sz="2500" dirty="0"/>
              <a:t> 직선의 힘으로 바꾸는 엔진의 피스톤 원리를 적용하여 하드웨어를 </a:t>
            </a:r>
            <a:r>
              <a:rPr lang="en-US" altLang="ko-KR" sz="2500" dirty="0" err="1"/>
              <a:t>solidwokrs</a:t>
            </a:r>
            <a:r>
              <a:rPr lang="en-US" altLang="ko-KR" sz="2500" dirty="0"/>
              <a:t> </a:t>
            </a:r>
            <a:r>
              <a:rPr lang="ko-KR" altLang="en-US" sz="2500" dirty="0"/>
              <a:t>라는 설계프로그램으로 설계하고 </a:t>
            </a:r>
            <a:r>
              <a:rPr lang="en-US" altLang="ko-KR" sz="2500" dirty="0"/>
              <a:t>3d </a:t>
            </a:r>
            <a:r>
              <a:rPr lang="ko-KR" altLang="en-US" sz="2500" dirty="0" err="1"/>
              <a:t>프린팅을</a:t>
            </a:r>
            <a:r>
              <a:rPr lang="ko-KR" altLang="en-US" sz="2500" dirty="0"/>
              <a:t> 하였음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점자패드의 출력을 보여주기 위해 매우 저렴한 </a:t>
            </a:r>
            <a:r>
              <a:rPr lang="ko-KR" altLang="en-US" sz="2500" dirty="0" err="1"/>
              <a:t>서보모터를</a:t>
            </a:r>
            <a:r>
              <a:rPr lang="ko-KR" altLang="en-US" sz="2500" dirty="0"/>
              <a:t> 이용하는 대신 소형화를 포기하고 기계 설계에 더 집중함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4193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프로그램 시뮬레이션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437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9023B5-DD98-4CAF-8567-A153344470F2}"/>
              </a:ext>
            </a:extLst>
          </p:cNvPr>
          <p:cNvSpPr/>
          <p:nvPr/>
        </p:nvSpPr>
        <p:spPr>
          <a:xfrm>
            <a:off x="2123728" y="4417804"/>
            <a:ext cx="194421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F60E49-39B7-490C-8240-FA6C59A61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19672" y="4293096"/>
            <a:ext cx="1363669" cy="1363669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9785FD-1F02-4A6C-8E10-D60F4F062EA1}"/>
              </a:ext>
            </a:extLst>
          </p:cNvPr>
          <p:cNvSpPr/>
          <p:nvPr/>
        </p:nvSpPr>
        <p:spPr>
          <a:xfrm>
            <a:off x="5972609" y="4365104"/>
            <a:ext cx="194421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5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ko-KR" altLang="en-US" dirty="0"/>
              <a:t>문자 인식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183880" cy="4187952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처음에는 </a:t>
            </a:r>
            <a:r>
              <a:rPr lang="en-US" altLang="ko-KR" sz="2500" dirty="0"/>
              <a:t>Tesseract</a:t>
            </a:r>
            <a:r>
              <a:rPr lang="ko-KR" altLang="en-US" sz="2500" dirty="0"/>
              <a:t>로 인식하다 추후에 더 확장된 기능을 이용하기에 더 쉽다는 생각 때문에 </a:t>
            </a:r>
            <a:r>
              <a:rPr lang="ko-KR" altLang="en-US" sz="2500" dirty="0" err="1"/>
              <a:t>구글</a:t>
            </a:r>
            <a:r>
              <a:rPr lang="ko-KR" altLang="en-US" sz="2500" dirty="0"/>
              <a:t> </a:t>
            </a:r>
            <a:r>
              <a:rPr lang="ko-KR" altLang="en-US" sz="2500" dirty="0" err="1"/>
              <a:t>클라우드</a:t>
            </a:r>
            <a:r>
              <a:rPr lang="ko-KR" altLang="en-US" sz="2500" dirty="0"/>
              <a:t> </a:t>
            </a:r>
            <a:r>
              <a:rPr lang="en-US" altLang="ko-KR" sz="2500" dirty="0"/>
              <a:t>Vision API</a:t>
            </a:r>
            <a:r>
              <a:rPr lang="ko-KR" altLang="en-US" sz="2500" dirty="0"/>
              <a:t>로 변경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새로운 개념이 도입되고 정확도가 개선됨에 따라 시간이 지날수록 </a:t>
            </a:r>
            <a:r>
              <a:rPr lang="en-US" altLang="ko-KR" sz="2500" dirty="0"/>
              <a:t>Vision API</a:t>
            </a:r>
            <a:r>
              <a:rPr lang="ko-KR" altLang="en-US" sz="2500" dirty="0"/>
              <a:t>가 향상됨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광학</a:t>
            </a:r>
            <a:r>
              <a:rPr lang="en-US" altLang="ko-KR" sz="2500" dirty="0"/>
              <a:t> </a:t>
            </a:r>
            <a:r>
              <a:rPr lang="ko-KR" altLang="en-US" sz="2500" dirty="0"/>
              <a:t>문자 인식</a:t>
            </a:r>
            <a:r>
              <a:rPr lang="en-US" altLang="ko-KR" sz="2500" dirty="0"/>
              <a:t>(OCR)</a:t>
            </a:r>
            <a:r>
              <a:rPr lang="ko-KR" altLang="en-US" sz="2500" dirty="0"/>
              <a:t>을 사용하면 자동 언어 식별과 함께 이미지 내의 텍스트를 감지할 수 있음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43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322</TotalTime>
  <Words>413</Words>
  <Application>Microsoft Office PowerPoint</Application>
  <PresentationFormat>화면 슬라이드 쇼(4:3)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Verdana</vt:lpstr>
      <vt:lpstr>Wingdings 2</vt:lpstr>
      <vt:lpstr>모양</vt:lpstr>
      <vt:lpstr>시각자료를 점자로 자동으로 번역해주는 프로그램</vt:lpstr>
      <vt:lpstr>목차</vt:lpstr>
      <vt:lpstr>주제, 목표 설명</vt:lpstr>
      <vt:lpstr>프로젝트의 주된 기능</vt:lpstr>
      <vt:lpstr>첫 하드웨어 설계</vt:lpstr>
      <vt:lpstr>다른 방안 모색 </vt:lpstr>
      <vt:lpstr>서보모터를 활용한 새로운 설계</vt:lpstr>
      <vt:lpstr>프로그램 시뮬레이션</vt:lpstr>
      <vt:lpstr>문자 인식 방식</vt:lpstr>
      <vt:lpstr>하드웨어 완성 상태</vt:lpstr>
      <vt:lpstr>코딩 설명</vt:lpstr>
      <vt:lpstr>작동 예시</vt:lpstr>
      <vt:lpstr>참고 자료(오픈소스)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시각자료를 점자로 자동으로 번역해주는 프로그램</dc:title>
  <dc:creator>Windows 사용자</dc:creator>
  <cp:lastModifiedBy>박 준형</cp:lastModifiedBy>
  <cp:revision>15</cp:revision>
  <dcterms:created xsi:type="dcterms:W3CDTF">2019-12-01T10:45:07Z</dcterms:created>
  <dcterms:modified xsi:type="dcterms:W3CDTF">2019-12-01T16:34:00Z</dcterms:modified>
</cp:coreProperties>
</file>