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A729CEC-1EA9-471A-A2C0-87A86325B7C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1686EA9-917C-4E69-BC7A-4624EADCD003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51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9CEC-1EA9-471A-A2C0-87A86325B7C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6EA9-917C-4E69-BC7A-4624EADCD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56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9CEC-1EA9-471A-A2C0-87A86325B7C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6EA9-917C-4E69-BC7A-4624EADCD003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540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9CEC-1EA9-471A-A2C0-87A86325B7C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6EA9-917C-4E69-BC7A-4624EADCD00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94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9CEC-1EA9-471A-A2C0-87A86325B7C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6EA9-917C-4E69-BC7A-4624EADCD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72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9CEC-1EA9-471A-A2C0-87A86325B7C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6EA9-917C-4E69-BC7A-4624EADCD00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49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9CEC-1EA9-471A-A2C0-87A86325B7C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6EA9-917C-4E69-BC7A-4624EADCD003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120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9CEC-1EA9-471A-A2C0-87A86325B7C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6EA9-917C-4E69-BC7A-4624EADCD003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088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9CEC-1EA9-471A-A2C0-87A86325B7C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6EA9-917C-4E69-BC7A-4624EADCD003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96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9CEC-1EA9-471A-A2C0-87A86325B7C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6EA9-917C-4E69-BC7A-4624EADCD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73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9CEC-1EA9-471A-A2C0-87A86325B7C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6EA9-917C-4E69-BC7A-4624EADCD003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1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9CEC-1EA9-471A-A2C0-87A86325B7C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6EA9-917C-4E69-BC7A-4624EADCD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42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9CEC-1EA9-471A-A2C0-87A86325B7C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6EA9-917C-4E69-BC7A-4624EADCD003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4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9CEC-1EA9-471A-A2C0-87A86325B7C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6EA9-917C-4E69-BC7A-4624EADCD003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63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9CEC-1EA9-471A-A2C0-87A86325B7C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6EA9-917C-4E69-BC7A-4624EADCD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82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9CEC-1EA9-471A-A2C0-87A86325B7C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6EA9-917C-4E69-BC7A-4624EADCD003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10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9CEC-1EA9-471A-A2C0-87A86325B7C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6EA9-917C-4E69-BC7A-4624EADCD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16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729CEC-1EA9-471A-A2C0-87A86325B7C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686EA9-917C-4E69-BC7A-4624EADCD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26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70E8-27B9-4C18-8D4C-D573EF357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Relocation to Berlin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9893E-0136-413E-A65D-E912AEECB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IBM-Coursera</a:t>
            </a:r>
          </a:p>
          <a:p>
            <a:r>
              <a:rPr lang="en-GB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947916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D77C-E55E-47B0-B363-4C5176C0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51F7F9-766F-4955-B4B0-444CF73C66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28" y="982133"/>
            <a:ext cx="7990449" cy="48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63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AF63-EE61-466F-BD17-D5F83C8B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9EF50E-9898-48C4-9CA3-B95BFAE08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155218"/>
              </p:ext>
            </p:extLst>
          </p:nvPr>
        </p:nvGraphicFramePr>
        <p:xfrm>
          <a:off x="1295402" y="1488572"/>
          <a:ext cx="9601196" cy="4208845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1053903">
                  <a:extLst>
                    <a:ext uri="{9D8B030D-6E8A-4147-A177-3AD203B41FA5}">
                      <a16:colId xmlns:a16="http://schemas.microsoft.com/office/drawing/2014/main" val="1594386179"/>
                    </a:ext>
                  </a:extLst>
                </a:gridCol>
                <a:gridCol w="1350498">
                  <a:extLst>
                    <a:ext uri="{9D8B030D-6E8A-4147-A177-3AD203B41FA5}">
                      <a16:colId xmlns:a16="http://schemas.microsoft.com/office/drawing/2014/main" val="1718932918"/>
                    </a:ext>
                  </a:extLst>
                </a:gridCol>
                <a:gridCol w="1933776">
                  <a:extLst>
                    <a:ext uri="{9D8B030D-6E8A-4147-A177-3AD203B41FA5}">
                      <a16:colId xmlns:a16="http://schemas.microsoft.com/office/drawing/2014/main" val="1639896464"/>
                    </a:ext>
                  </a:extLst>
                </a:gridCol>
                <a:gridCol w="5263019">
                  <a:extLst>
                    <a:ext uri="{9D8B030D-6E8A-4147-A177-3AD203B41FA5}">
                      <a16:colId xmlns:a16="http://schemas.microsoft.com/office/drawing/2014/main" val="731878998"/>
                    </a:ext>
                  </a:extLst>
                </a:gridCol>
              </a:tblGrid>
              <a:tr h="697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Cluster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Name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neighbourhoods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venues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152766"/>
                  </a:ext>
                </a:extLst>
              </a:tr>
              <a:tr h="697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Hangout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65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Bars, Café, night clubs, all types of restaurants.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3346168"/>
                  </a:ext>
                </a:extLst>
              </a:tr>
              <a:tr h="697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2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Family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farm, zoo exhibit, home service, electronics store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1023373"/>
                  </a:ext>
                </a:extLst>
              </a:tr>
              <a:tr h="697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3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Shopping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22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supermarket, plaza, shopping stores, home store, circus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9231508"/>
                  </a:ext>
                </a:extLst>
              </a:tr>
              <a:tr h="14194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4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foreign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1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gas station, farmers market, electronic store, foreign restaurants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7806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597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BCA-17DF-4B63-98C7-A1D7641B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7733-3CA5-448D-9BCC-699D74B68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The 1st cluster (Hangout cluster) is the major cluster as it contains 73% of neighbourhoods.</a:t>
            </a:r>
          </a:p>
          <a:p>
            <a:pPr lvl="0"/>
            <a:r>
              <a:rPr lang="en-GB" dirty="0"/>
              <a:t>For me as I love hanging out, the 1st cluster is the best choice.</a:t>
            </a:r>
          </a:p>
          <a:p>
            <a:pPr lvl="0"/>
            <a:r>
              <a:rPr lang="en-GB" dirty="0"/>
              <a:t>Luckily the least expensive neighbourhoods happen to be also in the 1st cluster. Thus, </a:t>
            </a:r>
            <a:r>
              <a:rPr lang="en-GB" dirty="0" err="1"/>
              <a:t>Lübars</a:t>
            </a:r>
            <a:r>
              <a:rPr lang="en-GB" dirty="0"/>
              <a:t> is the choice.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07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E200-8C6F-4115-BCBF-A5971C84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81D2-D374-444E-BF06-45297983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Moving to Berlin:</a:t>
            </a:r>
          </a:p>
          <a:p>
            <a:pPr lvl="1"/>
            <a:r>
              <a:rPr lang="en-GB" dirty="0"/>
              <a:t>Berlin is a world city of culture, politics, media and science. Its economy is based on high-tech firms and the service sector, encompassing a diverse range of creative industries.</a:t>
            </a:r>
          </a:p>
          <a:p>
            <a:pPr lvl="1"/>
            <a:r>
              <a:rPr lang="en-GB" dirty="0"/>
              <a:t>It’s simply beautiful, but how to choose the right place? </a:t>
            </a:r>
          </a:p>
        </p:txBody>
      </p:sp>
    </p:spTree>
    <p:extLst>
      <p:ext uri="{BB962C8B-B14F-4D97-AF65-F5344CB8AC3E}">
        <p14:creationId xmlns:p14="http://schemas.microsoft.com/office/powerpoint/2010/main" val="225383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213B-6120-4C60-BC6B-2D80BE6F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at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7924F-0C65-460A-9CB7-561DACC1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Moving to a new country :</a:t>
            </a:r>
          </a:p>
          <a:p>
            <a:r>
              <a:rPr lang="en-GB" dirty="0"/>
              <a:t>Factors considered:</a:t>
            </a:r>
          </a:p>
          <a:p>
            <a:pPr lvl="1"/>
            <a:r>
              <a:rPr lang="en-GB" dirty="0"/>
              <a:t>1- Cost</a:t>
            </a:r>
          </a:p>
          <a:p>
            <a:pPr lvl="1"/>
            <a:r>
              <a:rPr lang="en-GB" dirty="0"/>
              <a:t>2- Living quality</a:t>
            </a:r>
          </a:p>
        </p:txBody>
      </p:sp>
    </p:spTree>
    <p:extLst>
      <p:ext uri="{BB962C8B-B14F-4D97-AF65-F5344CB8AC3E}">
        <p14:creationId xmlns:p14="http://schemas.microsoft.com/office/powerpoint/2010/main" val="12486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8724-85AA-4123-A669-99348906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BDA99-1628-4A35-98ED-A9994B441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If you are going to move to Berlin, where is the best place to rent an apartment?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358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42BD-FA02-4E40-B133-E1C6A5A2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7781-90E1-4097-A4FC-FAA0AB75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Analysing </a:t>
            </a:r>
            <a:r>
              <a:rPr lang="en-GB" dirty="0" err="1"/>
              <a:t>airBnB</a:t>
            </a:r>
            <a:r>
              <a:rPr lang="en-GB" dirty="0"/>
              <a:t> data:</a:t>
            </a:r>
          </a:p>
          <a:p>
            <a:pPr lvl="1"/>
            <a:r>
              <a:rPr lang="en-GB" dirty="0"/>
              <a:t>We can find indicators of the rent cost ($/day).</a:t>
            </a:r>
          </a:p>
          <a:p>
            <a:pPr lvl="2"/>
            <a:r>
              <a:rPr lang="en-GB" dirty="0"/>
              <a:t>mean: 60.9 </a:t>
            </a:r>
          </a:p>
          <a:p>
            <a:pPr lvl="2"/>
            <a:r>
              <a:rPr lang="en-GB" dirty="0"/>
              <a:t>std : 26.0</a:t>
            </a:r>
          </a:p>
          <a:p>
            <a:pPr lvl="2"/>
            <a:r>
              <a:rPr lang="en-GB" dirty="0"/>
              <a:t>min : 25.0</a:t>
            </a:r>
          </a:p>
          <a:p>
            <a:pPr lvl="2"/>
            <a:r>
              <a:rPr lang="en-GB" dirty="0"/>
              <a:t>max : 208.6</a:t>
            </a:r>
          </a:p>
        </p:txBody>
      </p:sp>
    </p:spTree>
    <p:extLst>
      <p:ext uri="{BB962C8B-B14F-4D97-AF65-F5344CB8AC3E}">
        <p14:creationId xmlns:p14="http://schemas.microsoft.com/office/powerpoint/2010/main" val="426423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3796-A8DB-494D-ABBD-AD73D6E3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3BC5-529A-42F3-9D1E-D70546FFF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Range is very high</a:t>
            </a:r>
          </a:p>
          <a:p>
            <a:pPr lvl="1"/>
            <a:r>
              <a:rPr lang="en-GB" dirty="0"/>
              <a:t>max : 208.6</a:t>
            </a:r>
          </a:p>
          <a:p>
            <a:pPr lvl="1"/>
            <a:r>
              <a:rPr lang="en-GB" dirty="0"/>
              <a:t> min : 25.0   (</a:t>
            </a:r>
            <a:r>
              <a:rPr lang="en-GB" dirty="0" err="1"/>
              <a:t>Lübars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Range = 183.6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17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76A5-E0B3-4455-9153-A65E6A35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The 208.6 can be considered as an out lair.</a:t>
            </a:r>
            <a:br>
              <a:rPr lang="en-GB" sz="2800" dirty="0"/>
            </a:br>
            <a:endParaRPr lang="en-GB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A6C1FB-3733-45E3-8F4E-95E90263BD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899139"/>
            <a:ext cx="9601196" cy="39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9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2663-CE4E-4641-AF80-52BA39EA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AFD25-6519-4DA0-A74B-63E2BADB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Merging data of venues using Foursquare API:</a:t>
            </a:r>
          </a:p>
          <a:p>
            <a:pPr lvl="1"/>
            <a:r>
              <a:rPr lang="en-GB" dirty="0"/>
              <a:t>To facilitate segmentation process of neighbourhoods.</a:t>
            </a:r>
          </a:p>
        </p:txBody>
      </p:sp>
    </p:spTree>
    <p:extLst>
      <p:ext uri="{BB962C8B-B14F-4D97-AF65-F5344CB8AC3E}">
        <p14:creationId xmlns:p14="http://schemas.microsoft.com/office/powerpoint/2010/main" val="229262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DC16-7196-47DE-9171-DB7EA126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ED213-68CD-4308-BBCD-5F5F567AA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Undergoing clustering process using </a:t>
            </a:r>
            <a:r>
              <a:rPr lang="en-GB" dirty="0" err="1"/>
              <a:t>Kmean</a:t>
            </a:r>
            <a:r>
              <a:rPr lang="en-GB" dirty="0"/>
              <a:t> method</a:t>
            </a:r>
          </a:p>
          <a:p>
            <a:r>
              <a:rPr lang="en-GB" dirty="0"/>
              <a:t>K = 4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127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291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Organic</vt:lpstr>
      <vt:lpstr>Relocation to Berlin</vt:lpstr>
      <vt:lpstr>Intro</vt:lpstr>
      <vt:lpstr>Problem at hand</vt:lpstr>
      <vt:lpstr>PowerPoint Presentation</vt:lpstr>
      <vt:lpstr>PowerPoint Presentation</vt:lpstr>
      <vt:lpstr>PowerPoint Presentation</vt:lpstr>
      <vt:lpstr>The 208.6 can be considered as an out lair. </vt:lpstr>
      <vt:lpstr>PowerPoint Presentation</vt:lpstr>
      <vt:lpstr>PowerPoint Presentation</vt:lpstr>
      <vt:lpstr>PowerPoint Presentation</vt:lpstr>
      <vt:lpstr>PowerPoint Presentation</vt:lpstr>
      <vt:lpstr>Results: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Relocation to Berlin</dc:title>
  <dc:creator>zMoMz</dc:creator>
  <cp:lastModifiedBy>zMoMz</cp:lastModifiedBy>
  <cp:revision>4</cp:revision>
  <dcterms:created xsi:type="dcterms:W3CDTF">2020-03-10T04:28:48Z</dcterms:created>
  <dcterms:modified xsi:type="dcterms:W3CDTF">2020-03-10T04:57:29Z</dcterms:modified>
</cp:coreProperties>
</file>