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1"/>
    <p:restoredTop sz="94666"/>
  </p:normalViewPr>
  <p:slideViewPr>
    <p:cSldViewPr snapToGrid="0" snapToObjects="1" showGuides="1">
      <p:cViewPr varScale="1">
        <p:scale>
          <a:sx n="94" d="100"/>
          <a:sy n="94" d="100"/>
        </p:scale>
        <p:origin x="20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AB19-ACD6-D24A-A226-266DCA9CD621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31FD9-3644-B741-A9B6-545FE279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3AA7-3319-3745-A8B7-725E56ED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70FC-7994-2740-96DD-0078EEF3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F282-88DC-2049-BB03-9AB765D4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3757-8A71-4B42-9498-35721FFA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A9591-6747-2243-841D-B4E363C2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3C48-0FBF-814F-B785-58209F22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0EDB1-6985-2B42-99A4-58986169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1035-46AE-1D46-A3B7-D2E00C61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8CA41-8F91-754F-8641-13798037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C1AE0-FD7D-6D43-962B-BC8608C2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3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05096-9DB2-B240-8E35-8E34FA6C9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80A7D-1B73-8542-AB47-BB08D2B9F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0CA8-AD41-0946-988E-0541E632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ED5E7-C8A6-014A-8B01-48FD211D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188B-BD9F-0643-8438-0624E62D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0A5B-0CBC-9C4D-A0A9-945A6A01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BDF5-E776-7242-9198-05595C63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74BF-BC45-C349-AE65-007A3DC0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2328-F78C-AB4E-9D8B-33A08764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834D4-A5B7-A74F-89DB-7437830C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8684-7B44-7C43-84B8-6E9C8E8D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6E1B-A087-954C-8177-389F3E45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C909-B5E0-EB4C-8356-A68FFF4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D467-8A56-8145-9CC7-A4F35DF5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B59D-5F49-D04A-89B0-E2050E1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F90-1B40-9E4D-B68C-44232D0F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4F43-E00E-C442-971D-81826CA61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5A6B2-1486-6E49-BEBB-A2AC3518E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780FF-1D8E-F74E-B33B-3E64D5B8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12A66-37FA-0144-A21F-91BDA169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32C42-DDD0-514C-B66E-A3CAF344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60B8-88E2-9E41-810F-EB53BAD5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E8CEC-A6C6-2348-9DFD-5862CEDD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3A199-FF8A-1347-810B-5D869A53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75072-E8FE-EC4D-AE60-8F871A51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56CCE-5BE2-BB49-A8DC-9EB58A622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B5495-EB84-2942-9202-7F187B91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CBC7B-1B02-F84D-A7B0-96B0D685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69E02-A25C-C044-A9B0-EE7C4777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E66D-6CBE-3744-B7E0-2F82855B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818DB-75C7-8441-B122-90817A2D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5DAB1-4084-3C49-B64B-EA7C5B61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3ECCD-358E-7149-9546-E7C70E62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9D359-1FC1-5D49-A1F7-76343A2E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67D81-7C57-0445-A3B3-32BA89C0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1130B-7F98-0448-BA7B-E2492D58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5CB8-DFDC-654F-BBAA-C3A10F7F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E204-6942-DD47-8CCF-97E7A91F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F0CF6-331F-AB4A-B7D7-F1150F09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28BBC-D2CB-C946-918B-74967797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B993-465A-8D4A-8DB4-0D3ACC25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511BD-270E-B544-85E2-BB8D2D3E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E25D-7148-3F45-B933-AD928394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DF1AF-72D0-4645-89DC-59F030066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EDE62-F890-5448-8EC5-C4AD5AC65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A9A4E-E9DB-1F44-A2CE-128C8E0B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98F1-5043-234D-A9C3-E605C874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0750-0C8B-7E40-AE07-6E3F89DB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1CA47-71E3-2E4E-BF70-9332823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A1A5-62BB-784C-B053-5256917C1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6CB2-CB0A-4147-828F-12E92A012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32FB-096B-6244-955A-C6D2C17D24C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12FB-1A58-814E-914F-BA7BF2406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A0D1-ED0F-B545-8EDE-C0DB4D1D9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93D6-3282-2E40-BC39-89BBCAED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74332-5405-A748-893C-42675C99A128}"/>
              </a:ext>
            </a:extLst>
          </p:cNvPr>
          <p:cNvSpPr/>
          <p:nvPr/>
        </p:nvSpPr>
        <p:spPr>
          <a:xfrm>
            <a:off x="0" y="6476231"/>
            <a:ext cx="12205716" cy="386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0821-69EE-484E-8B43-F3834450909E}"/>
              </a:ext>
            </a:extLst>
          </p:cNvPr>
          <p:cNvSpPr txBox="1"/>
          <p:nvPr/>
        </p:nvSpPr>
        <p:spPr>
          <a:xfrm>
            <a:off x="1396086" y="5363803"/>
            <a:ext cx="1366981" cy="80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chemeClr val="accent2"/>
                </a:solidFill>
              </a:rPr>
              <a:t>canopy radiative transfer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8234D-3324-D54F-9B41-3F7F2F49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32" y="4605641"/>
            <a:ext cx="1284137" cy="1931183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F1CD606-3A85-2742-A093-7CA79B41ED56}"/>
              </a:ext>
            </a:extLst>
          </p:cNvPr>
          <p:cNvSpPr/>
          <p:nvPr/>
        </p:nvSpPr>
        <p:spPr>
          <a:xfrm>
            <a:off x="2537061" y="4605641"/>
            <a:ext cx="833790" cy="1890624"/>
          </a:xfrm>
          <a:custGeom>
            <a:avLst/>
            <a:gdLst>
              <a:gd name="connsiteX0" fmla="*/ 6115 w 933030"/>
              <a:gd name="connsiteY0" fmla="*/ 1573197 h 1573197"/>
              <a:gd name="connsiteX1" fmla="*/ 34395 w 933030"/>
              <a:gd name="connsiteY1" fmla="*/ 885041 h 1573197"/>
              <a:gd name="connsiteX2" fmla="*/ 270065 w 933030"/>
              <a:gd name="connsiteY2" fmla="*/ 413700 h 1573197"/>
              <a:gd name="connsiteX3" fmla="*/ 854527 w 933030"/>
              <a:gd name="connsiteY3" fmla="*/ 46055 h 1573197"/>
              <a:gd name="connsiteX4" fmla="*/ 911088 w 933030"/>
              <a:gd name="connsiteY4" fmla="*/ 17775 h 157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030" h="1573197">
                <a:moveTo>
                  <a:pt x="6115" y="1573197"/>
                </a:moveTo>
                <a:cubicBezTo>
                  <a:pt x="-1741" y="1325743"/>
                  <a:pt x="-9597" y="1078290"/>
                  <a:pt x="34395" y="885041"/>
                </a:cubicBezTo>
                <a:cubicBezTo>
                  <a:pt x="78387" y="691792"/>
                  <a:pt x="133376" y="553531"/>
                  <a:pt x="270065" y="413700"/>
                </a:cubicBezTo>
                <a:cubicBezTo>
                  <a:pt x="406754" y="273869"/>
                  <a:pt x="747690" y="112042"/>
                  <a:pt x="854527" y="46055"/>
                </a:cubicBezTo>
                <a:cubicBezTo>
                  <a:pt x="961364" y="-19933"/>
                  <a:pt x="936226" y="-1079"/>
                  <a:pt x="911088" y="17775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77A41-98F2-0942-A982-201C777E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010" y="4605642"/>
            <a:ext cx="1293471" cy="1945219"/>
          </a:xfrm>
          <a:prstGeom prst="rect">
            <a:avLst/>
          </a:prstGeom>
        </p:spPr>
      </p:pic>
      <p:sp>
        <p:nvSpPr>
          <p:cNvPr id="7" name="Arrow: Curved Right 3">
            <a:extLst>
              <a:ext uri="{FF2B5EF4-FFF2-40B4-BE49-F238E27FC236}">
                <a16:creationId xmlns:a16="http://schemas.microsoft.com/office/drawing/2014/main" id="{FDCB91D2-57FF-C04F-B668-2E98A1014393}"/>
              </a:ext>
            </a:extLst>
          </p:cNvPr>
          <p:cNvSpPr/>
          <p:nvPr/>
        </p:nvSpPr>
        <p:spPr>
          <a:xfrm>
            <a:off x="7129784" y="2446116"/>
            <a:ext cx="976698" cy="2119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13">
            <a:extLst>
              <a:ext uri="{FF2B5EF4-FFF2-40B4-BE49-F238E27FC236}">
                <a16:creationId xmlns:a16="http://schemas.microsoft.com/office/drawing/2014/main" id="{10B5B590-C4B3-1145-8526-DBCB164B6495}"/>
              </a:ext>
            </a:extLst>
          </p:cNvPr>
          <p:cNvSpPr/>
          <p:nvPr/>
        </p:nvSpPr>
        <p:spPr>
          <a:xfrm rot="10800000">
            <a:off x="8202514" y="2345080"/>
            <a:ext cx="976698" cy="2119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DDFF7-072F-7B48-A3FE-DFD704C374B0}"/>
              </a:ext>
            </a:extLst>
          </p:cNvPr>
          <p:cNvSpPr txBox="1"/>
          <p:nvPr/>
        </p:nvSpPr>
        <p:spPr>
          <a:xfrm>
            <a:off x="9234029" y="2837470"/>
            <a:ext cx="166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 </a:t>
            </a:r>
          </a:p>
          <a:p>
            <a:r>
              <a:rPr lang="en-US" dirty="0"/>
              <a:t>turbulent mixing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2C650-E595-C448-BBCA-E15BD1CE352C}"/>
              </a:ext>
            </a:extLst>
          </p:cNvPr>
          <p:cNvSpPr txBox="1"/>
          <p:nvPr/>
        </p:nvSpPr>
        <p:spPr>
          <a:xfrm>
            <a:off x="4335383" y="3341387"/>
            <a:ext cx="358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ACCESS Processes</a:t>
            </a:r>
          </a:p>
        </p:txBody>
      </p:sp>
      <p:sp>
        <p:nvSpPr>
          <p:cNvPr id="11" name="Arrow: Curved Right 16">
            <a:extLst>
              <a:ext uri="{FF2B5EF4-FFF2-40B4-BE49-F238E27FC236}">
                <a16:creationId xmlns:a16="http://schemas.microsoft.com/office/drawing/2014/main" id="{72C61C76-B65D-6C46-9A62-5FE803902FC2}"/>
              </a:ext>
            </a:extLst>
          </p:cNvPr>
          <p:cNvSpPr/>
          <p:nvPr/>
        </p:nvSpPr>
        <p:spPr>
          <a:xfrm>
            <a:off x="5642825" y="4680246"/>
            <a:ext cx="379401" cy="8234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7">
            <a:extLst>
              <a:ext uri="{FF2B5EF4-FFF2-40B4-BE49-F238E27FC236}">
                <a16:creationId xmlns:a16="http://schemas.microsoft.com/office/drawing/2014/main" id="{28442D5A-DE5D-7543-ADB4-901244B2051C}"/>
              </a:ext>
            </a:extLst>
          </p:cNvPr>
          <p:cNvSpPr/>
          <p:nvPr/>
        </p:nvSpPr>
        <p:spPr>
          <a:xfrm rot="10800000">
            <a:off x="6059494" y="4617703"/>
            <a:ext cx="379401" cy="8234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8">
            <a:extLst>
              <a:ext uri="{FF2B5EF4-FFF2-40B4-BE49-F238E27FC236}">
                <a16:creationId xmlns:a16="http://schemas.microsoft.com/office/drawing/2014/main" id="{D7847996-274C-D144-A000-01639A789ABA}"/>
              </a:ext>
            </a:extLst>
          </p:cNvPr>
          <p:cNvSpPr/>
          <p:nvPr/>
        </p:nvSpPr>
        <p:spPr>
          <a:xfrm>
            <a:off x="5631568" y="5473230"/>
            <a:ext cx="379401" cy="8234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9">
            <a:extLst>
              <a:ext uri="{FF2B5EF4-FFF2-40B4-BE49-F238E27FC236}">
                <a16:creationId xmlns:a16="http://schemas.microsoft.com/office/drawing/2014/main" id="{BB501846-1E14-1D40-9CB4-29F40DE25910}"/>
              </a:ext>
            </a:extLst>
          </p:cNvPr>
          <p:cNvSpPr/>
          <p:nvPr/>
        </p:nvSpPr>
        <p:spPr>
          <a:xfrm rot="10800000">
            <a:off x="6048238" y="5421697"/>
            <a:ext cx="379401" cy="8234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201FF-0048-794A-AC5F-5B32423F6CAC}"/>
              </a:ext>
            </a:extLst>
          </p:cNvPr>
          <p:cNvSpPr txBox="1"/>
          <p:nvPr/>
        </p:nvSpPr>
        <p:spPr>
          <a:xfrm>
            <a:off x="6418231" y="4636654"/>
            <a:ext cx="166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In-canopy </a:t>
            </a:r>
          </a:p>
          <a:p>
            <a:r>
              <a:rPr lang="en-US" dirty="0"/>
              <a:t>turbulent mixing</a:t>
            </a:r>
          </a:p>
        </p:txBody>
      </p:sp>
      <p:sp>
        <p:nvSpPr>
          <p:cNvPr id="16" name="Arrow: Bent 23">
            <a:extLst>
              <a:ext uri="{FF2B5EF4-FFF2-40B4-BE49-F238E27FC236}">
                <a16:creationId xmlns:a16="http://schemas.microsoft.com/office/drawing/2014/main" id="{06F32F54-94C5-B644-BAA0-C53CCE6F8811}"/>
              </a:ext>
            </a:extLst>
          </p:cNvPr>
          <p:cNvSpPr/>
          <p:nvPr/>
        </p:nvSpPr>
        <p:spPr>
          <a:xfrm rot="5400000" flipH="1">
            <a:off x="3377996" y="4278294"/>
            <a:ext cx="829524" cy="8792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2842D-B596-F444-88E3-02E042B9D564}"/>
              </a:ext>
            </a:extLst>
          </p:cNvPr>
          <p:cNvSpPr txBox="1"/>
          <p:nvPr/>
        </p:nvSpPr>
        <p:spPr>
          <a:xfrm>
            <a:off x="3272513" y="3988037"/>
            <a:ext cx="166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Emissions</a:t>
            </a:r>
          </a:p>
        </p:txBody>
      </p:sp>
      <p:sp>
        <p:nvSpPr>
          <p:cNvPr id="18" name="Arrow: Up-Down 26">
            <a:extLst>
              <a:ext uri="{FF2B5EF4-FFF2-40B4-BE49-F238E27FC236}">
                <a16:creationId xmlns:a16="http://schemas.microsoft.com/office/drawing/2014/main" id="{AD333FC8-65CE-6F40-BA3F-671C68AF046D}"/>
              </a:ext>
            </a:extLst>
          </p:cNvPr>
          <p:cNvSpPr/>
          <p:nvPr/>
        </p:nvSpPr>
        <p:spPr>
          <a:xfrm>
            <a:off x="3781424" y="6145985"/>
            <a:ext cx="280709" cy="5861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CE70B-343A-0941-AEF9-B41C5FC8469E}"/>
              </a:ext>
            </a:extLst>
          </p:cNvPr>
          <p:cNvSpPr txBox="1"/>
          <p:nvPr/>
        </p:nvSpPr>
        <p:spPr>
          <a:xfrm>
            <a:off x="3982419" y="6170583"/>
            <a:ext cx="249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exchange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499951-15F6-5C48-BCE5-03CA846D4C8E}"/>
              </a:ext>
            </a:extLst>
          </p:cNvPr>
          <p:cNvCxnSpPr>
            <a:cxnSpLocks/>
          </p:cNvCxnSpPr>
          <p:nvPr/>
        </p:nvCxnSpPr>
        <p:spPr>
          <a:xfrm>
            <a:off x="-14990" y="2368804"/>
            <a:ext cx="1220699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7DFF9E-6246-874E-884F-150EABF13EAC}"/>
              </a:ext>
            </a:extLst>
          </p:cNvPr>
          <p:cNvSpPr txBox="1"/>
          <p:nvPr/>
        </p:nvSpPr>
        <p:spPr>
          <a:xfrm>
            <a:off x="10730938" y="2069256"/>
            <a:ext cx="182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 depth</a:t>
            </a:r>
          </a:p>
        </p:txBody>
      </p:sp>
      <p:sp>
        <p:nvSpPr>
          <p:cNvPr id="22" name="Arrow: Up-Down 33">
            <a:extLst>
              <a:ext uri="{FF2B5EF4-FFF2-40B4-BE49-F238E27FC236}">
                <a16:creationId xmlns:a16="http://schemas.microsoft.com/office/drawing/2014/main" id="{B2A1AC48-D166-1F4D-ACB3-EC31D1D96D68}"/>
              </a:ext>
            </a:extLst>
          </p:cNvPr>
          <p:cNvSpPr/>
          <p:nvPr/>
        </p:nvSpPr>
        <p:spPr>
          <a:xfrm>
            <a:off x="3972025" y="1935919"/>
            <a:ext cx="494344" cy="9713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DB7022-15C5-524F-BDAC-9CB79ED53A6D}"/>
              </a:ext>
            </a:extLst>
          </p:cNvPr>
          <p:cNvSpPr txBox="1"/>
          <p:nvPr/>
        </p:nvSpPr>
        <p:spPr>
          <a:xfrm>
            <a:off x="4411203" y="2377782"/>
            <a:ext cx="42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tropospheric exchange</a:t>
            </a:r>
          </a:p>
        </p:txBody>
      </p:sp>
      <p:sp>
        <p:nvSpPr>
          <p:cNvPr id="24" name="Arrow: Notched Right 35">
            <a:extLst>
              <a:ext uri="{FF2B5EF4-FFF2-40B4-BE49-F238E27FC236}">
                <a16:creationId xmlns:a16="http://schemas.microsoft.com/office/drawing/2014/main" id="{46D60465-C1E9-A046-9B37-A15D23382C9A}"/>
              </a:ext>
            </a:extLst>
          </p:cNvPr>
          <p:cNvSpPr/>
          <p:nvPr/>
        </p:nvSpPr>
        <p:spPr>
          <a:xfrm>
            <a:off x="123824" y="4283194"/>
            <a:ext cx="1161821" cy="5216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3B70D8-9D68-2743-B70C-4E2435C0CD57}"/>
              </a:ext>
            </a:extLst>
          </p:cNvPr>
          <p:cNvSpPr txBox="1"/>
          <p:nvPr/>
        </p:nvSpPr>
        <p:spPr>
          <a:xfrm>
            <a:off x="0" y="3965825"/>
            <a:ext cx="42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mixing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833F0-1C00-FF45-AFE3-65A249626C0E}"/>
              </a:ext>
            </a:extLst>
          </p:cNvPr>
          <p:cNvSpPr txBox="1"/>
          <p:nvPr/>
        </p:nvSpPr>
        <p:spPr>
          <a:xfrm>
            <a:off x="704734" y="2781828"/>
            <a:ext cx="3485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Photochemistry</a:t>
            </a:r>
          </a:p>
          <a:p>
            <a:r>
              <a:rPr lang="en-US" sz="1600" dirty="0"/>
              <a:t>BVOCs + {OH, O</a:t>
            </a:r>
            <a:r>
              <a:rPr lang="en-US" sz="1600" baseline="-25000" dirty="0"/>
              <a:t>3</a:t>
            </a:r>
            <a:r>
              <a:rPr lang="en-US" sz="1600" dirty="0"/>
              <a:t>, NO</a:t>
            </a:r>
            <a:r>
              <a:rPr lang="en-US" sz="1600" baseline="-25000" dirty="0"/>
              <a:t>3</a:t>
            </a:r>
            <a:r>
              <a:rPr lang="en-US" sz="1600" dirty="0"/>
              <a:t>} </a:t>
            </a:r>
            <a:r>
              <a:rPr lang="en-US" sz="1600" dirty="0">
                <a:sym typeface="Wingdings" panose="05000000000000000000" pitchFamily="2" charset="2"/>
              </a:rPr>
              <a:t> products</a:t>
            </a:r>
            <a:r>
              <a:rPr lang="en-US" sz="1600" dirty="0"/>
              <a:t> </a:t>
            </a:r>
            <a:endParaRPr lang="en-US" sz="1600" baseline="-25000" dirty="0"/>
          </a:p>
          <a:p>
            <a:endParaRPr lang="en-US" dirty="0"/>
          </a:p>
        </p:txBody>
      </p:sp>
      <p:sp>
        <p:nvSpPr>
          <p:cNvPr id="27" name="Arrow: Down 39">
            <a:extLst>
              <a:ext uri="{FF2B5EF4-FFF2-40B4-BE49-F238E27FC236}">
                <a16:creationId xmlns:a16="http://schemas.microsoft.com/office/drawing/2014/main" id="{2A781A5C-A7DC-4F45-A7C5-D36525023414}"/>
              </a:ext>
            </a:extLst>
          </p:cNvPr>
          <p:cNvSpPr/>
          <p:nvPr/>
        </p:nvSpPr>
        <p:spPr>
          <a:xfrm>
            <a:off x="8352839" y="5071263"/>
            <a:ext cx="270963" cy="1582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38">
            <a:extLst>
              <a:ext uri="{FF2B5EF4-FFF2-40B4-BE49-F238E27FC236}">
                <a16:creationId xmlns:a16="http://schemas.microsoft.com/office/drawing/2014/main" id="{E7B2D257-138F-E04D-B143-19A7F14B1D66}"/>
              </a:ext>
            </a:extLst>
          </p:cNvPr>
          <p:cNvSpPr/>
          <p:nvPr/>
        </p:nvSpPr>
        <p:spPr>
          <a:xfrm rot="10800000" flipH="1">
            <a:off x="8401573" y="4955986"/>
            <a:ext cx="623572" cy="8234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80143-4304-5047-B067-AEBA28608906}"/>
              </a:ext>
            </a:extLst>
          </p:cNvPr>
          <p:cNvSpPr txBox="1"/>
          <p:nvPr/>
        </p:nvSpPr>
        <p:spPr>
          <a:xfrm>
            <a:off x="7265920" y="5558575"/>
            <a:ext cx="185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Deposition</a:t>
            </a:r>
          </a:p>
        </p:txBody>
      </p:sp>
      <p:pic>
        <p:nvPicPr>
          <p:cNvPr id="30" name="Picture 2" descr="Image result for sun graphic">
            <a:extLst>
              <a:ext uri="{FF2B5EF4-FFF2-40B4-BE49-F238E27FC236}">
                <a16:creationId xmlns:a16="http://schemas.microsoft.com/office/drawing/2014/main" id="{07DF8B91-47F7-1A44-A32C-85743281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" y="1671834"/>
            <a:ext cx="913779" cy="92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5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Moon</dc:creator>
  <cp:lastModifiedBy>Zachary Moon</cp:lastModifiedBy>
  <cp:revision>2</cp:revision>
  <dcterms:created xsi:type="dcterms:W3CDTF">2018-08-15T22:10:23Z</dcterms:created>
  <dcterms:modified xsi:type="dcterms:W3CDTF">2018-08-15T22:59:30Z</dcterms:modified>
</cp:coreProperties>
</file>