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2" r:id="rId6"/>
    <p:sldId id="263" r:id="rId7"/>
  </p:sldIdLst>
  <p:sldSz cx="9144000" cy="5143500" type="screen16x9"/>
  <p:notesSz cx="6858000" cy="9144000"/>
  <p:embeddedFontLs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Montserrat" charset="-52"/>
      <p:regular r:id="rId13"/>
      <p:bold r:id="rId14"/>
      <p:italic r:id="rId15"/>
      <p:boldItalic r:id="rId16"/>
    </p:embeddedFont>
    <p:embeddedFont>
      <p:font typeface="Montserrat ExtraBold" charset="-52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ol4wi5RrKIXl8CT8W0/OWF3jT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4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60917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bb7a455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11bb7a455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38" y="302"/>
            <a:ext cx="9144538" cy="514319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"/>
          <p:cNvSpPr txBox="1"/>
          <p:nvPr/>
        </p:nvSpPr>
        <p:spPr>
          <a:xfrm>
            <a:off x="3016499" y="600045"/>
            <a:ext cx="5171849" cy="1201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0" i="0" u="none" strike="noStrike" cap="none" dirty="0">
                <a:solidFill>
                  <a:srgbClr val="0000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МОЯ ————</a:t>
            </a:r>
            <a:br>
              <a:rPr lang="ru-RU" sz="1000" b="0" i="0" u="none" strike="noStrike" cap="none" dirty="0">
                <a:solidFill>
                  <a:srgbClr val="0000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lang="ru-RU" sz="1000" b="0" i="0" u="none" strike="noStrike" cap="none" dirty="0">
                <a:solidFill>
                  <a:srgbClr val="0000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ПРОФЕССИЯ</a:t>
            </a:r>
            <a:endParaRPr sz="1000" b="0" i="0" u="none" strike="noStrike" cap="none" dirty="0">
              <a:solidFill>
                <a:srgbClr val="0000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0" i="0" u="none" strike="noStrike" cap="none" dirty="0">
                <a:solidFill>
                  <a:srgbClr val="0000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——— IT </a:t>
            </a:r>
            <a:r>
              <a:rPr lang="ru-RU" sz="1000" b="0" i="0" u="none" strike="noStrike" cap="none" dirty="0" smtClean="0">
                <a:solidFill>
                  <a:srgbClr val="0000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202</a:t>
            </a:r>
            <a:r>
              <a:rPr lang="en-US" sz="1000" b="0" i="0" u="none" strike="noStrike" cap="none" dirty="0" smtClean="0">
                <a:solidFill>
                  <a:srgbClr val="0000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endParaRPr sz="1000" b="0" i="0" u="none" strike="noStrike" cap="none" dirty="0">
              <a:solidFill>
                <a:srgbClr val="0000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69" name="Google Shape;16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9390" y="498370"/>
            <a:ext cx="1631552" cy="163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"/>
          <p:cNvSpPr txBox="1">
            <a:spLocks noGrp="1"/>
          </p:cNvSpPr>
          <p:nvPr>
            <p:ph type="ctrTitle"/>
          </p:nvPr>
        </p:nvSpPr>
        <p:spPr>
          <a:xfrm>
            <a:off x="685800" y="2284173"/>
            <a:ext cx="7772400" cy="1297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>
                <a:solidFill>
                  <a:schemeClr val="dk2"/>
                </a:solidFill>
              </a:rPr>
              <a:t>Internet of </a:t>
            </a:r>
            <a:r>
              <a:rPr lang="en-US" dirty="0">
                <a:solidFill>
                  <a:schemeClr val="dk2"/>
                </a:solidFill>
              </a:rPr>
              <a:t>T</a:t>
            </a:r>
            <a:r>
              <a:rPr lang="en-US" dirty="0" smtClean="0">
                <a:solidFill>
                  <a:schemeClr val="dk2"/>
                </a:solidFill>
              </a:rPr>
              <a:t>hings </a:t>
            </a:r>
            <a:br>
              <a:rPr lang="en-US" dirty="0" smtClean="0">
                <a:solidFill>
                  <a:schemeClr val="dk2"/>
                </a:solidFill>
              </a:rPr>
            </a:br>
            <a:r>
              <a:rPr lang="en-US" dirty="0" smtClean="0">
                <a:solidFill>
                  <a:schemeClr val="dk2"/>
                </a:solidFill>
              </a:rPr>
              <a:t>(</a:t>
            </a:r>
            <a:r>
              <a:rPr lang="ru-RU" dirty="0" smtClean="0">
                <a:solidFill>
                  <a:schemeClr val="dk2"/>
                </a:solidFill>
              </a:rPr>
              <a:t>Работа с </a:t>
            </a:r>
            <a:r>
              <a:rPr lang="en-US" dirty="0" smtClean="0">
                <a:solidFill>
                  <a:schemeClr val="dk2"/>
                </a:solidFill>
              </a:rPr>
              <a:t>device)</a:t>
            </a:r>
            <a:r>
              <a:rPr lang="ru-RU" dirty="0">
                <a:solidFill>
                  <a:schemeClr val="dk2"/>
                </a:solidFill>
              </a:rPr>
              <a:t/>
            </a:r>
            <a:br>
              <a:rPr lang="ru-RU" dirty="0">
                <a:solidFill>
                  <a:schemeClr val="dk2"/>
                </a:solidFill>
              </a:rPr>
            </a:br>
            <a:r>
              <a:rPr lang="ru-RU" dirty="0" smtClean="0">
                <a:solidFill>
                  <a:schemeClr val="dk2"/>
                </a:solidFill>
              </a:rPr>
              <a:t>«</a:t>
            </a:r>
            <a:r>
              <a:rPr lang="en-US" dirty="0" smtClean="0">
                <a:solidFill>
                  <a:schemeClr val="dk2"/>
                </a:solidFill>
              </a:rPr>
              <a:t>Safe future</a:t>
            </a:r>
            <a:r>
              <a:rPr lang="ru-RU" dirty="0" smtClean="0">
                <a:solidFill>
                  <a:schemeClr val="dk2"/>
                </a:solidFill>
              </a:rPr>
              <a:t>»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38" y="302"/>
            <a:ext cx="9144538" cy="514319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"/>
          <p:cNvSpPr txBox="1">
            <a:spLocks noGrp="1"/>
          </p:cNvSpPr>
          <p:nvPr>
            <p:ph type="subTitle" idx="1"/>
          </p:nvPr>
        </p:nvSpPr>
        <p:spPr>
          <a:xfrm>
            <a:off x="941901" y="783771"/>
            <a:ext cx="7356451" cy="3494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dirty="0" smtClean="0">
                <a:solidFill>
                  <a:srgbClr val="073763"/>
                </a:solidFill>
              </a:rPr>
              <a:t>Бриф разработки</a:t>
            </a:r>
            <a:endParaRPr dirty="0">
              <a:solidFill>
                <a:srgbClr val="073763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sz="2200" b="1" dirty="0" smtClean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ru-RU" sz="2000" b="1" dirty="0" smtClean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1. краткая информация о проекте: </a:t>
            </a:r>
          </a:p>
          <a:p>
            <a:pPr marL="0" lvl="0" indent="0" algn="just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sz="1400" b="1" dirty="0" smtClean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Проект заключает в себе слежку </a:t>
            </a:r>
            <a:r>
              <a:rPr lang="ru-RU" sz="1400" b="1" dirty="0" err="1" smtClean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сисмитеческой</a:t>
            </a:r>
            <a:r>
              <a:rPr lang="ru-RU" sz="1400" b="1" dirty="0" smtClean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400" b="1" dirty="0" err="1" smtClean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активновности</a:t>
            </a:r>
            <a:r>
              <a:rPr lang="ru-RU" sz="1400" b="1" dirty="0" smtClean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 воздуха в помещение</a:t>
            </a:r>
            <a:r>
              <a:rPr lang="en-US" sz="1400" b="1" dirty="0" smtClean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ru-RU" sz="1400" b="1" dirty="0" smtClean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целевой аудиторией данного проекта являются люди </a:t>
            </a:r>
            <a:r>
              <a:rPr lang="ru-RU" sz="1400" b="1" dirty="0" err="1" smtClean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заботищаюся</a:t>
            </a:r>
            <a:r>
              <a:rPr lang="ru-RU" sz="1400" b="1" dirty="0" smtClean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 о своем здоровье.</a:t>
            </a:r>
          </a:p>
          <a:p>
            <a:pPr marL="0" lvl="0" indent="0" algn="just">
              <a:lnSpc>
                <a:spcPct val="115000"/>
              </a:lnSpc>
              <a:buClr>
                <a:schemeClr val="dk1"/>
              </a:buClr>
            </a:pPr>
            <a:r>
              <a:rPr lang="ru-RU" sz="1400" b="1" dirty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400" b="1" dirty="0" smtClean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ru-RU" sz="2000" b="1" dirty="0" smtClean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2. </a:t>
            </a:r>
            <a:r>
              <a:rPr lang="ru-RU" sz="2000" b="1" dirty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краткая информация о </a:t>
            </a:r>
            <a:r>
              <a:rPr lang="ru-RU" sz="2000" b="1" dirty="0" smtClean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прототипе:  </a:t>
            </a:r>
          </a:p>
          <a:p>
            <a:pPr marL="0" lvl="0" indent="0" algn="just">
              <a:lnSpc>
                <a:spcPct val="115000"/>
              </a:lnSpc>
              <a:buClr>
                <a:schemeClr val="dk1"/>
              </a:buClr>
            </a:pPr>
            <a:r>
              <a:rPr lang="ru-RU" sz="1400" b="1" dirty="0" smtClean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Прототип на данный момент способен проводить </a:t>
            </a:r>
            <a:r>
              <a:rPr lang="ru-RU" sz="1400" b="1" dirty="0" err="1" smtClean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замерки</a:t>
            </a:r>
            <a:r>
              <a:rPr lang="ru-RU" sz="1400" b="1" dirty="0" smtClean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400" b="1" dirty="0" err="1" smtClean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сисмической</a:t>
            </a:r>
            <a:r>
              <a:rPr lang="ru-RU" sz="1400" b="1" dirty="0" smtClean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 активности воздуха</a:t>
            </a:r>
            <a:r>
              <a:rPr lang="en-US" sz="1400" b="1" dirty="0" smtClean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ru-RU" sz="1400" b="1" dirty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400" b="1" dirty="0" smtClean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и отображать их в таблице.</a:t>
            </a:r>
            <a:endParaRPr lang="ru-RU" sz="1400" b="1" dirty="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ru-RU" sz="1400" b="1" dirty="0" smtClean="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400" b="1" dirty="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11bb7a45584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9904" y="-403597"/>
            <a:ext cx="9982725" cy="589630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11bb7a45584_0_0"/>
          <p:cNvSpPr txBox="1">
            <a:spLocks noGrp="1"/>
          </p:cNvSpPr>
          <p:nvPr>
            <p:ph type="ctrTitle"/>
          </p:nvPr>
        </p:nvSpPr>
        <p:spPr>
          <a:xfrm>
            <a:off x="220260" y="417081"/>
            <a:ext cx="8520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 sz="3200" b="1" dirty="0" smtClean="0">
                <a:solidFill>
                  <a:srgbClr val="17375E"/>
                </a:solidFill>
                <a:latin typeface="Montserrat"/>
                <a:ea typeface="Montserrat"/>
                <a:cs typeface="Montserrat"/>
                <a:sym typeface="Montserrat"/>
              </a:rPr>
              <a:t>Прототип</a:t>
            </a:r>
            <a:endParaRPr sz="3200" b="1" dirty="0">
              <a:solidFill>
                <a:srgbClr val="17375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g11bb7a45584_0_0"/>
          <p:cNvSpPr txBox="1">
            <a:spLocks noGrp="1"/>
          </p:cNvSpPr>
          <p:nvPr>
            <p:ph type="subTitle" idx="1"/>
          </p:nvPr>
        </p:nvSpPr>
        <p:spPr>
          <a:xfrm>
            <a:off x="311700" y="2234130"/>
            <a:ext cx="8520600" cy="22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i="1" dirty="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2400" i="1" dirty="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2400" i="1" dirty="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i="1" dirty="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g11bb7a45584_0_0"/>
          <p:cNvSpPr txBox="1"/>
          <p:nvPr/>
        </p:nvSpPr>
        <p:spPr>
          <a:xfrm>
            <a:off x="499879" y="1176915"/>
            <a:ext cx="5680766" cy="692477"/>
          </a:xfrm>
          <a:custGeom>
            <a:avLst/>
            <a:gdLst>
              <a:gd name="connsiteX0" fmla="*/ 0 w 5674460"/>
              <a:gd name="connsiteY0" fmla="*/ 0 h 153868"/>
              <a:gd name="connsiteX1" fmla="*/ 5674460 w 5674460"/>
              <a:gd name="connsiteY1" fmla="*/ 0 h 153868"/>
              <a:gd name="connsiteX2" fmla="*/ 5674460 w 5674460"/>
              <a:gd name="connsiteY2" fmla="*/ 153868 h 153868"/>
              <a:gd name="connsiteX3" fmla="*/ 0 w 5674460"/>
              <a:gd name="connsiteY3" fmla="*/ 153868 h 153868"/>
              <a:gd name="connsiteX4" fmla="*/ 0 w 5674460"/>
              <a:gd name="connsiteY4" fmla="*/ 0 h 153868"/>
              <a:gd name="connsiteX0" fmla="*/ 0 w 5674460"/>
              <a:gd name="connsiteY0" fmla="*/ 0 h 2638340"/>
              <a:gd name="connsiteX1" fmla="*/ 5674460 w 5674460"/>
              <a:gd name="connsiteY1" fmla="*/ 0 h 2638340"/>
              <a:gd name="connsiteX2" fmla="*/ 5674460 w 5674460"/>
              <a:gd name="connsiteY2" fmla="*/ 153868 h 2638340"/>
              <a:gd name="connsiteX3" fmla="*/ 29842 w 5674460"/>
              <a:gd name="connsiteY3" fmla="*/ 2638340 h 2638340"/>
              <a:gd name="connsiteX4" fmla="*/ 0 w 5674460"/>
              <a:gd name="connsiteY4" fmla="*/ 153868 h 2638340"/>
              <a:gd name="connsiteX5" fmla="*/ 0 w 5674460"/>
              <a:gd name="connsiteY5" fmla="*/ 0 h 2638340"/>
              <a:gd name="connsiteX0" fmla="*/ 0 w 5674460"/>
              <a:gd name="connsiteY0" fmla="*/ 0 h 2638340"/>
              <a:gd name="connsiteX1" fmla="*/ 5674460 w 5674460"/>
              <a:gd name="connsiteY1" fmla="*/ 0 h 2638340"/>
              <a:gd name="connsiteX2" fmla="*/ 5655541 w 5674460"/>
              <a:gd name="connsiteY2" fmla="*/ 2581758 h 2638340"/>
              <a:gd name="connsiteX3" fmla="*/ 29842 w 5674460"/>
              <a:gd name="connsiteY3" fmla="*/ 2638340 h 2638340"/>
              <a:gd name="connsiteX4" fmla="*/ 0 w 5674460"/>
              <a:gd name="connsiteY4" fmla="*/ 153868 h 2638340"/>
              <a:gd name="connsiteX5" fmla="*/ 0 w 5674460"/>
              <a:gd name="connsiteY5" fmla="*/ 0 h 2638340"/>
              <a:gd name="connsiteX0" fmla="*/ 12612 w 5674460"/>
              <a:gd name="connsiteY0" fmla="*/ 0 h 3994174"/>
              <a:gd name="connsiteX1" fmla="*/ 5674460 w 5674460"/>
              <a:gd name="connsiteY1" fmla="*/ 1355834 h 3994174"/>
              <a:gd name="connsiteX2" fmla="*/ 5655541 w 5674460"/>
              <a:gd name="connsiteY2" fmla="*/ 3937592 h 3994174"/>
              <a:gd name="connsiteX3" fmla="*/ 29842 w 5674460"/>
              <a:gd name="connsiteY3" fmla="*/ 3994174 h 3994174"/>
              <a:gd name="connsiteX4" fmla="*/ 0 w 5674460"/>
              <a:gd name="connsiteY4" fmla="*/ 1509702 h 3994174"/>
              <a:gd name="connsiteX5" fmla="*/ 12612 w 5674460"/>
              <a:gd name="connsiteY5" fmla="*/ 0 h 3994174"/>
              <a:gd name="connsiteX0" fmla="*/ 12612 w 5687072"/>
              <a:gd name="connsiteY0" fmla="*/ 0 h 3994174"/>
              <a:gd name="connsiteX1" fmla="*/ 5687072 w 5687072"/>
              <a:gd name="connsiteY1" fmla="*/ 466659 h 3994174"/>
              <a:gd name="connsiteX2" fmla="*/ 5655541 w 5687072"/>
              <a:gd name="connsiteY2" fmla="*/ 3937592 h 3994174"/>
              <a:gd name="connsiteX3" fmla="*/ 29842 w 5687072"/>
              <a:gd name="connsiteY3" fmla="*/ 3994174 h 3994174"/>
              <a:gd name="connsiteX4" fmla="*/ 0 w 5687072"/>
              <a:gd name="connsiteY4" fmla="*/ 1509702 h 3994174"/>
              <a:gd name="connsiteX5" fmla="*/ 12612 w 5687072"/>
              <a:gd name="connsiteY5" fmla="*/ 0 h 3994174"/>
              <a:gd name="connsiteX0" fmla="*/ 0 w 5687072"/>
              <a:gd name="connsiteY0" fmla="*/ 0 h 3565352"/>
              <a:gd name="connsiteX1" fmla="*/ 5687072 w 5687072"/>
              <a:gd name="connsiteY1" fmla="*/ 37837 h 3565352"/>
              <a:gd name="connsiteX2" fmla="*/ 5655541 w 5687072"/>
              <a:gd name="connsiteY2" fmla="*/ 3508770 h 3565352"/>
              <a:gd name="connsiteX3" fmla="*/ 29842 w 5687072"/>
              <a:gd name="connsiteY3" fmla="*/ 3565352 h 3565352"/>
              <a:gd name="connsiteX4" fmla="*/ 0 w 5687072"/>
              <a:gd name="connsiteY4" fmla="*/ 1080880 h 3565352"/>
              <a:gd name="connsiteX5" fmla="*/ 0 w 5687072"/>
              <a:gd name="connsiteY5" fmla="*/ 0 h 3565352"/>
              <a:gd name="connsiteX0" fmla="*/ 6306 w 5687072"/>
              <a:gd name="connsiteY0" fmla="*/ 0 h 3540127"/>
              <a:gd name="connsiteX1" fmla="*/ 5687072 w 5687072"/>
              <a:gd name="connsiteY1" fmla="*/ 12612 h 3540127"/>
              <a:gd name="connsiteX2" fmla="*/ 5655541 w 5687072"/>
              <a:gd name="connsiteY2" fmla="*/ 3483545 h 3540127"/>
              <a:gd name="connsiteX3" fmla="*/ 29842 w 5687072"/>
              <a:gd name="connsiteY3" fmla="*/ 3540127 h 3540127"/>
              <a:gd name="connsiteX4" fmla="*/ 0 w 5687072"/>
              <a:gd name="connsiteY4" fmla="*/ 1055655 h 3540127"/>
              <a:gd name="connsiteX5" fmla="*/ 6306 w 5687072"/>
              <a:gd name="connsiteY5" fmla="*/ 0 h 3540127"/>
              <a:gd name="connsiteX0" fmla="*/ 6306 w 5680766"/>
              <a:gd name="connsiteY0" fmla="*/ 0 h 3540127"/>
              <a:gd name="connsiteX1" fmla="*/ 5680766 w 5680766"/>
              <a:gd name="connsiteY1" fmla="*/ 12612 h 3540127"/>
              <a:gd name="connsiteX2" fmla="*/ 5655541 w 5680766"/>
              <a:gd name="connsiteY2" fmla="*/ 3483545 h 3540127"/>
              <a:gd name="connsiteX3" fmla="*/ 29842 w 5680766"/>
              <a:gd name="connsiteY3" fmla="*/ 3540127 h 3540127"/>
              <a:gd name="connsiteX4" fmla="*/ 0 w 5680766"/>
              <a:gd name="connsiteY4" fmla="*/ 1055655 h 3540127"/>
              <a:gd name="connsiteX5" fmla="*/ 6306 w 5680766"/>
              <a:gd name="connsiteY5" fmla="*/ 0 h 354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80766" h="3540127">
                <a:moveTo>
                  <a:pt x="6306" y="0"/>
                </a:moveTo>
                <a:lnTo>
                  <a:pt x="5680766" y="12612"/>
                </a:lnTo>
                <a:lnTo>
                  <a:pt x="5655541" y="3483545"/>
                </a:lnTo>
                <a:lnTo>
                  <a:pt x="29842" y="3540127"/>
                </a:lnTo>
                <a:lnTo>
                  <a:pt x="0" y="1055655"/>
                </a:lnTo>
                <a:lnTo>
                  <a:pt x="6306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Прототип на данный момент умеет считывать </a:t>
            </a:r>
            <a:r>
              <a:rPr lang="ru-RU" dirty="0" err="1" smtClean="0"/>
              <a:t>сисмическую</a:t>
            </a:r>
            <a:r>
              <a:rPr lang="ru-RU" dirty="0" smtClean="0"/>
              <a:t> активность воздуха и выводить ее на таблицу</a:t>
            </a:r>
            <a:r>
              <a:rPr lang="en-US" dirty="0" smtClean="0"/>
              <a:t>,</a:t>
            </a:r>
            <a:r>
              <a:rPr lang="ru-RU" dirty="0" smtClean="0"/>
              <a:t>и в телефонный терминал </a:t>
            </a:r>
            <a:r>
              <a:rPr lang="en-US" dirty="0" smtClean="0"/>
              <a:t> </a:t>
            </a:r>
            <a:r>
              <a:rPr lang="ru-RU" dirty="0" smtClean="0"/>
              <a:t>через </a:t>
            </a:r>
            <a:r>
              <a:rPr lang="ru-RU" dirty="0" err="1" smtClean="0"/>
              <a:t>блютуз</a:t>
            </a:r>
            <a:r>
              <a:rPr lang="ru-RU" dirty="0" smtClean="0"/>
              <a:t>.</a:t>
            </a:r>
            <a:endParaRPr dirty="0"/>
          </a:p>
        </p:txBody>
      </p:sp>
      <p:pic>
        <p:nvPicPr>
          <p:cNvPr id="1028" name="Picture 4" descr="C:\Users\K2-10\Downloads\2023-03-10_16-59-5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36" y="3635997"/>
            <a:ext cx="1984427" cy="138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K2-10\Downloads\WhatsApp Image 2023-03-11 at 09.59.51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37" y="1959337"/>
            <a:ext cx="1240634" cy="155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K2-10\Downloads\2023-03-11_10-42-5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987" y="1959337"/>
            <a:ext cx="3375316" cy="155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K2-10\Downloads\WhatsApp Image 2023-03-11 at 10.44.24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59" y="3635997"/>
            <a:ext cx="712892" cy="145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092114" cy="51185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6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7388511" cy="625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ИСХОДНЫЙ КОД</a:t>
            </a:r>
            <a:endParaRPr sz="36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0" name="Picture 2" descr="C:\Users\K2-10\Downloads\2023-03-10_17-06-2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15" y="631573"/>
            <a:ext cx="3582927" cy="208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K2-10\Downloads\2023-03-10_16-59-5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057" y="631573"/>
            <a:ext cx="3996447" cy="208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45032" y="3197247"/>
            <a:ext cx="3261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https://github.com/zmpxr/xakaton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9" y="40459"/>
            <a:ext cx="9064613" cy="510304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7"/>
          <p:cNvSpPr txBox="1">
            <a:spLocks noGrp="1"/>
          </p:cNvSpPr>
          <p:nvPr>
            <p:ph type="ctrTitle"/>
          </p:nvPr>
        </p:nvSpPr>
        <p:spPr>
          <a:xfrm>
            <a:off x="475975" y="94237"/>
            <a:ext cx="8520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 sz="36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ИНСТРУМЕНТЫ</a:t>
            </a:r>
            <a:endParaRPr sz="36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7"/>
          <p:cNvSpPr txBox="1"/>
          <p:nvPr/>
        </p:nvSpPr>
        <p:spPr>
          <a:xfrm>
            <a:off x="7483675" y="215820"/>
            <a:ext cx="15129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МОЯ ————</a:t>
            </a:r>
            <a:br>
              <a:rPr lang="ru-RU" sz="1400" b="0" i="0" u="none" strike="noStrike" cap="none">
                <a:solidFill>
                  <a:srgbClr val="0000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lang="ru-RU" sz="1400" b="0" i="0" u="none" strike="noStrike" cap="none">
                <a:solidFill>
                  <a:srgbClr val="0000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ПРОФЕССИЯ</a:t>
            </a:r>
            <a:endParaRPr sz="1400" b="0" i="0" u="none" strike="noStrike" cap="none">
              <a:solidFill>
                <a:srgbClr val="0000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——— IT 2023</a:t>
            </a:r>
            <a:endParaRPr sz="1400" b="0" i="0" u="none" strike="noStrike" cap="none">
              <a:solidFill>
                <a:srgbClr val="0000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2" name="Google Shape;232;p7" descr="C:\Users\%D0%90%D0%B9%D1%82%D0%B0%D0%BB\Downloads\i (2).webp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C:\Users\K2-10\Downloads\inde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180" y="1366802"/>
            <a:ext cx="301136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0240" cy="514561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8"/>
          <p:cNvSpPr txBox="1">
            <a:spLocks noGrp="1"/>
          </p:cNvSpPr>
          <p:nvPr>
            <p:ph type="ctrTitle"/>
          </p:nvPr>
        </p:nvSpPr>
        <p:spPr>
          <a:xfrm>
            <a:off x="475975" y="193320"/>
            <a:ext cx="8520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 sz="36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О СЕБЕ</a:t>
            </a:r>
            <a:endParaRPr sz="36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8"/>
          <p:cNvSpPr txBox="1">
            <a:spLocks noGrp="1"/>
          </p:cNvSpPr>
          <p:nvPr>
            <p:ph type="subTitle" idx="1"/>
          </p:nvPr>
        </p:nvSpPr>
        <p:spPr>
          <a:xfrm>
            <a:off x="309820" y="1430708"/>
            <a:ext cx="8520600" cy="22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Montserrat"/>
              <a:buChar char="●"/>
            </a:pPr>
            <a:r>
              <a:rPr lang="ru-RU" sz="1800" b="1" dirty="0" smtClean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Сивцев Вячеслав Георгиевич, </a:t>
            </a:r>
            <a:r>
              <a:rPr lang="ru-RU" sz="1800" dirty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навыки работы на языках </a:t>
            </a:r>
            <a:r>
              <a:rPr lang="ru-RU" sz="1800" dirty="0" smtClean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программирования: JS,</a:t>
            </a:r>
            <a:r>
              <a:rPr lang="en-US" sz="1800" dirty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html, C#</a:t>
            </a:r>
            <a:r>
              <a:rPr lang="ru-RU" sz="1800" dirty="0" smtClean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US" sz="1800" dirty="0" smtClean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800" dirty="0" err="1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а</a:t>
            </a:r>
            <a:r>
              <a:rPr lang="ru-RU" sz="1800" smtClean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бсолютныйй</a:t>
            </a:r>
            <a:r>
              <a:rPr lang="ru-RU" sz="1800" dirty="0" smtClean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 победитель </a:t>
            </a:r>
            <a:r>
              <a:rPr lang="ru-RU" sz="1800" dirty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призер </a:t>
            </a:r>
            <a:r>
              <a:rPr lang="ru-RU" sz="1800" dirty="0" smtClean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муниципального отборочного этапа «Молодые профессионалы(юниоры) по компетенции веб-технологии»</a:t>
            </a:r>
            <a:r>
              <a:rPr lang="ru-RU" sz="2000" dirty="0" smtClean="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2400" dirty="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Montserrat"/>
              <a:buChar char="●"/>
            </a:pPr>
            <a:r>
              <a:rPr lang="ru-RU" sz="2400" dirty="0" smtClean="0">
                <a:solidFill>
                  <a:srgbClr val="0000FF"/>
                </a:solidFill>
              </a:rPr>
              <a:t>Контактный номер : +7 914 104 24 66</a:t>
            </a:r>
            <a:endParaRPr sz="2400" dirty="0">
              <a:solidFill>
                <a:srgbClr val="0000FF"/>
              </a:solidFill>
            </a:endParaRPr>
          </a:p>
        </p:txBody>
      </p:sp>
      <p:sp>
        <p:nvSpPr>
          <p:cNvPr id="243" name="Google Shape;243;p8"/>
          <p:cNvSpPr txBox="1"/>
          <p:nvPr/>
        </p:nvSpPr>
        <p:spPr>
          <a:xfrm>
            <a:off x="7483675" y="215820"/>
            <a:ext cx="15129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МОЯ ————</a:t>
            </a:r>
            <a:br>
              <a:rPr lang="ru-RU" sz="1400" b="0" i="0" u="none" strike="noStrike" cap="none" dirty="0">
                <a:solidFill>
                  <a:srgbClr val="0000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lang="ru-RU" sz="1400" b="0" i="0" u="none" strike="noStrike" cap="none" dirty="0">
                <a:solidFill>
                  <a:srgbClr val="0000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ПРОФЕССИЯ</a:t>
            </a:r>
            <a:endParaRPr sz="1400" b="0" i="0" u="none" strike="noStrike" cap="none" dirty="0">
              <a:solidFill>
                <a:srgbClr val="0000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——— IT </a:t>
            </a:r>
            <a:r>
              <a:rPr lang="ru-RU" sz="1400" b="0" i="0" u="none" strike="noStrike" cap="none" dirty="0" smtClean="0">
                <a:solidFill>
                  <a:srgbClr val="0000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202</a:t>
            </a:r>
            <a:r>
              <a:rPr lang="en-US" dirty="0">
                <a:solidFill>
                  <a:srgbClr val="0000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endParaRPr sz="1400" b="0" i="0" u="none" strike="noStrike" cap="none" dirty="0">
              <a:solidFill>
                <a:srgbClr val="0000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26" name="Picture 2" descr="C:\Users\K2-10\Downloads\WhatsApp Image 2023-03-10 at 17.24.0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863" y="2944998"/>
            <a:ext cx="972948" cy="156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137</Words>
  <Application>Microsoft Office PowerPoint</Application>
  <PresentationFormat>Экран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Montserrat</vt:lpstr>
      <vt:lpstr>Montserrat ExtraBold</vt:lpstr>
      <vt:lpstr>Office Theme</vt:lpstr>
      <vt:lpstr>Internet of Things  (Работа с device) «Safe future»</vt:lpstr>
      <vt:lpstr>Презентация PowerPoint</vt:lpstr>
      <vt:lpstr>Прототип</vt:lpstr>
      <vt:lpstr>ИСХОДНЫЙ КОД</vt:lpstr>
      <vt:lpstr>ИНСТРУМЕНТЫ</vt:lpstr>
      <vt:lpstr>О СЕБЕ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Программная система  «Best Future»</dc:title>
  <dc:creator>Айтал</dc:creator>
  <cp:lastModifiedBy>K2-10</cp:lastModifiedBy>
  <cp:revision>13</cp:revision>
  <dcterms:modified xsi:type="dcterms:W3CDTF">2023-03-11T01:46:43Z</dcterms:modified>
</cp:coreProperties>
</file>