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zh-CN" altLang="en-US" sz="4800" dirty="0"/>
              <a:t>基于</a:t>
            </a:r>
            <a:r>
              <a:rPr lang="en-US" altLang="zh-CN" sz="4800" dirty="0"/>
              <a:t>CentOS</a:t>
            </a:r>
            <a:r>
              <a:rPr lang="zh-CN" altLang="en-US" sz="4800" dirty="0"/>
              <a:t>的</a:t>
            </a:r>
            <a:r>
              <a:rPr lang="en-US" altLang="zh-CN" sz="4800" dirty="0"/>
              <a:t>PXE</a:t>
            </a:r>
            <a:r>
              <a:rPr lang="zh-CN" altLang="en-US" sz="4800" dirty="0"/>
              <a:t>服务器搭建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9B32D-73DC-4A8D-A7B2-A8AE6C12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实验环境搭建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590C50-B4DF-46B4-AB5C-59C072B9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VMware Workstation Pro 16</a:t>
            </a:r>
          </a:p>
          <a:p>
            <a:pPr lvl="1"/>
            <a:r>
              <a:rPr lang="en-US" altLang="zh-CN" dirty="0"/>
              <a:t>《</a:t>
            </a:r>
            <a:r>
              <a:rPr lang="en-US" altLang="zh-CN" b="1" dirty="0"/>
              <a:t>VMware </a:t>
            </a:r>
            <a:r>
              <a:rPr lang="en-US" altLang="zh-CN" b="1" dirty="0" err="1"/>
              <a:t>Workstaion</a:t>
            </a:r>
            <a:r>
              <a:rPr lang="en-US" altLang="zh-CN" b="1" dirty="0"/>
              <a:t> Pro </a:t>
            </a:r>
            <a:r>
              <a:rPr lang="zh-CN" altLang="en-US" b="1" dirty="0"/>
              <a:t>精讲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CentOS 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45478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124</TotalTime>
  <Words>28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基于CentOS的PXE服务器搭建</vt:lpstr>
      <vt:lpstr>实验环境搭建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40</cp:revision>
  <dcterms:created xsi:type="dcterms:W3CDTF">2021-02-04T02:31:17Z</dcterms:created>
  <dcterms:modified xsi:type="dcterms:W3CDTF">2021-03-14T08:24:03Z</dcterms:modified>
</cp:coreProperties>
</file>