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CentOS</a:t>
            </a:r>
            <a:r>
              <a:rPr lang="zh-CN" altLang="en-US" sz="4800" dirty="0"/>
              <a:t>的</a:t>
            </a:r>
            <a:r>
              <a:rPr lang="en-US" altLang="zh-CN" sz="4800" dirty="0"/>
              <a:t>PXE</a:t>
            </a:r>
            <a:r>
              <a:rPr lang="zh-CN" altLang="en-US" sz="4800" dirty="0"/>
              <a:t>服务器搭建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yum</a:t>
            </a:r>
            <a:r>
              <a:rPr lang="zh-CN" altLang="en-US" dirty="0"/>
              <a:t>安装包来源修改为光盘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禁用</a:t>
            </a:r>
            <a:r>
              <a:rPr lang="en-US" altLang="zh-CN" dirty="0"/>
              <a:t>yum</a:t>
            </a:r>
            <a:r>
              <a:rPr lang="zh-CN" altLang="en-US" dirty="0"/>
              <a:t>源</a:t>
            </a:r>
            <a:endParaRPr lang="en-US" altLang="zh-CN" dirty="0"/>
          </a:p>
          <a:p>
            <a:pPr lvl="1"/>
            <a:r>
              <a:rPr lang="es-ES" altLang="zh-CN" dirty="0"/>
              <a:t>/etc/yum.repos.d/</a:t>
            </a:r>
            <a:endParaRPr lang="en-US" altLang="zh-CN" dirty="0"/>
          </a:p>
          <a:p>
            <a:pPr lvl="1"/>
            <a:r>
              <a:rPr lang="en-US" altLang="zh-CN" dirty="0"/>
              <a:t>CentOS-Linux-</a:t>
            </a:r>
            <a:r>
              <a:rPr lang="en-US" altLang="zh-CN" dirty="0" err="1"/>
              <a:t>AppStream.repo</a:t>
            </a:r>
            <a:endParaRPr lang="en-US" altLang="zh-CN" dirty="0"/>
          </a:p>
          <a:p>
            <a:pPr lvl="1"/>
            <a:r>
              <a:rPr lang="en-US" altLang="zh-CN" dirty="0"/>
              <a:t>CentOS-Linux-</a:t>
            </a:r>
            <a:r>
              <a:rPr lang="en-US" altLang="zh-CN" dirty="0" err="1"/>
              <a:t>BaseOS.repo</a:t>
            </a:r>
            <a:endParaRPr lang="en-US" altLang="zh-CN" dirty="0"/>
          </a:p>
          <a:p>
            <a:pPr lvl="1"/>
            <a:r>
              <a:rPr lang="en-US" altLang="zh-CN" dirty="0"/>
              <a:t>CentOS-Linux-</a:t>
            </a:r>
            <a:r>
              <a:rPr lang="en-US" altLang="zh-CN" dirty="0" err="1"/>
              <a:t>Extras.repo</a:t>
            </a:r>
            <a:endParaRPr lang="en-US" altLang="zh-CN" dirty="0"/>
          </a:p>
          <a:p>
            <a:pPr lvl="1"/>
            <a:r>
              <a:rPr lang="en-US" altLang="zh-CN" dirty="0"/>
              <a:t>enable=0</a:t>
            </a:r>
          </a:p>
          <a:p>
            <a:r>
              <a:rPr lang="zh-CN" altLang="en-US" dirty="0"/>
              <a:t>修改</a:t>
            </a:r>
            <a:r>
              <a:rPr lang="en-US" altLang="zh-CN" dirty="0"/>
              <a:t>yum</a:t>
            </a:r>
            <a:r>
              <a:rPr lang="zh-CN" altLang="en-US" dirty="0"/>
              <a:t>源</a:t>
            </a:r>
            <a:endParaRPr lang="en-US" altLang="zh-CN" dirty="0"/>
          </a:p>
          <a:p>
            <a:pPr lvl="1"/>
            <a:r>
              <a:rPr lang="es-ES" altLang="zh-CN" dirty="0"/>
              <a:t>/etc/yum.repos.d/CentOS-Linux-Media.repo</a:t>
            </a:r>
          </a:p>
          <a:p>
            <a:pPr lvl="1"/>
            <a:r>
              <a:rPr lang="nn-NO" altLang="zh-CN" dirty="0"/>
              <a:t>baseurl=file:///media/cdrom/BaseOS</a:t>
            </a:r>
          </a:p>
          <a:p>
            <a:pPr lvl="1"/>
            <a:r>
              <a:rPr lang="es-ES" altLang="zh-CN" dirty="0"/>
              <a:t>enabled=1</a:t>
            </a:r>
          </a:p>
          <a:p>
            <a:pPr lvl="1"/>
            <a:r>
              <a:rPr lang="es-ES" altLang="zh-CN" dirty="0"/>
              <a:t>baseurl=file:///media/cdrom/AppStream</a:t>
            </a:r>
          </a:p>
          <a:p>
            <a:pPr lvl="1"/>
            <a:r>
              <a:rPr lang="es-ES" altLang="zh-CN" dirty="0"/>
              <a:t>enabled=1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45F82-C76B-408B-9276-C6E5B7BE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yum</a:t>
            </a:r>
            <a:r>
              <a:rPr lang="zh-CN" altLang="en-US" dirty="0"/>
              <a:t>安装软件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98B12-1C37-4F6A-AC3C-58764EE9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yum </a:t>
            </a:r>
            <a:r>
              <a:rPr lang="en-US" altLang="zh-CN" dirty="0" err="1"/>
              <a:t>repolist</a:t>
            </a:r>
            <a:endParaRPr lang="en-US" altLang="zh-CN" dirty="0"/>
          </a:p>
          <a:p>
            <a:r>
              <a:rPr lang="en-US" altLang="zh-CN" dirty="0"/>
              <a:t>yum clean all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/media/</a:t>
            </a:r>
            <a:r>
              <a:rPr lang="en-US" altLang="zh-CN" dirty="0" err="1"/>
              <a:t>cdrom</a:t>
            </a:r>
            <a:endParaRPr lang="en-US" altLang="zh-CN" dirty="0"/>
          </a:p>
          <a:p>
            <a:r>
              <a:rPr lang="en-US" altLang="zh-CN" dirty="0"/>
              <a:t>mount /dev/</a:t>
            </a:r>
            <a:r>
              <a:rPr lang="en-US" altLang="zh-CN" dirty="0" err="1"/>
              <a:t>cdrom</a:t>
            </a:r>
            <a:r>
              <a:rPr lang="en-US" altLang="zh-CN" dirty="0"/>
              <a:t> /media/</a:t>
            </a:r>
            <a:r>
              <a:rPr lang="en-US" altLang="zh-CN" dirty="0" err="1"/>
              <a:t>cdrom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yum </a:t>
            </a:r>
            <a:r>
              <a:rPr lang="en-US" altLang="zh-CN" dirty="0" err="1"/>
              <a:t>makecache</a:t>
            </a:r>
            <a:endParaRPr lang="en-US" altLang="zh-CN"/>
          </a:p>
          <a:p>
            <a:endParaRPr lang="en-US" altLang="zh-CN" dirty="0"/>
          </a:p>
          <a:p>
            <a:r>
              <a:rPr lang="en-US" altLang="zh-CN" dirty="0"/>
              <a:t>yum search </a:t>
            </a:r>
            <a:r>
              <a:rPr lang="en-US" altLang="zh-CN" dirty="0" err="1"/>
              <a:t>dhcp</a:t>
            </a:r>
            <a:endParaRPr lang="en-US" altLang="zh-CN" dirty="0"/>
          </a:p>
          <a:p>
            <a:r>
              <a:rPr lang="en-US" altLang="zh-CN" dirty="0"/>
              <a:t>yum install </a:t>
            </a:r>
            <a:r>
              <a:rPr lang="en-US" altLang="zh-CN" dirty="0" err="1"/>
              <a:t>dhcp</a:t>
            </a:r>
            <a:r>
              <a:rPr lang="en-US" altLang="zh-CN" dirty="0"/>
              <a:t>-server</a:t>
            </a:r>
          </a:p>
          <a:p>
            <a:r>
              <a:rPr lang="en-US" altLang="zh-CN" dirty="0"/>
              <a:t>yum install </a:t>
            </a:r>
            <a:r>
              <a:rPr lang="en-US" altLang="zh-CN" dirty="0" err="1"/>
              <a:t>tftp</a:t>
            </a:r>
            <a:r>
              <a:rPr lang="en-US" altLang="zh-CN" dirty="0"/>
              <a:t>-server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63566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167</TotalTime>
  <Words>120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Trebuchet MS</vt:lpstr>
      <vt:lpstr>柏林</vt:lpstr>
      <vt:lpstr>基于CentOS的PXE服务器搭建</vt:lpstr>
      <vt:lpstr>将yum安装包来源修改为光盘</vt:lpstr>
      <vt:lpstr>使用yum安装软件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55</cp:revision>
  <dcterms:created xsi:type="dcterms:W3CDTF">2021-02-04T02:31:17Z</dcterms:created>
  <dcterms:modified xsi:type="dcterms:W3CDTF">2021-03-14T09:38:51Z</dcterms:modified>
</cp:coreProperties>
</file>