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CentOS</a:t>
            </a:r>
            <a:r>
              <a:rPr lang="zh-CN" altLang="en-US" sz="4800" dirty="0"/>
              <a:t>的</a:t>
            </a:r>
            <a:r>
              <a:rPr lang="en-US" altLang="zh-CN" sz="4800" dirty="0"/>
              <a:t>PXE</a:t>
            </a:r>
            <a:r>
              <a:rPr lang="zh-CN" altLang="en-US" sz="4800" dirty="0"/>
              <a:t>服务器搭建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nmcli</a:t>
            </a:r>
            <a:r>
              <a:rPr lang="zh-CN" altLang="en-US" dirty="0"/>
              <a:t>命令进行网络参数设置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590C50-B4DF-46B4-AB5C-59C072B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nmcli</a:t>
            </a:r>
            <a:endParaRPr lang="en-US" altLang="zh-CN" dirty="0"/>
          </a:p>
          <a:p>
            <a:r>
              <a:rPr lang="en-US" altLang="zh-CN" dirty="0" err="1"/>
              <a:t>nmcli</a:t>
            </a:r>
            <a:r>
              <a:rPr lang="en-US" altLang="zh-CN" dirty="0"/>
              <a:t> device show</a:t>
            </a:r>
          </a:p>
          <a:p>
            <a:r>
              <a:rPr lang="en-US" altLang="zh-CN" dirty="0" err="1"/>
              <a:t>nmcli</a:t>
            </a:r>
            <a:r>
              <a:rPr lang="en-US" altLang="zh-CN" dirty="0"/>
              <a:t> connection show</a:t>
            </a:r>
          </a:p>
          <a:p>
            <a:r>
              <a:rPr lang="en-US" altLang="zh-CN" dirty="0" err="1"/>
              <a:t>nmcli</a:t>
            </a:r>
            <a:r>
              <a:rPr lang="en-US" altLang="zh-CN" dirty="0"/>
              <a:t> help</a:t>
            </a:r>
          </a:p>
          <a:p>
            <a:r>
              <a:rPr lang="en-US" altLang="zh-CN" dirty="0" err="1"/>
              <a:t>nmcli</a:t>
            </a:r>
            <a:r>
              <a:rPr lang="en-US" altLang="zh-CN" dirty="0"/>
              <a:t>  c[</a:t>
            </a:r>
            <a:r>
              <a:rPr lang="en-US" altLang="zh-CN" dirty="0" err="1"/>
              <a:t>onnection</a:t>
            </a:r>
            <a:r>
              <a:rPr lang="en-US" altLang="zh-CN" dirty="0"/>
              <a:t>] </a:t>
            </a:r>
          </a:p>
          <a:p>
            <a:r>
              <a:rPr lang="en-US" altLang="zh-CN" dirty="0" err="1"/>
              <a:t>nmcli</a:t>
            </a:r>
            <a:r>
              <a:rPr lang="en-US" altLang="zh-CN" dirty="0"/>
              <a:t> connection modify help</a:t>
            </a:r>
          </a:p>
          <a:p>
            <a:r>
              <a:rPr lang="en-US" altLang="zh-CN" dirty="0" err="1"/>
              <a:t>nmcli</a:t>
            </a:r>
            <a:r>
              <a:rPr lang="en-US" altLang="zh-CN" dirty="0"/>
              <a:t> connection modify </a:t>
            </a:r>
            <a:r>
              <a:rPr lang="en-US" altLang="zh-CN" b="1" dirty="0" err="1"/>
              <a:t>uuid</a:t>
            </a:r>
            <a:r>
              <a:rPr lang="en-US" altLang="zh-CN" dirty="0"/>
              <a:t> ipv4.dns 8.8.4.4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742</TotalTime>
  <Words>48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基于CentOS的PXE服务器搭建</vt:lpstr>
      <vt:lpstr>如何使用nmcli命令进行网络参数设置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64</cp:revision>
  <dcterms:created xsi:type="dcterms:W3CDTF">2021-02-04T02:31:17Z</dcterms:created>
  <dcterms:modified xsi:type="dcterms:W3CDTF">2021-03-17T02:26:29Z</dcterms:modified>
</cp:coreProperties>
</file>