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zh-CN" altLang="en-US" sz="4800" dirty="0"/>
              <a:t>基于</a:t>
            </a:r>
            <a:r>
              <a:rPr lang="en-US" altLang="zh-CN" sz="4800" dirty="0"/>
              <a:t>CentOS</a:t>
            </a:r>
            <a:r>
              <a:rPr lang="zh-CN" altLang="en-US" sz="4800" dirty="0"/>
              <a:t>的</a:t>
            </a:r>
            <a:r>
              <a:rPr lang="en-US" altLang="zh-CN" sz="4800" dirty="0"/>
              <a:t>PXE</a:t>
            </a:r>
            <a:r>
              <a:rPr lang="zh-CN" altLang="en-US" sz="4800" dirty="0"/>
              <a:t>服务器搭建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如何配置</a:t>
            </a:r>
            <a:r>
              <a:rPr lang="en-US" altLang="zh-CN" dirty="0"/>
              <a:t>DHCP</a:t>
            </a:r>
            <a:r>
              <a:rPr lang="zh-CN" altLang="en-US" dirty="0"/>
              <a:t>服务器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Config file: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dhcp</a:t>
            </a:r>
            <a:r>
              <a:rPr lang="en-US" altLang="zh-CN" dirty="0"/>
              <a:t>/</a:t>
            </a:r>
            <a:r>
              <a:rPr lang="en-US" altLang="zh-CN" dirty="0" err="1"/>
              <a:t>dhcpd.conf</a:t>
            </a:r>
            <a:endParaRPr lang="en-US" altLang="zh-CN" dirty="0"/>
          </a:p>
          <a:p>
            <a:r>
              <a:rPr lang="en-US" altLang="zh-CN" dirty="0"/>
              <a:t>Database file: /var/lib/</a:t>
            </a:r>
            <a:r>
              <a:rPr lang="en-US" altLang="zh-CN" dirty="0" err="1"/>
              <a:t>dhcpd</a:t>
            </a:r>
            <a:r>
              <a:rPr lang="en-US" altLang="zh-CN" dirty="0"/>
              <a:t>/</a:t>
            </a:r>
            <a:r>
              <a:rPr lang="en-US" altLang="zh-CN" dirty="0" err="1"/>
              <a:t>dhcpd.leases</a:t>
            </a:r>
            <a:endParaRPr lang="en-US" altLang="zh-CN" dirty="0"/>
          </a:p>
          <a:p>
            <a:r>
              <a:rPr lang="en-US" altLang="zh-CN" dirty="0"/>
              <a:t>PID file: /var/run/</a:t>
            </a:r>
            <a:r>
              <a:rPr lang="en-US" altLang="zh-CN" dirty="0" err="1"/>
              <a:t>dhcpd.pid</a:t>
            </a:r>
            <a:endParaRPr lang="en-US" altLang="zh-CN" dirty="0"/>
          </a:p>
          <a:p>
            <a:r>
              <a:rPr lang="en-US" altLang="zh-CN" dirty="0"/>
              <a:t> cp /</a:t>
            </a:r>
            <a:r>
              <a:rPr lang="en-US" altLang="zh-CN" dirty="0" err="1"/>
              <a:t>usr</a:t>
            </a:r>
            <a:r>
              <a:rPr lang="en-US" altLang="zh-CN" dirty="0"/>
              <a:t>/share/doc/</a:t>
            </a:r>
            <a:r>
              <a:rPr lang="en-US" altLang="zh-CN" dirty="0" err="1"/>
              <a:t>dhcp</a:t>
            </a:r>
            <a:r>
              <a:rPr lang="en-US" altLang="zh-CN" dirty="0"/>
              <a:t>-server/</a:t>
            </a:r>
            <a:r>
              <a:rPr lang="en-US" altLang="zh-CN" dirty="0" err="1"/>
              <a:t>dhcpd.conf.example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dhcp</a:t>
            </a:r>
            <a:r>
              <a:rPr lang="en-US" altLang="zh-CN" dirty="0"/>
              <a:t>/</a:t>
            </a:r>
            <a:r>
              <a:rPr lang="en-US" altLang="zh-CN" dirty="0" err="1"/>
              <a:t>dhcpd.conf</a:t>
            </a:r>
            <a:endParaRPr lang="en-US" altLang="zh-CN" dirty="0"/>
          </a:p>
          <a:p>
            <a:r>
              <a:rPr lang="en-US" altLang="zh-CN" dirty="0" err="1"/>
              <a:t>dhcpd</a:t>
            </a:r>
            <a:r>
              <a:rPr lang="en-US" altLang="zh-CN" dirty="0"/>
              <a:t> –t</a:t>
            </a:r>
          </a:p>
          <a:p>
            <a:r>
              <a:rPr lang="en-US" altLang="zh-CN" dirty="0"/>
              <a:t>cat /var/lib/</a:t>
            </a:r>
            <a:r>
              <a:rPr lang="en-US" altLang="zh-CN" dirty="0" err="1"/>
              <a:t>dhcpd</a:t>
            </a:r>
            <a:r>
              <a:rPr lang="en-US" altLang="zh-CN" dirty="0"/>
              <a:t>/</a:t>
            </a:r>
            <a:r>
              <a:rPr lang="en-US" altLang="zh-CN" dirty="0" err="1"/>
              <a:t>dhcpd.leases</a:t>
            </a:r>
            <a:endParaRPr lang="en-US" altLang="zh-CN" dirty="0"/>
          </a:p>
          <a:p>
            <a:r>
              <a:rPr lang="en-US" altLang="zh-CN" dirty="0"/>
              <a:t>cat /var/run/</a:t>
            </a:r>
            <a:r>
              <a:rPr lang="en-US" altLang="zh-CN" dirty="0" err="1"/>
              <a:t>dhcpd.pid</a:t>
            </a:r>
            <a:endParaRPr lang="en-US" altLang="zh-CN" dirty="0"/>
          </a:p>
          <a:p>
            <a:r>
              <a:rPr lang="en-US" altLang="zh-CN" dirty="0"/>
              <a:t>echo “”</a:t>
            </a:r>
            <a:r>
              <a:rPr lang="zh-CN" altLang="en-US" dirty="0"/>
              <a:t> </a:t>
            </a:r>
            <a:r>
              <a:rPr lang="en-US" altLang="zh-CN"/>
              <a:t>&gt;/</a:t>
            </a:r>
            <a:r>
              <a:rPr lang="en-US" altLang="zh-CN" dirty="0"/>
              <a:t>var/lib/</a:t>
            </a:r>
            <a:r>
              <a:rPr lang="en-US" altLang="zh-CN" dirty="0" err="1"/>
              <a:t>dhcpd</a:t>
            </a:r>
            <a:r>
              <a:rPr lang="en-US" altLang="zh-CN" dirty="0"/>
              <a:t>/</a:t>
            </a:r>
            <a:r>
              <a:rPr lang="en-US" altLang="zh-CN" dirty="0" err="1"/>
              <a:t>dhcpd.leases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221</TotalTime>
  <Words>112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基于CentOS的PXE服务器搭建</vt:lpstr>
      <vt:lpstr>如何配置DHCP服务器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65</cp:revision>
  <dcterms:created xsi:type="dcterms:W3CDTF">2021-02-04T02:31:17Z</dcterms:created>
  <dcterms:modified xsi:type="dcterms:W3CDTF">2021-03-18T12:23:58Z</dcterms:modified>
</cp:coreProperties>
</file>