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DHCP</a:t>
            </a:r>
            <a:r>
              <a:rPr lang="zh-CN" altLang="en-US" dirty="0"/>
              <a:t>为</a:t>
            </a:r>
            <a:r>
              <a:rPr lang="en-US" altLang="zh-CN" dirty="0"/>
              <a:t>TFTP</a:t>
            </a:r>
            <a:r>
              <a:rPr lang="zh-CN" altLang="en-US" dirty="0"/>
              <a:t>服务器分配</a:t>
            </a:r>
            <a:r>
              <a:rPr lang="en-US" altLang="zh-CN" dirty="0"/>
              <a:t>IP</a:t>
            </a:r>
            <a:r>
              <a:rPr lang="zh-CN" altLang="en-US" dirty="0"/>
              <a:t>和主机名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host </a:t>
            </a:r>
            <a:r>
              <a:rPr lang="en-US" altLang="zh-CN" dirty="0" err="1"/>
              <a:t>tftp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option host-name “</a:t>
            </a:r>
            <a:r>
              <a:rPr lang="en-US" altLang="zh-CN" dirty="0" err="1"/>
              <a:t>tftp</a:t>
            </a:r>
            <a:r>
              <a:rPr lang="en-US" altLang="zh-CN" dirty="0"/>
              <a:t>”;</a:t>
            </a:r>
          </a:p>
          <a:p>
            <a:pPr lvl="1"/>
            <a:r>
              <a:rPr lang="en-US" altLang="zh-CN" dirty="0"/>
              <a:t>hardware ethernet 00:00:00:00:00:00;</a:t>
            </a:r>
          </a:p>
          <a:p>
            <a:pPr lvl="1"/>
            <a:r>
              <a:rPr lang="en-US" altLang="zh-CN" dirty="0"/>
              <a:t>fixed-address 192.168.99.3;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/hostname</a:t>
            </a:r>
          </a:p>
          <a:p>
            <a:r>
              <a:rPr lang="en-US" altLang="zh-CN" dirty="0" err="1"/>
              <a:t>hostnamectl</a:t>
            </a:r>
            <a:r>
              <a:rPr lang="en-US" altLang="zh-CN" dirty="0"/>
              <a:t> set-hostname </a:t>
            </a:r>
            <a:r>
              <a:rPr lang="en-US" altLang="zh-CN" dirty="0" err="1"/>
              <a:t>MyTFTP</a:t>
            </a:r>
            <a:endParaRPr lang="en-US" altLang="zh-CN" dirty="0"/>
          </a:p>
          <a:p>
            <a:r>
              <a:rPr lang="en-US" altLang="zh-CN" dirty="0"/>
              <a:t>reboot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252</TotalTime>
  <Words>47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用DHCP为TFTP服务器分配IP和主机名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75</cp:revision>
  <dcterms:created xsi:type="dcterms:W3CDTF">2021-02-04T02:31:17Z</dcterms:created>
  <dcterms:modified xsi:type="dcterms:W3CDTF">2021-03-25T03:20:03Z</dcterms:modified>
</cp:coreProperties>
</file>