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zh-CN" altLang="en-US" sz="4800" dirty="0"/>
              <a:t>基于</a:t>
            </a:r>
            <a:r>
              <a:rPr lang="en-US" altLang="zh-CN" sz="4800" dirty="0"/>
              <a:t>CentOS</a:t>
            </a:r>
            <a:r>
              <a:rPr lang="zh-CN" altLang="en-US" sz="4800" dirty="0"/>
              <a:t>的</a:t>
            </a:r>
            <a:r>
              <a:rPr lang="en-US" altLang="zh-CN" sz="4800" dirty="0"/>
              <a:t>PXE</a:t>
            </a:r>
            <a:r>
              <a:rPr lang="zh-CN" altLang="en-US" sz="4800" dirty="0"/>
              <a:t>服务器搭建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简单配置</a:t>
            </a:r>
            <a:r>
              <a:rPr lang="en-US" altLang="zh-CN" dirty="0"/>
              <a:t>TFTP</a:t>
            </a:r>
            <a:r>
              <a:rPr lang="zh-CN" altLang="en-US"/>
              <a:t>服务器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252</TotalTime>
  <Words>18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基于CentOS的PXE服务器搭建</vt:lpstr>
      <vt:lpstr>简单配置TFTP服务器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77</cp:revision>
  <dcterms:created xsi:type="dcterms:W3CDTF">2021-02-04T02:31:17Z</dcterms:created>
  <dcterms:modified xsi:type="dcterms:W3CDTF">2021-03-25T03:21:10Z</dcterms:modified>
</cp:coreProperties>
</file>