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tp://127.0.0.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BIOS</a:t>
            </a:r>
            <a:r>
              <a:rPr lang="zh-CN" altLang="en-US" dirty="0"/>
              <a:t>的</a:t>
            </a:r>
            <a:r>
              <a:rPr lang="en-US" altLang="zh-CN" dirty="0"/>
              <a:t>PXE</a:t>
            </a:r>
            <a:r>
              <a:rPr lang="zh-CN" altLang="en-US" dirty="0"/>
              <a:t>基本配置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ln -s /var/lib/</a:t>
            </a:r>
            <a:r>
              <a:rPr lang="en-US" altLang="zh-CN" dirty="0" err="1"/>
              <a:t>tftpboot</a:t>
            </a:r>
            <a:r>
              <a:rPr lang="en-US" altLang="zh-CN" dirty="0"/>
              <a:t>/ /</a:t>
            </a:r>
            <a:r>
              <a:rPr lang="en-US" altLang="zh-CN" dirty="0" err="1"/>
              <a:t>tftpboot</a:t>
            </a:r>
            <a:endParaRPr lang="en-US" altLang="zh-CN" dirty="0"/>
          </a:p>
          <a:p>
            <a:r>
              <a:rPr lang="en-US" altLang="zh-CN" dirty="0"/>
              <a:t>cd /</a:t>
            </a:r>
            <a:r>
              <a:rPr lang="en-US" altLang="zh-CN" dirty="0" err="1"/>
              <a:t>tftpboot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BIOS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CentOS8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yum</a:t>
            </a:r>
            <a:r>
              <a:rPr lang="zh-CN" altLang="en-US" dirty="0"/>
              <a:t>源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/media/CentOS</a:t>
            </a:r>
          </a:p>
          <a:p>
            <a:r>
              <a:rPr lang="pt-BR" altLang="zh-CN" dirty="0"/>
              <a:t>mount /dev/cdrom /media/CentOS/</a:t>
            </a:r>
          </a:p>
          <a:p>
            <a:r>
              <a:rPr lang="en-US" altLang="zh-CN" dirty="0"/>
              <a:t>yum search </a:t>
            </a:r>
            <a:r>
              <a:rPr lang="en-US" altLang="zh-CN" dirty="0" err="1"/>
              <a:t>syslinux</a:t>
            </a:r>
            <a:endParaRPr lang="en-US" altLang="zh-CN" dirty="0"/>
          </a:p>
          <a:p>
            <a:endParaRPr lang="pt-B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9B01-0A48-4B01-9675-2AF85F58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4B309-D681-4CC1-8AF2-8B717115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subnet 192.168.99.0 netmask 255.255.255.0 {</a:t>
            </a:r>
          </a:p>
          <a:p>
            <a:pPr marL="0" indent="0">
              <a:buNone/>
            </a:pPr>
            <a:r>
              <a:rPr lang="en-US" altLang="zh-CN" dirty="0"/>
              <a:t>  range 192.168.99.20 192.168.99.50;</a:t>
            </a:r>
          </a:p>
          <a:p>
            <a:pPr marL="0" indent="0">
              <a:buNone/>
            </a:pPr>
            <a:r>
              <a:rPr lang="en-US" altLang="zh-CN" dirty="0"/>
              <a:t>  option routers 192.168.99.1;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next-server 192.168.99.3;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filename “/BIOS/pxelinux.0";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44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4E31-FA91-46C9-8945-D4E304F9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服务器配置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D4391-4AAD-4D55-B5CB-AFF99164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 </a:t>
            </a:r>
            <a:r>
              <a:rPr lang="en-US" altLang="zh-CN" dirty="0" err="1"/>
              <a:t>isolinux</a:t>
            </a:r>
            <a:r>
              <a:rPr lang="en-US" altLang="zh-CN" dirty="0"/>
              <a:t>/</a:t>
            </a:r>
            <a:r>
              <a:rPr lang="en-US" altLang="zh-CN" dirty="0" err="1"/>
              <a:t>isolinux.cfg</a:t>
            </a:r>
            <a:r>
              <a:rPr lang="en-US" altLang="zh-CN" dirty="0"/>
              <a:t> /</a:t>
            </a:r>
            <a:r>
              <a:rPr lang="en-US" altLang="zh-CN" dirty="0" err="1"/>
              <a:t>tftpboot</a:t>
            </a:r>
            <a:r>
              <a:rPr lang="en-US" altLang="zh-CN" dirty="0"/>
              <a:t>/BIOS/</a:t>
            </a:r>
            <a:r>
              <a:rPr lang="en-US" altLang="zh-CN" dirty="0" err="1"/>
              <a:t>pxelinux.cfg</a:t>
            </a:r>
            <a:r>
              <a:rPr lang="en-US" altLang="zh-CN" dirty="0"/>
              <a:t>/default</a:t>
            </a:r>
          </a:p>
          <a:p>
            <a:r>
              <a:rPr lang="en-US" altLang="zh-CN" dirty="0"/>
              <a:t>cp 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syslinux</a:t>
            </a:r>
            <a:r>
              <a:rPr lang="en-US" altLang="zh-CN" dirty="0"/>
              <a:t>/vesamenu.c32 /</a:t>
            </a:r>
            <a:r>
              <a:rPr lang="en-US" altLang="zh-CN" dirty="0" err="1"/>
              <a:t>tftpboot</a:t>
            </a:r>
            <a:r>
              <a:rPr lang="en-US" altLang="zh-CN" dirty="0"/>
              <a:t>/BIOS/</a:t>
            </a:r>
          </a:p>
          <a:p>
            <a:r>
              <a:rPr lang="en-US" altLang="zh-CN" dirty="0"/>
              <a:t>cp 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syslinux</a:t>
            </a:r>
            <a:r>
              <a:rPr lang="en-US" altLang="zh-CN" dirty="0"/>
              <a:t>/libcom32.c32 /</a:t>
            </a:r>
            <a:r>
              <a:rPr lang="en-US" altLang="zh-CN" dirty="0" err="1"/>
              <a:t>tftpboot</a:t>
            </a:r>
            <a:r>
              <a:rPr lang="en-US" altLang="zh-CN" dirty="0"/>
              <a:t>/BIOS/</a:t>
            </a:r>
          </a:p>
          <a:p>
            <a:r>
              <a:rPr lang="en-US" altLang="zh-CN" dirty="0"/>
              <a:t>cp 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syslinux</a:t>
            </a:r>
            <a:r>
              <a:rPr lang="en-US" altLang="zh-CN" dirty="0"/>
              <a:t>/libutil.c32 /</a:t>
            </a:r>
            <a:r>
              <a:rPr lang="en-US" altLang="zh-CN" dirty="0" err="1"/>
              <a:t>tftpboot</a:t>
            </a:r>
            <a:r>
              <a:rPr lang="en-US" altLang="zh-CN" dirty="0"/>
              <a:t>/BIOS/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7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6CE81-FE79-4820-A958-F336459C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Default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5AA28-698A-4C2F-9F31-9C0E0831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CN" dirty="0"/>
              <a:t>vi /tftpboot/BIOS/pxelinux.cfg/default</a:t>
            </a:r>
          </a:p>
          <a:p>
            <a:r>
              <a:rPr lang="en-US" altLang="zh-CN" dirty="0"/>
              <a:t>cp /media/CentOS/images/</a:t>
            </a:r>
            <a:r>
              <a:rPr lang="en-US" altLang="zh-CN" dirty="0" err="1"/>
              <a:t>pxeboot</a:t>
            </a:r>
            <a:r>
              <a:rPr lang="en-US" altLang="zh-CN" dirty="0"/>
              <a:t>/</a:t>
            </a:r>
            <a:r>
              <a:rPr lang="en-US" altLang="zh-CN" dirty="0" err="1"/>
              <a:t>vmlinuz</a:t>
            </a:r>
            <a:r>
              <a:rPr lang="en-US" altLang="zh-CN" dirty="0"/>
              <a:t> /</a:t>
            </a:r>
            <a:r>
              <a:rPr lang="en-US" altLang="zh-CN" dirty="0" err="1"/>
              <a:t>tftpboot</a:t>
            </a:r>
            <a:r>
              <a:rPr lang="en-US" altLang="zh-CN" dirty="0"/>
              <a:t>/BIOS/</a:t>
            </a:r>
          </a:p>
          <a:p>
            <a:r>
              <a:rPr lang="en-US" altLang="zh-CN" dirty="0"/>
              <a:t>cp /media/CentOS/images/</a:t>
            </a:r>
            <a:r>
              <a:rPr lang="en-US" altLang="zh-CN" dirty="0" err="1"/>
              <a:t>pxeboot</a:t>
            </a:r>
            <a:r>
              <a:rPr lang="en-US" altLang="zh-CN" dirty="0"/>
              <a:t>/</a:t>
            </a:r>
            <a:r>
              <a:rPr lang="en-US" altLang="zh-CN" dirty="0" err="1"/>
              <a:t>initrd.img</a:t>
            </a:r>
            <a:r>
              <a:rPr lang="en-US" altLang="zh-CN" dirty="0"/>
              <a:t> /</a:t>
            </a:r>
            <a:r>
              <a:rPr lang="en-US" altLang="zh-CN" dirty="0" err="1"/>
              <a:t>tftpboot</a:t>
            </a:r>
            <a:r>
              <a:rPr lang="en-US" altLang="zh-CN" dirty="0"/>
              <a:t>/BIOS/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53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FBD1-B702-41A3-9D98-C6C5C07E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4AA16-A4AD-464D-9557-AEEF6027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yum install –y </a:t>
            </a:r>
            <a:r>
              <a:rPr lang="en-US" altLang="zh-CN" dirty="0" err="1"/>
              <a:t>httpd</a:t>
            </a:r>
            <a:endParaRPr lang="en-US" altLang="zh-CN" dirty="0"/>
          </a:p>
          <a:p>
            <a:r>
              <a:rPr lang="en-US" altLang="zh-CN" dirty="0"/>
              <a:t>mount /dev/</a:t>
            </a:r>
            <a:r>
              <a:rPr lang="en-US" altLang="zh-CN" dirty="0" err="1"/>
              <a:t>cdrom</a:t>
            </a:r>
            <a:r>
              <a:rPr lang="en-US" altLang="zh-CN" dirty="0"/>
              <a:t> /var/www/html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/>
              <a:t>httpd</a:t>
            </a:r>
            <a:endParaRPr lang="en-US" altLang="zh-CN" dirty="0"/>
          </a:p>
          <a:p>
            <a:r>
              <a:rPr lang="en-US" altLang="zh-CN" dirty="0"/>
              <a:t>curl </a:t>
            </a:r>
            <a:r>
              <a:rPr lang="en-US" altLang="zh-CN" dirty="0">
                <a:hlinkClick r:id="rId2"/>
              </a:rPr>
              <a:t>http://127.0.0.1</a:t>
            </a:r>
            <a:endParaRPr lang="en-US" altLang="zh-CN" dirty="0"/>
          </a:p>
          <a:p>
            <a:r>
              <a:rPr lang="zh-CN" altLang="en-US" dirty="0"/>
              <a:t>全部注释</a:t>
            </a:r>
            <a:endParaRPr lang="en-US" altLang="zh-CN" dirty="0"/>
          </a:p>
          <a:p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welcome.conf</a:t>
            </a:r>
            <a:endParaRPr lang="en-US" altLang="zh-CN" dirty="0"/>
          </a:p>
          <a:p>
            <a:r>
              <a:rPr lang="en-US" altLang="zh-CN" dirty="0"/>
              <a:t>append </a:t>
            </a:r>
            <a:r>
              <a:rPr lang="en-US" altLang="zh-CN" dirty="0" err="1"/>
              <a:t>initrd</a:t>
            </a:r>
            <a:r>
              <a:rPr lang="en-US" altLang="zh-CN" dirty="0"/>
              <a:t>=</a:t>
            </a:r>
            <a:r>
              <a:rPr lang="en-US" altLang="zh-CN" dirty="0" err="1"/>
              <a:t>initrd.img</a:t>
            </a:r>
            <a:r>
              <a:rPr lang="en-US" altLang="zh-CN" dirty="0"/>
              <a:t> </a:t>
            </a:r>
            <a:r>
              <a:rPr lang="en-US" altLang="zh-CN" dirty="0" err="1"/>
              <a:t>inst.repo</a:t>
            </a:r>
            <a:r>
              <a:rPr lang="en-US" altLang="zh-CN" dirty="0"/>
              <a:t>=http://192.168.99.4</a:t>
            </a:r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–add-port=80/</a:t>
            </a:r>
            <a:r>
              <a:rPr lang="en-US" altLang="zh-CN" dirty="0" err="1"/>
              <a:t>tcp</a:t>
            </a:r>
            <a:r>
              <a:rPr lang="en-US" altLang="zh-CN" dirty="0"/>
              <a:t> --permanent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47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24007-FA24-4A92-BA32-D4CCF0A5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DA8B1-AE45-4643-A700-76DD6F3FD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yum install –y </a:t>
            </a:r>
            <a:r>
              <a:rPr lang="en-US" altLang="zh-CN" dirty="0" err="1"/>
              <a:t>vsftpd</a:t>
            </a:r>
            <a:endParaRPr lang="en-US" altLang="zh-CN" dirty="0"/>
          </a:p>
          <a:p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</a:t>
            </a:r>
            <a:r>
              <a:rPr lang="en-US" altLang="zh-CN" dirty="0"/>
              <a:t>/</a:t>
            </a:r>
            <a:r>
              <a:rPr lang="en-US" altLang="zh-CN" dirty="0" err="1"/>
              <a:t>vsftpd.conf</a:t>
            </a:r>
            <a:endParaRPr lang="en-US" altLang="zh-CN" dirty="0"/>
          </a:p>
          <a:p>
            <a:pPr lvl="1"/>
            <a:r>
              <a:rPr lang="zh-CN" altLang="en-US" dirty="0"/>
              <a:t>允许匿名用户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vsftpd</a:t>
            </a:r>
            <a:endParaRPr lang="en-US" altLang="zh-CN" dirty="0"/>
          </a:p>
          <a:p>
            <a:r>
              <a:rPr lang="en-US" altLang="zh-CN" dirty="0" err="1"/>
              <a:t>setenforce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stop </a:t>
            </a:r>
            <a:r>
              <a:rPr lang="en-US" altLang="zh-CN" dirty="0" err="1"/>
              <a:t>firewalld</a:t>
            </a:r>
            <a:endParaRPr lang="en-US" altLang="zh-CN" dirty="0"/>
          </a:p>
          <a:p>
            <a:r>
              <a:rPr lang="en-US" altLang="zh-CN" dirty="0"/>
              <a:t>mount /dev/</a:t>
            </a:r>
            <a:r>
              <a:rPr lang="en-US" altLang="zh-CN" dirty="0" err="1"/>
              <a:t>cdrom</a:t>
            </a:r>
            <a:r>
              <a:rPr lang="en-US" altLang="zh-CN" dirty="0"/>
              <a:t> /var/ftp/pub/</a:t>
            </a:r>
          </a:p>
          <a:p>
            <a:r>
              <a:rPr lang="en-US" altLang="zh-CN" dirty="0"/>
              <a:t>curl </a:t>
            </a:r>
            <a:r>
              <a:rPr lang="en-US" altLang="zh-CN" dirty="0">
                <a:hlinkClick r:id="rId2"/>
              </a:rPr>
              <a:t>ftp://127.0.0.1/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append </a:t>
            </a:r>
            <a:r>
              <a:rPr lang="en-US" altLang="zh-CN" dirty="0" err="1"/>
              <a:t>initrd</a:t>
            </a:r>
            <a:r>
              <a:rPr lang="en-US" altLang="zh-CN" dirty="0"/>
              <a:t>=</a:t>
            </a:r>
            <a:r>
              <a:rPr lang="en-US" altLang="zh-CN" dirty="0" err="1"/>
              <a:t>initrd.img</a:t>
            </a:r>
            <a:r>
              <a:rPr lang="en-US" altLang="zh-CN" dirty="0"/>
              <a:t> </a:t>
            </a:r>
            <a:r>
              <a:rPr lang="en-US" altLang="zh-CN" dirty="0" err="1"/>
              <a:t>inst.repo</a:t>
            </a:r>
            <a:r>
              <a:rPr lang="en-US" altLang="zh-CN" dirty="0"/>
              <a:t>=ftp://192.168.99.5/pub/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10000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448</TotalTime>
  <Words>328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Trebuchet MS</vt:lpstr>
      <vt:lpstr>柏林</vt:lpstr>
      <vt:lpstr>基于CentOS的PXE服务器搭建</vt:lpstr>
      <vt:lpstr>基于BIOS的PXE基本配置</vt:lpstr>
      <vt:lpstr>DHCP服务器配置</vt:lpstr>
      <vt:lpstr>TFTP服务器配置</vt:lpstr>
      <vt:lpstr>Default配置文件</vt:lpstr>
      <vt:lpstr>Web配置</vt:lpstr>
      <vt:lpstr>FTP服务器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121</cp:revision>
  <dcterms:created xsi:type="dcterms:W3CDTF">2021-02-04T02:31:17Z</dcterms:created>
  <dcterms:modified xsi:type="dcterms:W3CDTF">2021-03-27T10:00:13Z</dcterms:modified>
</cp:coreProperties>
</file>