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CentOS8</a:t>
            </a:r>
            <a:r>
              <a:rPr lang="zh-CN" altLang="en-US" dirty="0"/>
              <a:t>的</a:t>
            </a:r>
            <a:r>
              <a:rPr lang="en-US" altLang="zh-CN" dirty="0"/>
              <a:t>FTP</a:t>
            </a:r>
            <a:r>
              <a:rPr lang="zh-CN" altLang="en-US" dirty="0"/>
              <a:t>服务器基本配置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yum install –y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en-US" altLang="zh-CN" dirty="0"/>
              <a:t>/</a:t>
            </a:r>
            <a:r>
              <a:rPr lang="en-US" altLang="zh-CN" dirty="0" err="1"/>
              <a:t>vsftpd.conf</a:t>
            </a:r>
            <a:endParaRPr lang="en-US" altLang="zh-CN" dirty="0"/>
          </a:p>
          <a:p>
            <a:pPr lvl="1"/>
            <a:r>
              <a:rPr lang="zh-CN" altLang="en-US" dirty="0"/>
              <a:t>启用匿名用户</a:t>
            </a:r>
            <a:endParaRPr lang="en-US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vsftpd</a:t>
            </a:r>
            <a:endParaRPr lang="en-US" altLang="zh-CN" dirty="0"/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--add-service=ftp -–permanent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--reload</a:t>
            </a:r>
          </a:p>
          <a:p>
            <a:r>
              <a:rPr lang="en-US" altLang="zh-CN" dirty="0" err="1"/>
              <a:t>setsebool</a:t>
            </a:r>
            <a:r>
              <a:rPr lang="en-US" altLang="zh-CN" dirty="0"/>
              <a:t> -P </a:t>
            </a:r>
            <a:r>
              <a:rPr lang="en-US" altLang="zh-CN" dirty="0" err="1"/>
              <a:t>ftpd_full_access</a:t>
            </a:r>
            <a:r>
              <a:rPr lang="en-US" altLang="zh-CN" dirty="0"/>
              <a:t> 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496</TotalTime>
  <Words>62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基于CentOS8的FTP服务器基本配置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127</cp:revision>
  <dcterms:created xsi:type="dcterms:W3CDTF">2021-02-04T02:31:17Z</dcterms:created>
  <dcterms:modified xsi:type="dcterms:W3CDTF">2021-03-30T12:11:41Z</dcterms:modified>
</cp:coreProperties>
</file>