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UEFI</a:t>
            </a:r>
            <a:r>
              <a:rPr lang="zh-CN" altLang="en-US" dirty="0"/>
              <a:t>的</a:t>
            </a:r>
            <a:r>
              <a:rPr lang="en-US" altLang="zh-CN" dirty="0"/>
              <a:t>PXE</a:t>
            </a:r>
            <a:r>
              <a:rPr lang="zh-CN" altLang="en-US" dirty="0"/>
              <a:t>基本配置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DHCP</a:t>
            </a:r>
          </a:p>
          <a:p>
            <a:pPr lvl="1"/>
            <a:r>
              <a:rPr lang="en-US" altLang="zh-CN" dirty="0"/>
              <a:t>filename “/UEFI/BOOTX64.EFI”</a:t>
            </a:r>
          </a:p>
          <a:p>
            <a:r>
              <a:rPr lang="en-US" altLang="zh-CN" dirty="0"/>
              <a:t>TFTP</a:t>
            </a:r>
          </a:p>
          <a:p>
            <a:pPr lvl="1"/>
            <a:r>
              <a:rPr lang="en-US" altLang="zh-CN" dirty="0"/>
              <a:t>BOOTX64.EFI</a:t>
            </a:r>
          </a:p>
          <a:p>
            <a:pPr lvl="1"/>
            <a:r>
              <a:rPr lang="en-US" altLang="zh-CN" dirty="0"/>
              <a:t>grubx64.efi</a:t>
            </a:r>
          </a:p>
          <a:p>
            <a:pPr lvl="1"/>
            <a:r>
              <a:rPr lang="en-US" altLang="zh-CN" dirty="0" err="1"/>
              <a:t>grub.cfg</a:t>
            </a:r>
            <a:endParaRPr lang="en-US" altLang="zh-CN" dirty="0"/>
          </a:p>
          <a:p>
            <a:pPr lvl="2"/>
            <a:r>
              <a:rPr lang="en-US" altLang="zh-CN" dirty="0" err="1"/>
              <a:t>linuxefi</a:t>
            </a:r>
            <a:r>
              <a:rPr lang="en-US" altLang="zh-CN" dirty="0"/>
              <a:t> /UEFI/</a:t>
            </a:r>
            <a:r>
              <a:rPr lang="en-US" altLang="zh-CN" dirty="0" err="1"/>
              <a:t>vmlinuz</a:t>
            </a:r>
            <a:r>
              <a:rPr lang="en-US" altLang="zh-CN" dirty="0"/>
              <a:t> </a:t>
            </a:r>
            <a:r>
              <a:rPr lang="en-US" altLang="zh-CN" dirty="0" err="1"/>
              <a:t>inst.repo</a:t>
            </a:r>
            <a:r>
              <a:rPr lang="en-US" altLang="zh-CN" dirty="0"/>
              <a:t>=ftp://xxx.xxx.xxx.xxx/pub/</a:t>
            </a:r>
          </a:p>
          <a:p>
            <a:pPr lvl="2"/>
            <a:r>
              <a:rPr lang="en-US" altLang="zh-CN" dirty="0" err="1"/>
              <a:t>Initrdefi</a:t>
            </a:r>
            <a:r>
              <a:rPr lang="en-US" altLang="zh-CN" dirty="0"/>
              <a:t> /UEFI/</a:t>
            </a:r>
            <a:r>
              <a:rPr lang="en-US" altLang="zh-CN" dirty="0" err="1"/>
              <a:t>initrd.img</a:t>
            </a:r>
            <a:endParaRPr lang="en-US" altLang="zh-CN" dirty="0"/>
          </a:p>
          <a:p>
            <a:r>
              <a:rPr lang="zh-CN" altLang="en-US" dirty="0"/>
              <a:t>光盘</a:t>
            </a:r>
            <a:endParaRPr lang="en-US" altLang="zh-CN" dirty="0"/>
          </a:p>
          <a:p>
            <a:pPr lvl="1"/>
            <a:r>
              <a:rPr lang="en-US" altLang="zh-CN" dirty="0"/>
              <a:t>/EFI/BOOT/BOOTX64.EFI</a:t>
            </a:r>
          </a:p>
          <a:p>
            <a:pPr lvl="1"/>
            <a:r>
              <a:rPr lang="en-US" altLang="zh-CN" dirty="0"/>
              <a:t>/EFI/BOOT/grubx64.efi</a:t>
            </a:r>
          </a:p>
          <a:p>
            <a:pPr lvl="1"/>
            <a:r>
              <a:rPr lang="en-US" altLang="zh-CN" dirty="0"/>
              <a:t>/EFI/BOOT/</a:t>
            </a:r>
            <a:r>
              <a:rPr lang="en-US" altLang="zh-CN" dirty="0" err="1"/>
              <a:t>grub.cfg</a:t>
            </a:r>
            <a:endParaRPr lang="en-US" altLang="zh-CN" dirty="0"/>
          </a:p>
          <a:p>
            <a:pPr lvl="1"/>
            <a:r>
              <a:rPr lang="en-US" altLang="zh-CN" dirty="0"/>
              <a:t>/image/</a:t>
            </a:r>
            <a:r>
              <a:rPr lang="en-US" altLang="zh-CN" dirty="0" err="1"/>
              <a:t>pxeboot</a:t>
            </a:r>
            <a:r>
              <a:rPr lang="en-US" altLang="zh-CN" dirty="0"/>
              <a:t>/</a:t>
            </a:r>
            <a:r>
              <a:rPr lang="en-US" altLang="zh-CN" dirty="0" err="1"/>
              <a:t>vmlinuz</a:t>
            </a:r>
            <a:endParaRPr lang="en-US" altLang="zh-CN" dirty="0"/>
          </a:p>
          <a:p>
            <a:pPr lvl="1"/>
            <a:r>
              <a:rPr lang="en-US" altLang="zh-CN" dirty="0"/>
              <a:t>/image/</a:t>
            </a:r>
            <a:r>
              <a:rPr lang="en-US" altLang="zh-CN" dirty="0" err="1"/>
              <a:t>pxeboot</a:t>
            </a:r>
            <a:r>
              <a:rPr lang="en-US" altLang="zh-CN" dirty="0"/>
              <a:t>/</a:t>
            </a:r>
            <a:r>
              <a:rPr lang="en-US" altLang="zh-CN" dirty="0" err="1"/>
              <a:t>initrd.img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563</TotalTime>
  <Words>106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基于UEFI的PXE基本配置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131</cp:revision>
  <dcterms:created xsi:type="dcterms:W3CDTF">2021-02-04T02:31:17Z</dcterms:created>
  <dcterms:modified xsi:type="dcterms:W3CDTF">2021-03-31T12:59:22Z</dcterms:modified>
</cp:coreProperties>
</file>