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457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51cto.com/juispan/207059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zh-CN" altLang="en-US" sz="4800" dirty="0"/>
              <a:t>基于</a:t>
            </a:r>
            <a:r>
              <a:rPr lang="en-US" altLang="zh-CN" sz="4800" dirty="0"/>
              <a:t>CentOS</a:t>
            </a:r>
            <a:r>
              <a:rPr lang="zh-CN" altLang="en-US" sz="4800" dirty="0"/>
              <a:t>的</a:t>
            </a:r>
            <a:r>
              <a:rPr lang="en-US" altLang="zh-CN" sz="4800" dirty="0"/>
              <a:t>PXE</a:t>
            </a:r>
            <a:r>
              <a:rPr lang="zh-CN" altLang="en-US" sz="4800" dirty="0"/>
              <a:t>服务器搭建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BIOS</a:t>
            </a:r>
            <a:r>
              <a:rPr lang="zh-CN" altLang="en-US" dirty="0"/>
              <a:t>与基于</a:t>
            </a:r>
            <a:r>
              <a:rPr lang="en-US" altLang="zh-CN" dirty="0"/>
              <a:t>UEFI</a:t>
            </a:r>
            <a:r>
              <a:rPr lang="zh-CN" altLang="en-US" dirty="0"/>
              <a:t>的</a:t>
            </a:r>
            <a:r>
              <a:rPr lang="en-US" altLang="zh-CN" dirty="0"/>
              <a:t>PXE</a:t>
            </a:r>
            <a:r>
              <a:rPr lang="zh-CN" altLang="en-US" dirty="0"/>
              <a:t>并存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C8565985-F2BB-4A92-9E01-AF729F108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76" t="22827" r="64240" b="22792"/>
          <a:stretch/>
        </p:blipFill>
        <p:spPr>
          <a:xfrm>
            <a:off x="788564" y="2073239"/>
            <a:ext cx="5914239" cy="469056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C03D8E-D5E4-4D4D-8216-6197667BE980}"/>
              </a:ext>
            </a:extLst>
          </p:cNvPr>
          <p:cNvSpPr txBox="1"/>
          <p:nvPr/>
        </p:nvSpPr>
        <p:spPr>
          <a:xfrm>
            <a:off x="6778304" y="2432807"/>
            <a:ext cx="4689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https://tools.ietf.org/html/rfc4578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https://blog.51cto.com/juispan/2070598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623</TotalTime>
  <Words>44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基于CentOS的PXE服务器搭建</vt:lpstr>
      <vt:lpstr>基于BIOS与基于UEFI的PXE并存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136</cp:revision>
  <dcterms:created xsi:type="dcterms:W3CDTF">2021-02-04T02:31:17Z</dcterms:created>
  <dcterms:modified xsi:type="dcterms:W3CDTF">2021-04-01T12:48:14Z</dcterms:modified>
</cp:coreProperties>
</file>