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tp://xxx.xxx.xxx.xxx/ks.cf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zh-CN" altLang="en-US" sz="4800" dirty="0"/>
              <a:t>基于</a:t>
            </a:r>
            <a:r>
              <a:rPr lang="en-US" altLang="zh-CN" sz="4800" dirty="0"/>
              <a:t>CentOS</a:t>
            </a:r>
            <a:r>
              <a:rPr lang="zh-CN" altLang="en-US" sz="4800" dirty="0"/>
              <a:t>的</a:t>
            </a:r>
            <a:r>
              <a:rPr lang="en-US" altLang="zh-CN" sz="4800" dirty="0"/>
              <a:t>PXE</a:t>
            </a:r>
            <a:r>
              <a:rPr lang="zh-CN" altLang="en-US" sz="4800" dirty="0"/>
              <a:t>服务器搭建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9B32D-73DC-4A8D-A7B2-A8AE6C12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无人值守</a:t>
            </a:r>
            <a:r>
              <a:rPr lang="en-US" altLang="zh-CN" dirty="0"/>
              <a:t>PXE</a:t>
            </a:r>
            <a:r>
              <a:rPr lang="zh-CN" altLang="en-US" dirty="0"/>
              <a:t>安装</a:t>
            </a:r>
            <a:r>
              <a:rPr lang="en-US" altLang="zh-CN" dirty="0"/>
              <a:t>CentOS8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6B07D5-D254-4403-8456-6CD0EE8E6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TFTP</a:t>
            </a:r>
          </a:p>
          <a:p>
            <a:pPr lvl="1"/>
            <a:r>
              <a:rPr lang="en-US" altLang="zh-CN" dirty="0" err="1"/>
              <a:t>inst.repo</a:t>
            </a:r>
            <a:r>
              <a:rPr lang="en-US" altLang="zh-CN" dirty="0"/>
              <a:t>…..  </a:t>
            </a:r>
            <a:r>
              <a:rPr lang="en-US" altLang="zh-CN" dirty="0" err="1"/>
              <a:t>ks</a:t>
            </a:r>
            <a:r>
              <a:rPr lang="en-US" altLang="zh-CN" dirty="0"/>
              <a:t>=ftp://xxx.xxx.xxx.xxx/ks.cfg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FTP</a:t>
            </a:r>
          </a:p>
          <a:p>
            <a:pPr lvl="1"/>
            <a:r>
              <a:rPr lang="en-US" altLang="zh-CN" dirty="0">
                <a:hlinkClick r:id="rId2"/>
              </a:rPr>
              <a:t>ftp://xxx.xxx.xxx.xxx/ks.cfg</a:t>
            </a:r>
            <a:endParaRPr lang="en-US" altLang="zh-CN" dirty="0"/>
          </a:p>
          <a:p>
            <a:pPr lvl="1"/>
            <a:r>
              <a:rPr lang="en-US" altLang="zh-CN" dirty="0"/>
              <a:t>anaconda-</a:t>
            </a:r>
            <a:r>
              <a:rPr lang="en-US" altLang="zh-CN" dirty="0" err="1"/>
              <a:t>ks.cfg</a:t>
            </a:r>
            <a:endParaRPr lang="en-US" altLang="zh-CN" dirty="0"/>
          </a:p>
          <a:p>
            <a:pPr lvl="1"/>
            <a:r>
              <a:rPr lang="en-US" altLang="zh-CN" dirty="0" err="1"/>
              <a:t>chmod</a:t>
            </a:r>
            <a:r>
              <a:rPr lang="en-US" altLang="zh-CN" dirty="0"/>
              <a:t> +r </a:t>
            </a:r>
            <a:r>
              <a:rPr lang="en-US" altLang="zh-CN" dirty="0" err="1"/>
              <a:t>ks.cfg</a:t>
            </a:r>
            <a:endParaRPr lang="en-US" altLang="zh-CN" dirty="0"/>
          </a:p>
          <a:p>
            <a:pPr lvl="1"/>
            <a:r>
              <a:rPr lang="en-US" altLang="zh-CN" dirty="0"/>
              <a:t>repo –name=“</a:t>
            </a:r>
            <a:r>
              <a:rPr lang="en-US" altLang="zh-CN" dirty="0" err="1"/>
              <a:t>AppStream</a:t>
            </a:r>
            <a:r>
              <a:rPr lang="en-US" altLang="zh-CN" dirty="0"/>
              <a:t>” --</a:t>
            </a:r>
            <a:r>
              <a:rPr lang="en-US" altLang="zh-CN" dirty="0" err="1"/>
              <a:t>baseurl</a:t>
            </a:r>
            <a:r>
              <a:rPr lang="en-US" altLang="zh-CN" dirty="0"/>
              <a:t>=ftp://xxx.xxx.xxx.xxx/pub/AppStream</a:t>
            </a:r>
          </a:p>
          <a:p>
            <a:pPr lvl="1"/>
            <a:r>
              <a:rPr lang="en-US" altLang="zh-CN" dirty="0"/>
              <a:t>#</a:t>
            </a:r>
            <a:r>
              <a:rPr lang="en-US" altLang="zh-CN" dirty="0" err="1"/>
              <a:t>cdrom</a:t>
            </a:r>
            <a:endParaRPr lang="en-US" altLang="zh-CN" dirty="0"/>
          </a:p>
          <a:p>
            <a:pPr lvl="1"/>
            <a:r>
              <a:rPr lang="en-US" altLang="zh-CN" dirty="0" err="1"/>
              <a:t>url</a:t>
            </a:r>
            <a:r>
              <a:rPr lang="en-US" altLang="zh-CN" dirty="0"/>
              <a:t> --</a:t>
            </a:r>
            <a:r>
              <a:rPr lang="en-US" altLang="zh-CN" dirty="0" err="1"/>
              <a:t>url</a:t>
            </a:r>
            <a:r>
              <a:rPr lang="en-US" altLang="zh-CN"/>
              <a:t>=“ftp://xxx.xxx.xxx.xxx/pub/”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454786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664</TotalTime>
  <Words>101</Words>
  <Application>Microsoft Office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基于CentOS的PXE服务器搭建</vt:lpstr>
      <vt:lpstr>无人值守PXE安装CentOS8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144</cp:revision>
  <dcterms:created xsi:type="dcterms:W3CDTF">2021-02-04T02:31:17Z</dcterms:created>
  <dcterms:modified xsi:type="dcterms:W3CDTF">2021-04-02T09:50:02Z</dcterms:modified>
</cp:coreProperties>
</file>