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mrbak/ESX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</a:t>
            </a:r>
            <a:r>
              <a:rPr lang="en-US" altLang="zh-CN" dirty="0"/>
              <a:t>VMware </a:t>
            </a:r>
            <a:r>
              <a:rPr lang="en-US" altLang="zh-CN" dirty="0" err="1"/>
              <a:t>vShpere</a:t>
            </a:r>
            <a:r>
              <a:rPr lang="en-US" altLang="zh-CN" dirty="0"/>
              <a:t> </a:t>
            </a:r>
            <a:r>
              <a:rPr lang="en-US" altLang="zh-CN" dirty="0" err="1"/>
              <a:t>ESXi</a:t>
            </a:r>
            <a:r>
              <a:rPr lang="zh-CN" altLang="en-US" dirty="0"/>
              <a:t>实验环境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硬件服务器</a:t>
            </a:r>
            <a:endParaRPr lang="en-US" altLang="zh-CN" dirty="0"/>
          </a:p>
          <a:p>
            <a:r>
              <a:rPr lang="en-US" altLang="zh-CN" dirty="0"/>
              <a:t>VMware Workstation Pro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91837-9B4E-4AE5-B4EC-64BC3780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DELL </a:t>
            </a:r>
            <a:r>
              <a:rPr lang="en-US" altLang="zh-CN" dirty="0" err="1"/>
              <a:t>iDrac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36786-8952-4071-ACA6-EF001984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默认账号</a:t>
            </a:r>
            <a:r>
              <a:rPr lang="en-US" altLang="zh-CN" dirty="0"/>
              <a:t>:root</a:t>
            </a:r>
          </a:p>
          <a:p>
            <a:r>
              <a:rPr lang="zh-CN" altLang="en-US" dirty="0"/>
              <a:t>默认密码：</a:t>
            </a:r>
            <a:r>
              <a:rPr lang="en-US" altLang="zh-CN" dirty="0" err="1"/>
              <a:t>calvin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61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19C68-77FB-4091-B286-4A769502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320C8-9402-41A6-8AED-745646A4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请参考 </a:t>
            </a:r>
            <a:r>
              <a:rPr lang="en-US" altLang="zh-CN" dirty="0">
                <a:hlinkClick r:id="rId2"/>
              </a:rPr>
              <a:t>https://github.com/zmrbak/ESXi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40367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111</TotalTime>
  <Words>45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Trebuchet MS</vt:lpstr>
      <vt:lpstr>柏林</vt:lpstr>
      <vt:lpstr>VMware ESXi 精讲</vt:lpstr>
      <vt:lpstr>准备VMware vShpere ESXi实验环境</vt:lpstr>
      <vt:lpstr>DELL iDrac</vt:lpstr>
      <vt:lpstr>课程PPT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31</cp:revision>
  <dcterms:created xsi:type="dcterms:W3CDTF">2021-02-04T02:31:17Z</dcterms:created>
  <dcterms:modified xsi:type="dcterms:W3CDTF">2021-03-01T03:02:51Z</dcterms:modified>
</cp:coreProperties>
</file>