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cn.html" TargetMode="External"/><Relationship Id="rId2" Type="http://schemas.openxmlformats.org/officeDocument/2006/relationships/hyperlink" Target="http://www.vm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mware.com/resources/compatibility/search.php" TargetMode="External"/><Relationship Id="rId4" Type="http://schemas.openxmlformats.org/officeDocument/2006/relationships/hyperlink" Target="https://my.vmware.com/cn/group/vmware/evalcenter?p=free-esxi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VMware vSphere </a:t>
            </a:r>
            <a:r>
              <a:rPr lang="en-US" altLang="zh-CN" dirty="0" err="1"/>
              <a:t>ESXi</a:t>
            </a:r>
            <a:r>
              <a:rPr lang="en-US" altLang="zh-CN" dirty="0"/>
              <a:t> 7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http://www.vmware.com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https://www.vmware.com/cn.html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https://my.vmware.com/cn/group/vmware/evalcenter?p=free-esxi7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https://www.vmware.com/resources/compatibility/search.php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158</TotalTime>
  <Words>68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下载VMware vSphere ESXi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38</cp:revision>
  <dcterms:created xsi:type="dcterms:W3CDTF">2021-02-04T02:31:17Z</dcterms:created>
  <dcterms:modified xsi:type="dcterms:W3CDTF">2021-03-02T02:47:58Z</dcterms:modified>
</cp:coreProperties>
</file>