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如何向</a:t>
            </a:r>
            <a:r>
              <a:rPr lang="en-US" altLang="zh-CN" dirty="0" err="1"/>
              <a:t>ESXi</a:t>
            </a:r>
            <a:r>
              <a:rPr lang="zh-CN" altLang="en-US" dirty="0"/>
              <a:t>中创建虚拟机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Web Host Client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WMware</a:t>
            </a:r>
            <a:r>
              <a:rPr lang="en-US" altLang="zh-CN"/>
              <a:t> Workstation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175</TotalTime>
  <Words>24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如何向ESXi中创建虚拟机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45</cp:revision>
  <dcterms:created xsi:type="dcterms:W3CDTF">2021-02-04T02:31:17Z</dcterms:created>
  <dcterms:modified xsi:type="dcterms:W3CDTF">2021-03-05T03:00:17Z</dcterms:modified>
</cp:coreProperties>
</file>