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act/domainsales" TargetMode="External"/><Relationship Id="rId2" Type="http://schemas.openxmlformats.org/officeDocument/2006/relationships/hyperlink" Target="https://wanwang.aliyu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tencent.com/act/pro/ss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如何为</a:t>
            </a:r>
            <a:r>
              <a:rPr lang="en-US" altLang="zh-CN" dirty="0" err="1"/>
              <a:t>ESXi</a:t>
            </a:r>
            <a:r>
              <a:rPr lang="zh-CN" altLang="en-US" dirty="0"/>
              <a:t>服务器更换</a:t>
            </a:r>
            <a:r>
              <a:rPr lang="en-US" altLang="zh-CN" dirty="0"/>
              <a:t>SSL</a:t>
            </a:r>
            <a:r>
              <a:rPr lang="zh-CN" altLang="en-US" dirty="0"/>
              <a:t>证书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申请域名</a:t>
            </a:r>
            <a:endParaRPr lang="en-US" altLang="zh-CN" dirty="0"/>
          </a:p>
          <a:p>
            <a:pPr lvl="1"/>
            <a:r>
              <a:rPr lang="zh-CN" altLang="en-US" dirty="0"/>
              <a:t>阿里云 </a:t>
            </a:r>
            <a:r>
              <a:rPr lang="en-US" altLang="zh-CN" dirty="0">
                <a:hlinkClick r:id="rId2"/>
              </a:rPr>
              <a:t>https://wanwang.aliyun.com/</a:t>
            </a:r>
            <a:endParaRPr lang="en-US" altLang="zh-CN" dirty="0"/>
          </a:p>
          <a:p>
            <a:pPr lvl="1"/>
            <a:r>
              <a:rPr lang="zh-CN" altLang="en-US" dirty="0"/>
              <a:t>腾讯云 </a:t>
            </a:r>
            <a:r>
              <a:rPr lang="en-US" altLang="zh-CN" dirty="0">
                <a:hlinkClick r:id="rId3"/>
              </a:rPr>
              <a:t>https://cloud.tencent.com/act/domainsales</a:t>
            </a:r>
            <a:endParaRPr lang="en-US" altLang="zh-CN" dirty="0"/>
          </a:p>
          <a:p>
            <a:r>
              <a:rPr lang="zh-CN" altLang="en-US" dirty="0"/>
              <a:t>申请证书</a:t>
            </a:r>
            <a:endParaRPr lang="en-US" altLang="zh-CN" dirty="0"/>
          </a:p>
          <a:p>
            <a:pPr lvl="1"/>
            <a:r>
              <a:rPr lang="zh-CN" altLang="en-US" dirty="0"/>
              <a:t>腾讯云 </a:t>
            </a:r>
            <a:r>
              <a:rPr lang="en-US" altLang="zh-CN" dirty="0">
                <a:hlinkClick r:id="rId4"/>
              </a:rPr>
              <a:t>https://cloud.tencent.com/act/pro/ssl</a:t>
            </a:r>
            <a:endParaRPr lang="en-US" altLang="zh-CN" dirty="0"/>
          </a:p>
          <a:p>
            <a:r>
              <a:rPr lang="zh-CN" altLang="en-US" dirty="0"/>
              <a:t>域名解析</a:t>
            </a:r>
            <a:endParaRPr lang="en-US" altLang="zh-CN" dirty="0"/>
          </a:p>
          <a:p>
            <a:r>
              <a:rPr lang="zh-CN" altLang="en-US" dirty="0"/>
              <a:t>安装证书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/</a:t>
            </a:r>
            <a:r>
              <a:rPr lang="en-US" altLang="zh-CN" dirty="0" err="1"/>
              <a:t>ssl</a:t>
            </a:r>
            <a:endParaRPr lang="en-US" altLang="zh-CN" dirty="0"/>
          </a:p>
          <a:p>
            <a:pPr lvl="1"/>
            <a:r>
              <a:rPr lang="en-US" altLang="zh-CN" dirty="0"/>
              <a:t>rui.crt</a:t>
            </a:r>
          </a:p>
          <a:p>
            <a:pPr lvl="1"/>
            <a:r>
              <a:rPr lang="en-US" altLang="zh-CN" dirty="0" err="1"/>
              <a:t>rui.key</a:t>
            </a:r>
            <a:endParaRPr lang="en-US" altLang="zh-CN" dirty="0"/>
          </a:p>
          <a:p>
            <a:r>
              <a:rPr lang="en-US" altLang="zh-CN" dirty="0"/>
              <a:t>Restart Management Agents</a:t>
            </a:r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246</TotalTime>
  <Words>82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ESXi 精讲</vt:lpstr>
      <vt:lpstr>如何为ESXi服务器更换SSL证书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57</cp:revision>
  <dcterms:created xsi:type="dcterms:W3CDTF">2021-02-04T02:31:17Z</dcterms:created>
  <dcterms:modified xsi:type="dcterms:W3CDTF">2021-03-06T08:44:42Z</dcterms:modified>
</cp:coreProperties>
</file>