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mware.com/c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</a:t>
            </a:r>
            <a:r>
              <a:rPr lang="en-US" altLang="zh-CN" dirty="0" err="1"/>
              <a:t>ESXi</a:t>
            </a:r>
            <a:r>
              <a:rPr lang="en-US" altLang="zh-CN" dirty="0"/>
              <a:t>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将物理服务器迁移到</a:t>
            </a:r>
            <a:r>
              <a:rPr lang="en-US" altLang="zh-CN" dirty="0" err="1"/>
              <a:t>ESXi</a:t>
            </a:r>
            <a:r>
              <a:rPr lang="zh-CN" altLang="en-US" dirty="0"/>
              <a:t>服务器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90C50-B4DF-46B4-AB5C-59C072B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下载迁移软件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https://www.vmware.com/cn.html</a:t>
            </a:r>
            <a:endParaRPr lang="en-US" altLang="zh-CN" dirty="0"/>
          </a:p>
          <a:p>
            <a:pPr lvl="1"/>
            <a:r>
              <a:rPr lang="it-IT" altLang="zh-CN" dirty="0"/>
              <a:t>VMware vCenter Converter Standalone 6.2</a:t>
            </a:r>
          </a:p>
          <a:p>
            <a:r>
              <a:rPr lang="zh-CN" altLang="en-US" dirty="0"/>
              <a:t>安装到任意一台计算机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client-server</a:t>
            </a:r>
            <a:r>
              <a:rPr lang="zh-CN" altLang="en-US" dirty="0"/>
              <a:t>安装模式</a:t>
            </a:r>
            <a:endParaRPr lang="en-US" altLang="zh-CN" dirty="0"/>
          </a:p>
          <a:p>
            <a:r>
              <a:rPr lang="zh-CN" altLang="en-US" dirty="0"/>
              <a:t>转换设置</a:t>
            </a:r>
            <a:endParaRPr lang="en-US" altLang="zh-CN" dirty="0"/>
          </a:p>
          <a:p>
            <a:pPr lvl="1"/>
            <a:r>
              <a:rPr lang="en-US" altLang="zh-CN" dirty="0"/>
              <a:t>Power on</a:t>
            </a:r>
          </a:p>
          <a:p>
            <a:pPr lvl="1"/>
            <a:r>
              <a:rPr lang="en-US" altLang="zh-CN"/>
              <a:t>Power off</a:t>
            </a:r>
            <a:endParaRPr lang="en-US" altLang="zh-CN" dirty="0"/>
          </a:p>
          <a:p>
            <a:pPr lvl="1"/>
            <a:r>
              <a:rPr lang="en-US" altLang="zh-CN" dirty="0"/>
              <a:t>Install VMware Tools</a:t>
            </a:r>
          </a:p>
          <a:p>
            <a:r>
              <a:rPr lang="zh-CN" altLang="en-US" dirty="0"/>
              <a:t>重新设置</a:t>
            </a:r>
            <a:endParaRPr lang="en-US" altLang="zh-CN" dirty="0"/>
          </a:p>
          <a:p>
            <a:pPr lvl="1"/>
            <a:r>
              <a:rPr lang="zh-CN" altLang="en-US" dirty="0"/>
              <a:t>操作系统模板</a:t>
            </a:r>
            <a:endParaRPr lang="en-US" altLang="zh-CN" dirty="0"/>
          </a:p>
          <a:p>
            <a:pPr lvl="1"/>
            <a:r>
              <a:rPr lang="zh-CN" altLang="en-US" dirty="0"/>
              <a:t>显卡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362</TotalTime>
  <Words>62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ESXi 精讲</vt:lpstr>
      <vt:lpstr>将物理服务器迁移到ESXi服务器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75</cp:revision>
  <dcterms:created xsi:type="dcterms:W3CDTF">2021-02-04T02:31:17Z</dcterms:created>
  <dcterms:modified xsi:type="dcterms:W3CDTF">2021-03-08T03:14:24Z</dcterms:modified>
</cp:coreProperties>
</file>