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ESXi</a:t>
            </a:r>
            <a:r>
              <a:rPr lang="zh-CN" altLang="en-US" dirty="0"/>
              <a:t>服务器的多网卡绑定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多网卡，已连接</a:t>
            </a:r>
            <a:endParaRPr lang="en-US" altLang="zh-CN" dirty="0"/>
          </a:p>
          <a:p>
            <a:pPr lvl="1"/>
            <a:r>
              <a:rPr lang="zh-CN" altLang="en-US" dirty="0"/>
              <a:t>虚拟交换机</a:t>
            </a:r>
            <a:endParaRPr lang="en-US" altLang="zh-CN" dirty="0"/>
          </a:p>
          <a:p>
            <a:pPr lvl="2"/>
            <a:r>
              <a:rPr lang="zh-CN" altLang="en-US"/>
              <a:t>添加多个网卡，进行绑定和冗余</a:t>
            </a:r>
            <a:endParaRPr lang="en-US" altLang="zh-CN" dirty="0"/>
          </a:p>
          <a:p>
            <a:pPr lvl="1"/>
            <a:r>
              <a:rPr lang="zh-CN" altLang="en-US" dirty="0"/>
              <a:t>端口组</a:t>
            </a:r>
            <a:endParaRPr lang="en-US" altLang="zh-CN" dirty="0"/>
          </a:p>
          <a:p>
            <a:pPr lvl="1"/>
            <a:r>
              <a:rPr lang="en-US" altLang="zh-CN" dirty="0" err="1"/>
              <a:t>VMKernel</a:t>
            </a:r>
            <a:r>
              <a:rPr lang="zh-CN" altLang="en-US" dirty="0"/>
              <a:t>网卡</a:t>
            </a:r>
            <a:endParaRPr lang="en-US" altLang="zh-CN" dirty="0"/>
          </a:p>
          <a:p>
            <a:pPr lvl="2"/>
            <a:r>
              <a:rPr lang="zh-CN" altLang="en-US" dirty="0"/>
              <a:t>分配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430</TotalTime>
  <Words>40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ESXi服务器的多网卡绑定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85</cp:revision>
  <dcterms:created xsi:type="dcterms:W3CDTF">2021-02-04T02:31:17Z</dcterms:created>
  <dcterms:modified xsi:type="dcterms:W3CDTF">2021-03-09T02:02:07Z</dcterms:modified>
</cp:coreProperties>
</file>