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zh-CN" altLang="en-US" dirty="0"/>
              <a:t>服务器挂载</a:t>
            </a:r>
            <a:r>
              <a:rPr lang="en-US" altLang="zh-CN" dirty="0"/>
              <a:t>iSCSI</a:t>
            </a:r>
            <a:r>
              <a:rPr lang="zh-CN" altLang="en-US" dirty="0"/>
              <a:t>存储系统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/>
              <a:t>多个物理网卡</a:t>
            </a:r>
            <a:endParaRPr lang="en-US" altLang="zh-CN" dirty="0"/>
          </a:p>
          <a:p>
            <a:pPr lvl="1"/>
            <a:r>
              <a:rPr lang="zh-CN" altLang="en-US" dirty="0"/>
              <a:t>对应，多个虚拟交换机</a:t>
            </a:r>
            <a:endParaRPr lang="en-US" altLang="zh-CN" dirty="0"/>
          </a:p>
          <a:p>
            <a:pPr lvl="1"/>
            <a:r>
              <a:rPr lang="zh-CN" altLang="en-US" dirty="0"/>
              <a:t>对应，多个端口组</a:t>
            </a:r>
            <a:endParaRPr lang="en-US" altLang="zh-CN" dirty="0"/>
          </a:p>
          <a:p>
            <a:pPr lvl="1"/>
            <a:r>
              <a:rPr lang="zh-CN" altLang="en-US" dirty="0"/>
              <a:t>对应，多个</a:t>
            </a:r>
            <a:r>
              <a:rPr lang="en-US" altLang="zh-CN" dirty="0" err="1"/>
              <a:t>VMKernel</a:t>
            </a:r>
            <a:r>
              <a:rPr lang="zh-CN" altLang="en-US" dirty="0"/>
              <a:t>网卡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存储适配器</a:t>
            </a:r>
            <a:endParaRPr lang="en-US" altLang="zh-CN" dirty="0"/>
          </a:p>
          <a:p>
            <a:pPr lvl="2"/>
            <a:r>
              <a:rPr lang="en-US" altLang="zh-CN" dirty="0"/>
              <a:t>iSCSI Software Adapter</a:t>
            </a:r>
          </a:p>
          <a:p>
            <a:pPr lvl="2"/>
            <a:r>
              <a:rPr lang="zh-CN" altLang="en-US" dirty="0"/>
              <a:t>已启用</a:t>
            </a:r>
            <a:endParaRPr lang="en-US" altLang="zh-CN" dirty="0"/>
          </a:p>
          <a:p>
            <a:pPr lvl="2"/>
            <a:r>
              <a:rPr lang="zh-CN" altLang="en-US" dirty="0"/>
              <a:t>动态目标</a:t>
            </a:r>
          </a:p>
          <a:p>
            <a:pPr lvl="2"/>
            <a:r>
              <a:rPr lang="zh-CN" altLang="en-US" dirty="0"/>
              <a:t>网络端口绑定</a:t>
            </a:r>
          </a:p>
          <a:p>
            <a:pPr lvl="2"/>
            <a:r>
              <a:rPr lang="zh-CN" altLang="en-US" dirty="0"/>
              <a:t>重新扫描</a:t>
            </a:r>
            <a:r>
              <a:rPr lang="en-US" altLang="zh-CN" dirty="0"/>
              <a:t>\</a:t>
            </a:r>
            <a:r>
              <a:rPr lang="zh-CN" altLang="en-US" dirty="0"/>
              <a:t>刷新</a:t>
            </a:r>
            <a:endParaRPr lang="en-US" altLang="zh-CN" dirty="0"/>
          </a:p>
          <a:p>
            <a:pPr lvl="1"/>
            <a:r>
              <a:rPr lang="en-US" altLang="zh-CN" dirty="0"/>
              <a:t>iSCSI</a:t>
            </a:r>
            <a:r>
              <a:rPr lang="zh-CN" altLang="en-US" dirty="0"/>
              <a:t>存储端</a:t>
            </a:r>
            <a:endParaRPr lang="en-US" altLang="zh-CN" dirty="0"/>
          </a:p>
          <a:p>
            <a:pPr lvl="2"/>
            <a:r>
              <a:rPr lang="zh-CN" altLang="en-US" dirty="0"/>
              <a:t>允许访问的</a:t>
            </a:r>
            <a:r>
              <a:rPr lang="en-US" altLang="zh-CN" dirty="0"/>
              <a:t>IP</a:t>
            </a:r>
            <a:r>
              <a:rPr lang="zh-CN" altLang="en-US"/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482</TotalTime>
  <Words>62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ESXi服务器挂载iSCSI存储系统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89</cp:revision>
  <dcterms:created xsi:type="dcterms:W3CDTF">2021-02-04T02:31:17Z</dcterms:created>
  <dcterms:modified xsi:type="dcterms:W3CDTF">2021-03-09T02:56:39Z</dcterms:modified>
</cp:coreProperties>
</file>