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真机演示：</a:t>
            </a:r>
            <a:r>
              <a:rPr lang="en-US" altLang="zh-CN" dirty="0" err="1"/>
              <a:t>ESXi</a:t>
            </a:r>
            <a:r>
              <a:rPr lang="zh-CN" altLang="en-US" dirty="0"/>
              <a:t>服务器挂载</a:t>
            </a:r>
            <a:r>
              <a:rPr lang="en-US" altLang="zh-CN" dirty="0"/>
              <a:t>iSCSI</a:t>
            </a:r>
            <a:r>
              <a:rPr lang="zh-CN" altLang="en-US" dirty="0"/>
              <a:t>存储系统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482</TotalTime>
  <Words>20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真机演示：ESXi服务器挂载iSCSI存储系统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90</cp:revision>
  <dcterms:created xsi:type="dcterms:W3CDTF">2021-02-04T02:31:17Z</dcterms:created>
  <dcterms:modified xsi:type="dcterms:W3CDTF">2021-03-09T03:03:05Z</dcterms:modified>
</cp:coreProperties>
</file>