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ESXi</a:t>
            </a:r>
            <a:r>
              <a:rPr lang="zh-CN" altLang="en-US" dirty="0"/>
              <a:t>的</a:t>
            </a:r>
            <a:r>
              <a:rPr lang="en-US" altLang="zh-CN" dirty="0"/>
              <a:t>iSCSI</a:t>
            </a:r>
            <a:r>
              <a:rPr lang="zh-CN" altLang="en-US" dirty="0"/>
              <a:t>存储空间扩展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482</TotalTime>
  <Words>16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ESXi 精讲</vt:lpstr>
      <vt:lpstr>ESXi的iSCSI存储空间扩展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91</cp:revision>
  <dcterms:created xsi:type="dcterms:W3CDTF">2021-02-04T02:31:17Z</dcterms:created>
  <dcterms:modified xsi:type="dcterms:W3CDTF">2021-03-10T01:35:33Z</dcterms:modified>
</cp:coreProperties>
</file>