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</a:t>
            </a:r>
            <a:r>
              <a:rPr lang="en-US" altLang="zh-CN" dirty="0" err="1"/>
              <a:t>ESXi</a:t>
            </a:r>
            <a:r>
              <a:rPr lang="en-US" altLang="zh-CN" dirty="0"/>
              <a:t>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故障处理：清空</a:t>
            </a:r>
            <a:r>
              <a:rPr lang="en-US" altLang="zh-CN" dirty="0" err="1"/>
              <a:t>ESXi</a:t>
            </a:r>
            <a:r>
              <a:rPr lang="zh-CN" altLang="en-US" dirty="0"/>
              <a:t>服务器的密码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90C50-B4DF-46B4-AB5C-59C072B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altLang="zh-CN"/>
              <a:t>CentOS 8</a:t>
            </a:r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/>
              <a:t>mnt</a:t>
            </a:r>
            <a:r>
              <a:rPr lang="en-US" altLang="zh-CN" dirty="0"/>
              <a:t>/sda5</a:t>
            </a:r>
          </a:p>
          <a:p>
            <a:pPr lvl="1"/>
            <a:r>
              <a:rPr lang="en-US" altLang="zh-CN" dirty="0"/>
              <a:t>mount /dev/sda5  /</a:t>
            </a:r>
            <a:r>
              <a:rPr lang="en-US" altLang="zh-CN" dirty="0" err="1"/>
              <a:t>mnt</a:t>
            </a:r>
            <a:r>
              <a:rPr lang="en-US" altLang="zh-CN" dirty="0"/>
              <a:t>/sda5</a:t>
            </a:r>
          </a:p>
          <a:p>
            <a:pPr lvl="1"/>
            <a:r>
              <a:rPr lang="en-US" altLang="zh-CN" dirty="0"/>
              <a:t>cp /</a:t>
            </a:r>
            <a:r>
              <a:rPr lang="en-US" altLang="zh-CN" dirty="0" err="1"/>
              <a:t>mnt</a:t>
            </a:r>
            <a:r>
              <a:rPr lang="en-US" altLang="zh-CN" dirty="0"/>
              <a:t>/sda5/state.tgz 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</a:p>
          <a:p>
            <a:pPr lvl="1"/>
            <a:r>
              <a:rPr lang="en-US" altLang="zh-CN" dirty="0"/>
              <a:t>cd /</a:t>
            </a:r>
            <a:r>
              <a:rPr lang="en-US" altLang="zh-CN" dirty="0" err="1"/>
              <a:t>tmp</a:t>
            </a:r>
            <a:endParaRPr lang="en-US" altLang="zh-CN" dirty="0"/>
          </a:p>
          <a:p>
            <a:pPr lvl="1"/>
            <a:r>
              <a:rPr lang="en-US" altLang="zh-CN" dirty="0"/>
              <a:t>tar </a:t>
            </a:r>
            <a:r>
              <a:rPr lang="en-US" altLang="zh-CN" dirty="0" err="1"/>
              <a:t>xzvf</a:t>
            </a:r>
            <a:r>
              <a:rPr lang="en-US" altLang="zh-CN" dirty="0"/>
              <a:t> state.tgz </a:t>
            </a:r>
          </a:p>
          <a:p>
            <a:pPr lvl="1"/>
            <a:r>
              <a:rPr lang="en-US" altLang="zh-CN" dirty="0"/>
              <a:t>tar </a:t>
            </a:r>
            <a:r>
              <a:rPr lang="en-US" altLang="zh-CN" dirty="0" err="1"/>
              <a:t>xzvf</a:t>
            </a:r>
            <a:r>
              <a:rPr lang="en-US" altLang="zh-CN" dirty="0"/>
              <a:t> local.tgz </a:t>
            </a:r>
          </a:p>
          <a:p>
            <a:pPr lvl="1"/>
            <a:r>
              <a:rPr lang="en-US" altLang="zh-CN" dirty="0"/>
              <a:t>vi 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/shadow</a:t>
            </a:r>
          </a:p>
          <a:p>
            <a:pPr lvl="1"/>
            <a:r>
              <a:rPr lang="zh-CN" altLang="en-US" dirty="0"/>
              <a:t>删除</a:t>
            </a:r>
            <a:r>
              <a:rPr lang="en-US" altLang="zh-CN" dirty="0"/>
              <a:t>root</a:t>
            </a:r>
            <a:r>
              <a:rPr lang="zh-CN" altLang="en-US" dirty="0"/>
              <a:t>密码</a:t>
            </a:r>
            <a:r>
              <a:rPr lang="en-US" altLang="zh-CN" dirty="0"/>
              <a:t>,x</a:t>
            </a:r>
            <a:r>
              <a:rPr lang="zh-CN" altLang="en-US" dirty="0"/>
              <a:t>键</a:t>
            </a:r>
            <a:endParaRPr lang="en-US" altLang="zh-CN" dirty="0"/>
          </a:p>
          <a:p>
            <a:pPr lvl="1"/>
            <a:r>
              <a:rPr lang="en-US" altLang="zh-CN" dirty="0"/>
              <a:t>ESC</a:t>
            </a:r>
            <a:r>
              <a:rPr lang="zh-CN" altLang="en-US" dirty="0"/>
              <a:t>，</a:t>
            </a:r>
            <a:r>
              <a:rPr lang="en-US" altLang="zh-CN" dirty="0" err="1"/>
              <a:t>wq</a:t>
            </a:r>
            <a:endParaRPr lang="en-US" altLang="zh-CN" dirty="0"/>
          </a:p>
          <a:p>
            <a:pPr lvl="1"/>
            <a:r>
              <a:rPr lang="en-US" altLang="zh-CN" dirty="0"/>
              <a:t>rm local.tgz </a:t>
            </a:r>
          </a:p>
          <a:p>
            <a:pPr lvl="1"/>
            <a:r>
              <a:rPr lang="en-US" altLang="zh-CN" dirty="0"/>
              <a:t>rm state.tgz </a:t>
            </a:r>
          </a:p>
          <a:p>
            <a:pPr lvl="1"/>
            <a:r>
              <a:rPr lang="en-US" altLang="zh-CN" dirty="0"/>
              <a:t>tar </a:t>
            </a:r>
            <a:r>
              <a:rPr lang="en-US" altLang="zh-CN" dirty="0" err="1"/>
              <a:t>cvzf</a:t>
            </a:r>
            <a:r>
              <a:rPr lang="en-US" altLang="zh-CN" dirty="0"/>
              <a:t> local.tgz 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</a:p>
          <a:p>
            <a:pPr lvl="1"/>
            <a:r>
              <a:rPr lang="en-US" altLang="zh-CN" dirty="0"/>
              <a:t>tar </a:t>
            </a:r>
            <a:r>
              <a:rPr lang="en-US" altLang="zh-CN" dirty="0" err="1"/>
              <a:t>cvzf</a:t>
            </a:r>
            <a:r>
              <a:rPr lang="en-US" altLang="zh-CN" dirty="0"/>
              <a:t> state.tgz local.tgz </a:t>
            </a:r>
          </a:p>
          <a:p>
            <a:pPr lvl="1"/>
            <a:r>
              <a:rPr lang="en-US" altLang="zh-CN" dirty="0"/>
              <a:t>cp state.tgz /</a:t>
            </a:r>
            <a:r>
              <a:rPr lang="en-US" altLang="zh-CN" dirty="0" err="1"/>
              <a:t>mnt</a:t>
            </a:r>
            <a:r>
              <a:rPr lang="en-US" altLang="zh-CN" dirty="0"/>
              <a:t>/sda5</a:t>
            </a:r>
          </a:p>
          <a:p>
            <a:pPr lvl="1"/>
            <a:r>
              <a:rPr lang="en-US" altLang="zh-CN" dirty="0"/>
              <a:t>reboot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516</TotalTime>
  <Words>109</Words>
  <Application>Microsoft Office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ESXi 精讲</vt:lpstr>
      <vt:lpstr>故障处理：清空ESXi服务器的密码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96</cp:revision>
  <dcterms:created xsi:type="dcterms:W3CDTF">2021-02-04T02:31:17Z</dcterms:created>
  <dcterms:modified xsi:type="dcterms:W3CDTF">2021-03-10T08:38:40Z</dcterms:modified>
</cp:coreProperties>
</file>