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虚拟机控制台与操作主机之间的复制与粘贴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单个虚拟机</a:t>
            </a:r>
            <a:endParaRPr lang="en-US" altLang="zh-CN" dirty="0"/>
          </a:p>
          <a:p>
            <a:pPr lvl="1"/>
            <a:r>
              <a:rPr lang="en-US" altLang="zh-CN" dirty="0" err="1"/>
              <a:t>Isolation.tools.copy.disable</a:t>
            </a:r>
            <a:r>
              <a:rPr lang="en-US" altLang="zh-CN" dirty="0"/>
              <a:t>          FALSE</a:t>
            </a:r>
            <a:br>
              <a:rPr lang="en-US" altLang="zh-CN" dirty="0"/>
            </a:br>
            <a:r>
              <a:rPr lang="en-US" altLang="zh-CN" dirty="0" err="1"/>
              <a:t>isolation.tools.paste.disable</a:t>
            </a:r>
            <a:r>
              <a:rPr lang="en-US" altLang="zh-CN" dirty="0"/>
              <a:t>         FALSE</a:t>
            </a:r>
            <a:br>
              <a:rPr lang="en-US" altLang="zh-CN" dirty="0"/>
            </a:br>
            <a:r>
              <a:rPr lang="en-US" altLang="zh-CN" dirty="0" err="1"/>
              <a:t>isolation.tools.setGUIOptions.enable</a:t>
            </a:r>
            <a:r>
              <a:rPr lang="en-US" altLang="zh-CN" dirty="0"/>
              <a:t>  TRUE</a:t>
            </a:r>
          </a:p>
          <a:p>
            <a:r>
              <a:rPr lang="zh-CN" altLang="en-US" dirty="0"/>
              <a:t>全部虚拟机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/config</a:t>
            </a:r>
          </a:p>
          <a:p>
            <a:pPr lvl="1"/>
            <a:r>
              <a:rPr lang="en-US" altLang="zh-CN" dirty="0" err="1"/>
              <a:t>vmx.fullpath</a:t>
            </a:r>
            <a:r>
              <a:rPr lang="en-US" altLang="zh-CN" dirty="0"/>
              <a:t> = "/bin/</a:t>
            </a:r>
            <a:r>
              <a:rPr lang="en-US" altLang="zh-CN" dirty="0" err="1"/>
              <a:t>vmx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 err="1"/>
              <a:t>isolation.tools.copy.disable</a:t>
            </a:r>
            <a:r>
              <a:rPr lang="en-US" altLang="zh-CN" dirty="0"/>
              <a:t>="FALSE"</a:t>
            </a:r>
          </a:p>
          <a:p>
            <a:pPr lvl="1"/>
            <a:r>
              <a:rPr lang="en-US" altLang="zh-CN" dirty="0" err="1"/>
              <a:t>isolation.tools.paste.disable</a:t>
            </a:r>
            <a:r>
              <a:rPr lang="en-US" altLang="zh-CN" dirty="0"/>
              <a:t>="FALSE"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589</TotalTime>
  <Words>30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虚拟机控制台与操作主机之间的复制与粘贴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107</cp:revision>
  <dcterms:created xsi:type="dcterms:W3CDTF">2021-02-04T02:31:17Z</dcterms:created>
  <dcterms:modified xsi:type="dcterms:W3CDTF">2021-03-13T02:13:57Z</dcterms:modified>
</cp:coreProperties>
</file>