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mware.com/web/tool/7.0/esxc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ESXi</a:t>
            </a:r>
            <a:r>
              <a:rPr lang="zh-CN" altLang="en-US" dirty="0"/>
              <a:t>远程命令行工具</a:t>
            </a:r>
            <a:r>
              <a:rPr lang="en-US" altLang="zh-CN" dirty="0"/>
              <a:t>ESXCLI</a:t>
            </a:r>
            <a:r>
              <a:rPr lang="zh-CN" altLang="en-US" dirty="0"/>
              <a:t>的使用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>
                <a:hlinkClick r:id="rId2"/>
              </a:rPr>
              <a:t>https://code.vmware.com/web/tool/7.0/esxcli</a:t>
            </a:r>
            <a:endParaRPr lang="en-US" altLang="zh-CN" dirty="0"/>
          </a:p>
          <a:p>
            <a:pPr lvl="1"/>
            <a:r>
              <a:rPr lang="en-US" altLang="zh-CN" dirty="0" err="1"/>
              <a:t>esxcli</a:t>
            </a:r>
            <a:endParaRPr lang="en-US" altLang="zh-CN" dirty="0"/>
          </a:p>
          <a:p>
            <a:pPr lvl="1"/>
            <a:r>
              <a:rPr lang="en-US" altLang="zh-CN" dirty="0" err="1"/>
              <a:t>esxcli</a:t>
            </a:r>
            <a:r>
              <a:rPr lang="en-US" altLang="zh-CN" dirty="0"/>
              <a:t> -s esxi01.my8421.com</a:t>
            </a:r>
          </a:p>
          <a:p>
            <a:pPr lvl="2"/>
            <a:r>
              <a:rPr lang="en-US" altLang="zh-CN" dirty="0"/>
              <a:t>thumbprint: 5C:4B:F2:71:CA:74:9E:A9:F5:47:CE:9C:21:F0:20:B0:A3:D3:17:15 (not trusted)</a:t>
            </a:r>
          </a:p>
          <a:p>
            <a:pPr lvl="2"/>
            <a:r>
              <a:rPr lang="en-US" altLang="zh-CN" dirty="0" err="1"/>
              <a:t>esxcli</a:t>
            </a:r>
            <a:r>
              <a:rPr lang="en-US" altLang="zh-CN" dirty="0"/>
              <a:t> -s esxi01.my8421.com -u root -p KJau89IO0a8[pa -d 5C:4B:F2:71:CA:74:9E:A9:F5:47:CE:9C:21:F0:20:B0:A3:D3:17:15 </a:t>
            </a:r>
            <a:r>
              <a:rPr lang="en-US" altLang="zh-CN" dirty="0" err="1"/>
              <a:t>esxcli</a:t>
            </a:r>
            <a:r>
              <a:rPr lang="en-US" altLang="zh-CN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649</TotalTime>
  <Words>122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ESXi远程命令行工具ESXCLI的使用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112</cp:revision>
  <dcterms:created xsi:type="dcterms:W3CDTF">2021-02-04T02:31:17Z</dcterms:created>
  <dcterms:modified xsi:type="dcterms:W3CDTF">2021-03-13T09:06:25Z</dcterms:modified>
</cp:coreProperties>
</file>