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VMware </a:t>
            </a:r>
            <a:r>
              <a:rPr lang="en-US" altLang="zh-CN" dirty="0" err="1"/>
              <a:t>PowerCLI</a:t>
            </a:r>
            <a:r>
              <a:rPr lang="zh-CN" altLang="en-US" dirty="0"/>
              <a:t>管理</a:t>
            </a:r>
            <a:r>
              <a:rPr lang="en-US" altLang="zh-CN" dirty="0" err="1"/>
              <a:t>ESXi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Install-Module -Name </a:t>
            </a:r>
            <a:r>
              <a:rPr lang="en-US" altLang="zh-CN" dirty="0" err="1"/>
              <a:t>VMware.PowerCLI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Set-</a:t>
            </a:r>
            <a:r>
              <a:rPr lang="en-US" altLang="zh-CN" dirty="0" err="1"/>
              <a:t>ExecutionPolicy</a:t>
            </a:r>
            <a:r>
              <a:rPr lang="en-US" altLang="zh-CN" dirty="0"/>
              <a:t> -Scope </a:t>
            </a:r>
            <a:r>
              <a:rPr lang="en-US" altLang="zh-CN" dirty="0" err="1"/>
              <a:t>CurrentUser</a:t>
            </a:r>
            <a:r>
              <a:rPr lang="en-US" altLang="zh-CN" dirty="0"/>
              <a:t> Unrestricted </a:t>
            </a:r>
          </a:p>
          <a:p>
            <a:pPr lvl="1"/>
            <a:r>
              <a:rPr lang="en-US" altLang="zh-CN" dirty="0"/>
              <a:t>Set-</a:t>
            </a:r>
            <a:r>
              <a:rPr lang="en-US" altLang="zh-CN" dirty="0" err="1"/>
              <a:t>PowerCLIConfiguration</a:t>
            </a:r>
            <a:r>
              <a:rPr lang="en-US" altLang="zh-CN" dirty="0"/>
              <a:t> -Scope User -</a:t>
            </a:r>
            <a:r>
              <a:rPr lang="en-US" altLang="zh-CN" dirty="0" err="1"/>
              <a:t>ParticipateInCEIP</a:t>
            </a:r>
            <a:r>
              <a:rPr lang="en-US" altLang="zh-CN" dirty="0"/>
              <a:t> $true or $false </a:t>
            </a:r>
          </a:p>
          <a:p>
            <a:pPr lvl="1"/>
            <a:r>
              <a:rPr lang="en-US" altLang="zh-CN" dirty="0"/>
              <a:t>Connect-</a:t>
            </a:r>
            <a:r>
              <a:rPr lang="en-US" altLang="zh-CN" dirty="0" err="1"/>
              <a:t>VIServer</a:t>
            </a:r>
            <a:r>
              <a:rPr lang="en-US" altLang="zh-CN" dirty="0"/>
              <a:t> -Server esxi01.my8421.com -Protocol https -User admin -Password pass </a:t>
            </a:r>
          </a:p>
          <a:p>
            <a:pPr lvl="1"/>
            <a:r>
              <a:rPr lang="en-US" altLang="zh-CN" dirty="0"/>
              <a:t>Password1!</a:t>
            </a:r>
          </a:p>
          <a:p>
            <a:pPr lvl="1"/>
            <a:r>
              <a:rPr lang="en-US" altLang="zh-CN" dirty="0"/>
              <a:t>Connect-</a:t>
            </a:r>
            <a:r>
              <a:rPr lang="en-US" altLang="zh-CN" dirty="0" err="1"/>
              <a:t>VIServer</a:t>
            </a:r>
            <a:r>
              <a:rPr lang="en-US" altLang="zh-CN" dirty="0"/>
              <a:t> -Server esxi01.my8421.com -Protocol https -User root -Password Password1! </a:t>
            </a:r>
          </a:p>
          <a:p>
            <a:pPr lvl="1"/>
            <a:r>
              <a:rPr lang="en-US" altLang="zh-CN" dirty="0"/>
              <a:t> Get-VM</a:t>
            </a:r>
          </a:p>
          <a:p>
            <a:pPr lvl="1"/>
            <a:r>
              <a:rPr lang="en-US" altLang="zh-CN" dirty="0"/>
              <a:t> Disconnect-</a:t>
            </a:r>
            <a:r>
              <a:rPr lang="en-US" altLang="zh-CN" dirty="0" err="1"/>
              <a:t>VIServer</a:t>
            </a:r>
            <a:r>
              <a:rPr lang="en-US" altLang="zh-CN" dirty="0"/>
              <a:t>  -Confirm:$false 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791</TotalTime>
  <Words>84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如何使用VMware PowerCLI管理ESXi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140</cp:revision>
  <dcterms:created xsi:type="dcterms:W3CDTF">2021-02-04T02:31:17Z</dcterms:created>
  <dcterms:modified xsi:type="dcterms:W3CDTF">2021-03-23T03:52:22Z</dcterms:modified>
</cp:coreProperties>
</file>