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0F94A-A012-4340-B276-4A0147DA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使用基于网络的</a:t>
            </a:r>
            <a:r>
              <a:rPr lang="en-US" altLang="zh-CN" dirty="0"/>
              <a:t>kickstart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8B019-B2C4-4543-8693-F2E18A3C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ks.cfg</a:t>
            </a:r>
            <a:endParaRPr lang="en-US" altLang="zh-CN" b="1" dirty="0"/>
          </a:p>
          <a:p>
            <a:r>
              <a:rPr lang="en-US" altLang="zh-CN" b="1" dirty="0"/>
              <a:t>ftp</a:t>
            </a:r>
          </a:p>
          <a:p>
            <a:r>
              <a:rPr lang="en-US" altLang="zh-CN" b="1" dirty="0"/>
              <a:t>http</a:t>
            </a:r>
          </a:p>
          <a:p>
            <a:r>
              <a:rPr lang="zh-CN" altLang="en-US" b="1" dirty="0"/>
              <a:t>补充课程：</a:t>
            </a:r>
            <a:r>
              <a:rPr lang="en-US" altLang="zh-CN" b="1" dirty="0"/>
              <a:t>《</a:t>
            </a:r>
            <a:r>
              <a:rPr lang="zh-CN" altLang="en-US" b="1" dirty="0"/>
              <a:t>基于</a:t>
            </a:r>
            <a:r>
              <a:rPr lang="en-US" altLang="zh-CN" b="1" dirty="0"/>
              <a:t>CentOS</a:t>
            </a:r>
            <a:r>
              <a:rPr lang="zh-CN" altLang="en-US" b="1" dirty="0"/>
              <a:t>的</a:t>
            </a:r>
            <a:r>
              <a:rPr lang="en-US" altLang="zh-CN" b="1" dirty="0"/>
              <a:t>PXE</a:t>
            </a:r>
            <a:r>
              <a:rPr lang="zh-CN" altLang="en-US" b="1" dirty="0"/>
              <a:t>服务器搭建</a:t>
            </a:r>
            <a:r>
              <a:rPr lang="en-US" altLang="zh-CN" b="1" dirty="0"/>
              <a:t>》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155E-9E8A-4403-806F-F550732E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82F44-9A92-48B8-8E62-846FF74F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yum install -y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/>
              <a:t> yum install -y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--add-service=ftp --permanent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--add-service=http --permanent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 --reload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5EF0-4B40-46B1-9C2C-B7685B6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CC503-D3B1-46CD-9396-EB29F29B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zh-CN" dirty="0"/>
              <a:t>cp ks.cfg /var/ftp/</a:t>
            </a:r>
          </a:p>
          <a:p>
            <a:r>
              <a:rPr lang="en-US" altLang="zh-CN" dirty="0"/>
              <a:t>cp </a:t>
            </a:r>
            <a:r>
              <a:rPr lang="en-US" altLang="zh-CN" dirty="0" err="1"/>
              <a:t>ks.cfg</a:t>
            </a:r>
            <a:r>
              <a:rPr lang="en-US" altLang="zh-CN" dirty="0"/>
              <a:t> /var/www/html/</a:t>
            </a:r>
          </a:p>
          <a:p>
            <a:endParaRPr lang="en-US" altLang="zh-CN" dirty="0"/>
          </a:p>
          <a:p>
            <a:r>
              <a:rPr lang="en-US" altLang="zh-CN" dirty="0"/>
              <a:t>curl ftp://192.168.2.143/ks.cfg</a:t>
            </a:r>
          </a:p>
          <a:p>
            <a:r>
              <a:rPr lang="en-US" altLang="zh-CN" dirty="0"/>
              <a:t>curl http://192.168.2.143/ks.cfg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440B-5AD6-442E-90D1-DE17F96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ESXi7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ABAE-3C46-46C4-8A31-6498BABA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shift+o</a:t>
            </a:r>
            <a:endParaRPr lang="en-US" altLang="zh-CN" dirty="0"/>
          </a:p>
          <a:p>
            <a:r>
              <a:rPr lang="en-US" altLang="zh-CN" dirty="0" err="1"/>
              <a:t>cdromBoot</a:t>
            </a:r>
            <a:r>
              <a:rPr lang="en-US" altLang="zh-CN" dirty="0"/>
              <a:t>  </a:t>
            </a:r>
            <a:r>
              <a:rPr lang="en-US" altLang="zh-CN" dirty="0" err="1"/>
              <a:t>runweasel</a:t>
            </a:r>
            <a:r>
              <a:rPr lang="en-US" altLang="zh-CN" dirty="0"/>
              <a:t> </a:t>
            </a:r>
            <a:r>
              <a:rPr lang="en-US" altLang="zh-CN" dirty="0" err="1"/>
              <a:t>ks</a:t>
            </a:r>
            <a:r>
              <a:rPr lang="en-US" altLang="zh-CN" dirty="0"/>
              <a:t>=ftp://xxx.xxx.xxx.xxx/ks.cfg</a:t>
            </a:r>
          </a:p>
          <a:p>
            <a:r>
              <a:rPr lang="en-US" altLang="zh-CN" dirty="0" err="1"/>
              <a:t>cdromBoot</a:t>
            </a:r>
            <a:r>
              <a:rPr lang="en-US" altLang="zh-CN" dirty="0"/>
              <a:t>  </a:t>
            </a:r>
            <a:r>
              <a:rPr lang="en-US" altLang="zh-CN" dirty="0" err="1"/>
              <a:t>runweasel</a:t>
            </a:r>
            <a:r>
              <a:rPr lang="en-US" altLang="zh-CN" dirty="0"/>
              <a:t> </a:t>
            </a:r>
            <a:r>
              <a:rPr lang="en-US" altLang="zh-CN" dirty="0" err="1"/>
              <a:t>ks</a:t>
            </a:r>
            <a:r>
              <a:rPr lang="en-US" altLang="zh-CN" dirty="0"/>
              <a:t>=http://xxx.xxx.xxx.xxx/ks.cfg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9580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843</TotalTime>
  <Words>153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Trebuchet MS</vt:lpstr>
      <vt:lpstr>柏林</vt:lpstr>
      <vt:lpstr>VMware ESXi 精讲</vt:lpstr>
      <vt:lpstr>使用基于网络的kickstart文件</vt:lpstr>
      <vt:lpstr>安装服务器</vt:lpstr>
      <vt:lpstr>配置服务器</vt:lpstr>
      <vt:lpstr>安装ESXi7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164</cp:revision>
  <dcterms:created xsi:type="dcterms:W3CDTF">2021-02-04T02:31:17Z</dcterms:created>
  <dcterms:modified xsi:type="dcterms:W3CDTF">2021-04-06T11:57:42Z</dcterms:modified>
</cp:coreProperties>
</file>