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0F94A-A012-4340-B276-4A0147DA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PXE</a:t>
            </a:r>
            <a:r>
              <a:rPr lang="zh-CN" altLang="en-US" dirty="0"/>
              <a:t>安装</a:t>
            </a:r>
            <a:r>
              <a:rPr lang="en-US" altLang="zh-CN" dirty="0"/>
              <a:t>ESXi7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8B019-B2C4-4543-8693-F2E18A3C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ks.cfg</a:t>
            </a:r>
            <a:endParaRPr lang="en-US" altLang="zh-CN" b="1" dirty="0"/>
          </a:p>
          <a:p>
            <a:r>
              <a:rPr lang="en-US" altLang="zh-CN" b="1" dirty="0"/>
              <a:t>ftp</a:t>
            </a:r>
          </a:p>
          <a:p>
            <a:r>
              <a:rPr lang="en-US" altLang="zh-CN" b="1" dirty="0"/>
              <a:t>http</a:t>
            </a:r>
          </a:p>
          <a:p>
            <a:r>
              <a:rPr lang="en-US" altLang="zh-CN" b="1" dirty="0" err="1"/>
              <a:t>dhcp</a:t>
            </a:r>
            <a:endParaRPr lang="en-US" altLang="zh-CN" b="1" dirty="0"/>
          </a:p>
          <a:p>
            <a:r>
              <a:rPr lang="en-US" altLang="zh-CN" b="1" dirty="0" err="1"/>
              <a:t>tftp</a:t>
            </a:r>
            <a:endParaRPr lang="en-US" altLang="zh-CN" b="1" dirty="0"/>
          </a:p>
          <a:p>
            <a:r>
              <a:rPr lang="zh-CN" altLang="en-US" b="1" dirty="0"/>
              <a:t>补充课程：</a:t>
            </a:r>
            <a:r>
              <a:rPr lang="en-US" altLang="zh-CN" b="1" dirty="0"/>
              <a:t>《</a:t>
            </a:r>
            <a:r>
              <a:rPr lang="zh-CN" altLang="en-US" b="1" dirty="0"/>
              <a:t>基于</a:t>
            </a:r>
            <a:r>
              <a:rPr lang="en-US" altLang="zh-CN" b="1" dirty="0"/>
              <a:t>CentOS</a:t>
            </a:r>
            <a:r>
              <a:rPr lang="zh-CN" altLang="en-US" b="1" dirty="0"/>
              <a:t>的</a:t>
            </a:r>
            <a:r>
              <a:rPr lang="en-US" altLang="zh-CN" b="1" dirty="0"/>
              <a:t>PXE</a:t>
            </a:r>
            <a:r>
              <a:rPr lang="zh-CN" altLang="en-US" b="1" dirty="0"/>
              <a:t>服务器搭建</a:t>
            </a:r>
            <a:r>
              <a:rPr lang="en-US" altLang="zh-CN" b="1" dirty="0"/>
              <a:t>》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99FB-070B-4541-8517-825F0735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92BCD-3CEC-46A7-BB85-7B07245A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yum install –y </a:t>
            </a:r>
            <a:r>
              <a:rPr lang="en-US" altLang="zh-CN" dirty="0" err="1"/>
              <a:t>dhcp</a:t>
            </a:r>
            <a:r>
              <a:rPr lang="en-US" altLang="zh-CN" dirty="0"/>
              <a:t>-server</a:t>
            </a:r>
          </a:p>
          <a:p>
            <a:r>
              <a:rPr lang="en-US" altLang="zh-CN" dirty="0"/>
              <a:t>yum install –y </a:t>
            </a:r>
            <a:r>
              <a:rPr lang="en-US" altLang="zh-CN" dirty="0" err="1"/>
              <a:t>tftp</a:t>
            </a:r>
            <a:r>
              <a:rPr lang="en-US" altLang="zh-CN" dirty="0"/>
              <a:t>-server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–-add-service=</a:t>
            </a:r>
            <a:r>
              <a:rPr lang="en-US" altLang="zh-CN" dirty="0" err="1"/>
              <a:t>dhcp</a:t>
            </a:r>
            <a:r>
              <a:rPr lang="en-US" altLang="zh-CN" dirty="0"/>
              <a:t> --permanent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–-add-service=</a:t>
            </a:r>
            <a:r>
              <a:rPr lang="en-US" altLang="zh-CN" dirty="0" err="1"/>
              <a:t>tftp</a:t>
            </a:r>
            <a:r>
              <a:rPr lang="en-US" altLang="zh-CN" dirty="0"/>
              <a:t> –permanent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--reload</a:t>
            </a:r>
          </a:p>
          <a:p>
            <a:endParaRPr lang="en-US" altLang="zh-CN" dirty="0"/>
          </a:p>
          <a:p>
            <a:r>
              <a:rPr lang="en-US" altLang="zh-CN" dirty="0" err="1"/>
              <a:t>nmcli</a:t>
            </a:r>
            <a:r>
              <a:rPr lang="en-US" altLang="zh-CN" dirty="0"/>
              <a:t> conn modify ens32 ipv4.address 192.168.99.2/24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conn modify ens32 ipv4.method manual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conn up ens32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7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1C16C-B762-4202-9216-667CE22F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F3495-4C07-4D0B-B37E-2A5FA131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dhcp</a:t>
            </a:r>
            <a:r>
              <a:rPr lang="en-US" altLang="zh-CN" dirty="0"/>
              <a:t>/</a:t>
            </a:r>
            <a:r>
              <a:rPr lang="en-US" altLang="zh-CN" dirty="0" err="1"/>
              <a:t>dhcpd.conf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dhcpd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dhcpd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tftp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tftp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filename “ESXi701/pxelinux.0”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66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B49-E2D9-44F1-B86A-8BFB80C5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B05A9-4977-4734-9DC5-6DF3D0A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  -R /media/</a:t>
            </a:r>
            <a:r>
              <a:rPr lang="en-US" altLang="zh-CN" dirty="0" err="1"/>
              <a:t>cdrom</a:t>
            </a:r>
            <a:r>
              <a:rPr lang="en-US" altLang="zh-CN" dirty="0"/>
              <a:t>/*  /var/lib/</a:t>
            </a:r>
            <a:r>
              <a:rPr lang="en-US" altLang="zh-CN" dirty="0" err="1"/>
              <a:t>tftpboot</a:t>
            </a:r>
            <a:r>
              <a:rPr lang="en-US" altLang="zh-CN" dirty="0"/>
              <a:t>/ESXi701/</a:t>
            </a:r>
          </a:p>
          <a:p>
            <a:r>
              <a:rPr lang="en-US" altLang="zh-CN" dirty="0"/>
              <a:t>cp pxelinux.0 /var/lib/</a:t>
            </a:r>
            <a:r>
              <a:rPr lang="en-US" altLang="zh-CN" dirty="0" err="1"/>
              <a:t>tftpboot</a:t>
            </a:r>
            <a:r>
              <a:rPr lang="en-US" altLang="zh-CN" dirty="0"/>
              <a:t>/ESXi701/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/var/lib/</a:t>
            </a:r>
            <a:r>
              <a:rPr lang="en-US" altLang="zh-CN" dirty="0" err="1"/>
              <a:t>tftpboot</a:t>
            </a:r>
            <a:r>
              <a:rPr lang="en-US" altLang="zh-CN" dirty="0"/>
              <a:t>/ESXi701/</a:t>
            </a:r>
            <a:r>
              <a:rPr lang="en-US" altLang="zh-CN" dirty="0" err="1"/>
              <a:t>pxelinux.cfg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vi /var/lib/</a:t>
            </a:r>
            <a:r>
              <a:rPr lang="en-US" altLang="zh-CN" dirty="0" err="1"/>
              <a:t>tftpboot</a:t>
            </a:r>
            <a:r>
              <a:rPr lang="en-US" altLang="zh-CN" dirty="0"/>
              <a:t>/ESXi701/</a:t>
            </a:r>
            <a:r>
              <a:rPr lang="en-US" altLang="zh-CN" dirty="0" err="1"/>
              <a:t>pxelinux.cfg</a:t>
            </a:r>
            <a:r>
              <a:rPr lang="en-US" altLang="zh-CN" dirty="0"/>
              <a:t>/default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9170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915</TotalTime>
  <Words>176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Trebuchet MS</vt:lpstr>
      <vt:lpstr>柏林</vt:lpstr>
      <vt:lpstr>VMware ESXi 精讲</vt:lpstr>
      <vt:lpstr>基于BIOS的PXE安装ESXi7</vt:lpstr>
      <vt:lpstr>安装服务</vt:lpstr>
      <vt:lpstr>DHCP设置</vt:lpstr>
      <vt:lpstr>TFTP配置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183</cp:revision>
  <dcterms:created xsi:type="dcterms:W3CDTF">2021-02-04T02:31:17Z</dcterms:created>
  <dcterms:modified xsi:type="dcterms:W3CDTF">2021-04-07T08:12:49Z</dcterms:modified>
</cp:coreProperties>
</file>