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5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96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15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866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6563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699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500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67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91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71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800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53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13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12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3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64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12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7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19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3B124-AC41-4860-9ACF-36D451729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/>
          <a:lstStyle/>
          <a:p>
            <a:r>
              <a:rPr lang="en-US" altLang="zh-CN" dirty="0"/>
              <a:t>VMware </a:t>
            </a:r>
            <a:r>
              <a:rPr lang="en-US" altLang="zh-CN" dirty="0" err="1"/>
              <a:t>ESXi</a:t>
            </a:r>
            <a:r>
              <a:rPr lang="en-US" altLang="zh-CN" dirty="0"/>
              <a:t> </a:t>
            </a:r>
            <a:r>
              <a:rPr lang="zh-CN" altLang="en-US" dirty="0"/>
              <a:t>精讲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9F05A0-B221-44A4-99FE-4109D8DF5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讲师：赵庆明</a:t>
            </a:r>
            <a:r>
              <a:rPr lang="en-US" altLang="zh-CN" dirty="0"/>
              <a:t>(Zmrbak)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881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F0F94A-A012-4340-B276-4A0147DA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UEFI</a:t>
            </a:r>
            <a:r>
              <a:rPr lang="zh-CN" altLang="en-US" dirty="0"/>
              <a:t>的</a:t>
            </a:r>
            <a:r>
              <a:rPr lang="en-US" altLang="zh-CN" dirty="0"/>
              <a:t>PXE</a:t>
            </a:r>
            <a:r>
              <a:rPr lang="zh-CN" altLang="en-US" dirty="0"/>
              <a:t>安装</a:t>
            </a:r>
            <a:r>
              <a:rPr lang="en-US" altLang="zh-CN" dirty="0"/>
              <a:t>ESXi7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28B019-B2C4-4543-8693-F2E18A3CF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/>
              <a:t>ks.cfg</a:t>
            </a:r>
            <a:endParaRPr lang="en-US" altLang="zh-CN" b="1" dirty="0"/>
          </a:p>
          <a:p>
            <a:r>
              <a:rPr lang="en-US" altLang="zh-CN" b="1" dirty="0"/>
              <a:t>ftp</a:t>
            </a:r>
          </a:p>
          <a:p>
            <a:r>
              <a:rPr lang="en-US" altLang="zh-CN" b="1" dirty="0"/>
              <a:t>http</a:t>
            </a:r>
          </a:p>
          <a:p>
            <a:r>
              <a:rPr lang="en-US" altLang="zh-CN" b="1" dirty="0" err="1"/>
              <a:t>dhcp</a:t>
            </a:r>
            <a:endParaRPr lang="en-US" altLang="zh-CN" b="1" dirty="0"/>
          </a:p>
          <a:p>
            <a:r>
              <a:rPr lang="en-US" altLang="zh-CN" b="1" dirty="0" err="1"/>
              <a:t>tftp</a:t>
            </a:r>
            <a:endParaRPr lang="en-US" altLang="zh-CN" b="1" dirty="0"/>
          </a:p>
          <a:p>
            <a:r>
              <a:rPr lang="zh-CN" altLang="en-US" b="1" dirty="0"/>
              <a:t>补充课程：</a:t>
            </a:r>
            <a:r>
              <a:rPr lang="en-US" altLang="zh-CN" b="1" dirty="0"/>
              <a:t>《</a:t>
            </a:r>
            <a:r>
              <a:rPr lang="zh-CN" altLang="en-US" b="1" dirty="0"/>
              <a:t>基于</a:t>
            </a:r>
            <a:r>
              <a:rPr lang="en-US" altLang="zh-CN" b="1" dirty="0"/>
              <a:t>CentOS</a:t>
            </a:r>
            <a:r>
              <a:rPr lang="zh-CN" altLang="en-US" b="1" dirty="0"/>
              <a:t>的</a:t>
            </a:r>
            <a:r>
              <a:rPr lang="en-US" altLang="zh-CN" b="1" dirty="0"/>
              <a:t>PXE</a:t>
            </a:r>
            <a:r>
              <a:rPr lang="zh-CN" altLang="en-US" b="1" dirty="0"/>
              <a:t>服务器搭建</a:t>
            </a:r>
            <a:r>
              <a:rPr lang="en-US" altLang="zh-CN" b="1" dirty="0"/>
              <a:t>》</a:t>
            </a:r>
            <a:endParaRPr lang="zh-CN" altLang="en-US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6468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577088-FE4B-4CFB-9673-C37FD3C17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DHCP</a:t>
            </a:r>
            <a:r>
              <a:rPr lang="zh-CN" altLang="en-US" dirty="0"/>
              <a:t>配置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B82E6A1-8053-4AF0-97CD-9658A73637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0" y="2127075"/>
            <a:ext cx="6047453" cy="460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379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8A5823-2164-47C3-8FFE-2050A9385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TFTP</a:t>
            </a:r>
            <a:r>
              <a:rPr lang="zh-CN" altLang="en-US" dirty="0"/>
              <a:t>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9CAB17-ACA0-4697-B525-F14EC1FB7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vi ESXi701/</a:t>
            </a:r>
            <a:r>
              <a:rPr lang="en-US" altLang="zh-CN" dirty="0" err="1"/>
              <a:t>efi</a:t>
            </a:r>
            <a:r>
              <a:rPr lang="en-US" altLang="zh-CN" dirty="0"/>
              <a:t>/boot/</a:t>
            </a:r>
            <a:r>
              <a:rPr lang="en-US" altLang="zh-CN" dirty="0" err="1"/>
              <a:t>boot.cfg</a:t>
            </a:r>
            <a:endParaRPr lang="en-US" altLang="zh-CN" dirty="0"/>
          </a:p>
          <a:p>
            <a:r>
              <a:rPr lang="en-US" altLang="zh-CN" dirty="0"/>
              <a:t>prefix= ESXi701</a:t>
            </a:r>
          </a:p>
          <a:p>
            <a:r>
              <a:rPr lang="zh-CN" altLang="en-US" dirty="0"/>
              <a:t>删除所有的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:%s,/,,g</a:t>
            </a:r>
          </a:p>
          <a:p>
            <a:r>
              <a:rPr lang="en-US" altLang="zh-CN" dirty="0" err="1"/>
              <a:t>kernelopt</a:t>
            </a:r>
            <a:r>
              <a:rPr lang="en-US" altLang="zh-CN" dirty="0"/>
              <a:t>=</a:t>
            </a:r>
            <a:r>
              <a:rPr lang="en-US" altLang="zh-CN" dirty="0" err="1"/>
              <a:t>ks</a:t>
            </a:r>
            <a:r>
              <a:rPr lang="en-US" altLang="zh-CN" dirty="0"/>
              <a:t>=http://192.168.99.2/ks.cfg</a:t>
            </a:r>
          </a:p>
          <a:p>
            <a:r>
              <a:rPr lang="en-US" altLang="zh-CN" dirty="0" err="1"/>
              <a:t>wq</a:t>
            </a:r>
            <a:r>
              <a:rPr lang="en-US" altLang="zh-CN" dirty="0"/>
              <a:t>!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4780426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962</TotalTime>
  <Words>73</Words>
  <Application>Microsoft Office PowerPoint</Application>
  <PresentationFormat>宽屏</PresentationFormat>
  <Paragraphs>17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宋体</vt:lpstr>
      <vt:lpstr>Arial</vt:lpstr>
      <vt:lpstr>Trebuchet MS</vt:lpstr>
      <vt:lpstr>柏林</vt:lpstr>
      <vt:lpstr>VMware ESXi 精讲</vt:lpstr>
      <vt:lpstr>基于UEFI的PXE安装ESXi7</vt:lpstr>
      <vt:lpstr>DHCP配置</vt:lpstr>
      <vt:lpstr>TFTP配置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VMware Wrokstation 精介</dc:title>
  <dc:creator>Zmrbak</dc:creator>
  <cp:lastModifiedBy>Zmrbak</cp:lastModifiedBy>
  <cp:revision>194</cp:revision>
  <dcterms:created xsi:type="dcterms:W3CDTF">2021-02-04T02:31:17Z</dcterms:created>
  <dcterms:modified xsi:type="dcterms:W3CDTF">2021-04-08T09:45:28Z</dcterms:modified>
</cp:coreProperties>
</file>