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zh-CN" altLang="en-US" dirty="0"/>
              <a:t>服务器上的命令行工具</a:t>
            </a:r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zh-CN" altLang="en-US" dirty="0"/>
              <a:t>的使用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-&gt; /bin/</a:t>
            </a:r>
            <a:r>
              <a:rPr lang="en-US" altLang="zh-CN" dirty="0" err="1"/>
              <a:t>hostd</a:t>
            </a:r>
            <a:endParaRPr lang="en-US" altLang="zh-CN" dirty="0"/>
          </a:p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getallvms</a:t>
            </a:r>
            <a:endParaRPr lang="en-US" altLang="zh-CN" dirty="0"/>
          </a:p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power.getstate</a:t>
            </a:r>
            <a:r>
              <a:rPr lang="en-US" altLang="zh-CN" dirty="0"/>
              <a:t> 32</a:t>
            </a:r>
          </a:p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getallvms</a:t>
            </a:r>
            <a:r>
              <a:rPr lang="en-US" altLang="zh-CN" dirty="0"/>
              <a:t> | grep -v </a:t>
            </a:r>
            <a:r>
              <a:rPr lang="en-US" altLang="zh-CN" dirty="0" err="1"/>
              <a:t>Vmid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'{print $2,$1}’</a:t>
            </a:r>
          </a:p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power.getstate</a:t>
            </a:r>
            <a:r>
              <a:rPr lang="en-US" altLang="zh-CN" dirty="0"/>
              <a:t> 18 | tail -1 | </a:t>
            </a:r>
            <a:r>
              <a:rPr lang="en-US" altLang="zh-CN" dirty="0" err="1"/>
              <a:t>awk</a:t>
            </a:r>
            <a:r>
              <a:rPr lang="en-US" altLang="zh-CN" dirty="0"/>
              <a:t> '{print $2}’</a:t>
            </a:r>
          </a:p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power.shutdown</a:t>
            </a:r>
            <a:r>
              <a:rPr lang="en-US" altLang="zh-CN" dirty="0"/>
              <a:t> 18</a:t>
            </a:r>
          </a:p>
          <a:p>
            <a:pPr lvl="1"/>
            <a:r>
              <a:rPr lang="en-US" altLang="zh-CN" dirty="0"/>
              <a:t>vim-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power.on</a:t>
            </a:r>
            <a:r>
              <a:rPr lang="en-US" altLang="zh-CN" dirty="0"/>
              <a:t> 18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DCD5-6F74-41CC-B0CC-16E6620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14AE1-4F92-4939-B644-7AC9B8B2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3" y="2336873"/>
            <a:ext cx="11568418" cy="3599316"/>
          </a:xfrm>
        </p:spPr>
        <p:txBody>
          <a:bodyPr numCol="2">
            <a:normAutofit fontScale="47500" lnSpcReduction="20000"/>
          </a:bodyPr>
          <a:lstStyle/>
          <a:p>
            <a:r>
              <a:rPr lang="en-US" altLang="zh-CN" dirty="0"/>
              <a:t>#!/bin/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VM_LIST=$(vim-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getallvms</a:t>
            </a:r>
            <a:r>
              <a:rPr lang="en-US" altLang="zh-CN" dirty="0"/>
              <a:t> | grep -v </a:t>
            </a:r>
            <a:r>
              <a:rPr lang="en-US" altLang="zh-CN" dirty="0" err="1"/>
              <a:t>Vmid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'{print $2,$1}')</a:t>
            </a:r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for VM in $VM_LIST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=$(($i+1))</a:t>
            </a:r>
          </a:p>
          <a:p>
            <a:r>
              <a:rPr lang="en-US" altLang="zh-CN" dirty="0"/>
              <a:t>  if [ $(($i%2)) == 0 ]</a:t>
            </a:r>
          </a:p>
          <a:p>
            <a:r>
              <a:rPr lang="en-US" altLang="zh-CN" dirty="0"/>
              <a:t>  then</a:t>
            </a:r>
          </a:p>
          <a:p>
            <a:r>
              <a:rPr lang="en-US" altLang="zh-CN" dirty="0"/>
              <a:t>    STATE=$(vim-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power.getstate</a:t>
            </a:r>
            <a:r>
              <a:rPr lang="en-US" altLang="zh-CN" dirty="0"/>
              <a:t> $VM | tail -1 | </a:t>
            </a:r>
            <a:r>
              <a:rPr lang="en-US" altLang="zh-CN" dirty="0" err="1"/>
              <a:t>awk</a:t>
            </a:r>
            <a:r>
              <a:rPr lang="en-US" altLang="zh-CN" dirty="0"/>
              <a:t> '{print $2}')</a:t>
            </a:r>
          </a:p>
          <a:p>
            <a:r>
              <a:rPr lang="en-US" altLang="zh-CN" dirty="0"/>
              <a:t>    if [ $STATE == on ]</a:t>
            </a:r>
          </a:p>
          <a:p>
            <a:r>
              <a:rPr lang="en-US" altLang="zh-CN" dirty="0"/>
              <a:t>    then</a:t>
            </a:r>
          </a:p>
          <a:p>
            <a:r>
              <a:rPr lang="en-US" altLang="zh-CN" dirty="0"/>
              <a:t>      vim-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power.shutdown</a:t>
            </a:r>
            <a:r>
              <a:rPr lang="en-US" altLang="zh-CN" dirty="0"/>
              <a:t> $VM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 "\n" $STATE</a:t>
            </a:r>
          </a:p>
          <a:p>
            <a:r>
              <a:rPr lang="en-US" altLang="zh-CN" dirty="0"/>
              <a:t>    fi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#if [ $STATE == off ]</a:t>
            </a:r>
          </a:p>
          <a:p>
            <a:r>
              <a:rPr lang="en-US" altLang="zh-CN" dirty="0"/>
              <a:t>    #then</a:t>
            </a:r>
          </a:p>
          <a:p>
            <a:r>
              <a:rPr lang="en-US" altLang="zh-CN" dirty="0"/>
              <a:t>    #  vim-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en-US" altLang="zh-CN" dirty="0" err="1"/>
              <a:t>vmsvc</a:t>
            </a:r>
            <a:r>
              <a:rPr lang="en-US" altLang="zh-CN" dirty="0"/>
              <a:t>/</a:t>
            </a:r>
            <a:r>
              <a:rPr lang="en-US" altLang="zh-CN" dirty="0" err="1"/>
              <a:t>power.on</a:t>
            </a:r>
            <a:r>
              <a:rPr lang="en-US" altLang="zh-CN" dirty="0"/>
              <a:t> $VM</a:t>
            </a:r>
          </a:p>
          <a:p>
            <a:r>
              <a:rPr lang="en-US" altLang="zh-CN" dirty="0"/>
              <a:t>    #  </a:t>
            </a:r>
            <a:r>
              <a:rPr lang="en-US" altLang="zh-CN" dirty="0" err="1"/>
              <a:t>printf</a:t>
            </a:r>
            <a:r>
              <a:rPr lang="en-US" altLang="zh-CN" dirty="0"/>
              <a:t> "\n" $STATE</a:t>
            </a:r>
          </a:p>
          <a:p>
            <a:r>
              <a:rPr lang="en-US" altLang="zh-CN" dirty="0"/>
              <a:t>    #fi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 "%-15s" $VM</a:t>
            </a:r>
          </a:p>
          <a:p>
            <a:r>
              <a:rPr lang="en-US" altLang="zh-CN" dirty="0"/>
              <a:t>  fi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01827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718</TotalTime>
  <Words>242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Trebuchet MS</vt:lpstr>
      <vt:lpstr>柏林</vt:lpstr>
      <vt:lpstr>VMware ESXi 精讲</vt:lpstr>
      <vt:lpstr>ESXi服务器上的命令行工具vim-cmd的使用</vt:lpstr>
      <vt:lpstr>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123</cp:revision>
  <dcterms:created xsi:type="dcterms:W3CDTF">2021-02-04T02:31:17Z</dcterms:created>
  <dcterms:modified xsi:type="dcterms:W3CDTF">2021-03-22T07:10:17Z</dcterms:modified>
</cp:coreProperties>
</file>